
<file path=[Content_Types].xml><?xml version="1.0" encoding="utf-8"?>
<Types xmlns="http://schemas.openxmlformats.org/package/2006/content-types">
  <Default Extension="bin" ContentType="application/vnd.openxmlformats-officedocument.oleObject"/>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2.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 id="2147484809" r:id="rId5"/>
    <p:sldMasterId id="2147485794" r:id="rId6"/>
  </p:sldMasterIdLst>
  <p:notesMasterIdLst>
    <p:notesMasterId r:id="rId15"/>
  </p:notesMasterIdLst>
  <p:handoutMasterIdLst>
    <p:handoutMasterId r:id="rId16"/>
  </p:handoutMasterIdLst>
  <p:sldIdLst>
    <p:sldId id="285" r:id="rId7"/>
    <p:sldId id="344" r:id="rId8"/>
    <p:sldId id="324" r:id="rId9"/>
    <p:sldId id="327" r:id="rId10"/>
    <p:sldId id="334" r:id="rId11"/>
    <p:sldId id="335" r:id="rId12"/>
    <p:sldId id="336" r:id="rId13"/>
    <p:sldId id="345" r:id="rId14"/>
  </p:sldIdLst>
  <p:sldSz cx="9144000" cy="5143500" type="screen16x9"/>
  <p:notesSz cx="6858000" cy="9240838"/>
  <p:defaultTextStyle>
    <a:defPPr>
      <a:defRPr lang="en-US"/>
    </a:defPPr>
    <a:lvl1pPr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3027">
          <p15:clr>
            <a:srgbClr val="A4A3A4"/>
          </p15:clr>
        </p15:guide>
        <p15:guide id="2" pos="497">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B9E590D-52AC-A722-0F48-F67FF3471666}" name="Samantha Loo" initials="SL" userId="S::sloo@egbc.ca::34458816-93ec-487f-a9ce-ff7fe343a941" providerId="AD"/>
  <p188:author id="{5E01FCB8-5965-7B8F-954D-BDC05E9250A0}" name="Olivia Jay" initials="OJ" userId="S::ojay@egbc.ca::63475f56-b8c9-461f-bd42-a688d76dd322"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C343C"/>
    <a:srgbClr val="777877"/>
    <a:srgbClr val="000000"/>
    <a:srgbClr val="FF5050"/>
    <a:srgbClr val="FF66CC"/>
    <a:srgbClr val="696252"/>
    <a:srgbClr val="F47B20"/>
    <a:srgbClr val="EEB11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8966" autoAdjust="0"/>
  </p:normalViewPr>
  <p:slideViewPr>
    <p:cSldViewPr snapToGrid="0">
      <p:cViewPr varScale="1">
        <p:scale>
          <a:sx n="119" d="100"/>
          <a:sy n="119" d="100"/>
        </p:scale>
        <p:origin x="1374" y="96"/>
      </p:cViewPr>
      <p:guideLst>
        <p:guide orient="horz" pos="3027"/>
        <p:guide pos="497"/>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viewProps" Target="viewProps.xml"/><Relationship Id="rId3" Type="http://schemas.openxmlformats.org/officeDocument/2006/relationships/customXml" Target="../customXml/item3.xml"/><Relationship Id="rId21" Type="http://schemas.microsoft.com/office/2016/11/relationships/changesInfo" Target="changesInfos/changesInfo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handoutMaster" Target="handoutMasters/handoutMaster1.xml"/><Relationship Id="rId2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5" Type="http://schemas.openxmlformats.org/officeDocument/2006/relationships/slideMaster" Target="slideMasters/slideMaster2.xml"/><Relationship Id="rId15" Type="http://schemas.openxmlformats.org/officeDocument/2006/relationships/notesMaster" Target="notesMasters/notesMaster1.xml"/><Relationship Id="rId10" Type="http://schemas.openxmlformats.org/officeDocument/2006/relationships/slide" Target="slides/slide4.xml"/><Relationship Id="rId19"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microsoft.com/office/2018/10/relationships/authors" Targe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helsea Ram" userId="bd1fddad-1d13-477a-a56d-cc483938edbb" providerId="ADAL" clId="{A46ED449-395C-438D-8488-A2AA35B53649}"/>
    <pc:docChg chg="modSld sldOrd">
      <pc:chgData name="Chelsea Ram" userId="bd1fddad-1d13-477a-a56d-cc483938edbb" providerId="ADAL" clId="{A46ED449-395C-438D-8488-A2AA35B53649}" dt="2022-09-20T22:56:10.032" v="12" actId="1037"/>
      <pc:docMkLst>
        <pc:docMk/>
      </pc:docMkLst>
      <pc:sldChg chg="modSp mod ord">
        <pc:chgData name="Chelsea Ram" userId="bd1fddad-1d13-477a-a56d-cc483938edbb" providerId="ADAL" clId="{A46ED449-395C-438D-8488-A2AA35B53649}" dt="2022-09-20T22:56:10.032" v="12" actId="1037"/>
        <pc:sldMkLst>
          <pc:docMk/>
          <pc:sldMk cId="0" sldId="336"/>
        </pc:sldMkLst>
        <pc:spChg chg="mod">
          <ac:chgData name="Chelsea Ram" userId="bd1fddad-1d13-477a-a56d-cc483938edbb" providerId="ADAL" clId="{A46ED449-395C-438D-8488-A2AA35B53649}" dt="2022-09-20T22:56:10.032" v="12" actId="1037"/>
          <ac:spMkLst>
            <pc:docMk/>
            <pc:sldMk cId="0" sldId="336"/>
            <ac:spMk id="7" creationId="{B3842A84-5BB5-F0A3-B625-08934022D8CF}"/>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EA2B358-54C9-413A-92D7-CF4E2E042F7B}"/>
              </a:ext>
            </a:extLst>
          </p:cNvPr>
          <p:cNvSpPr>
            <a:spLocks noGrp="1"/>
          </p:cNvSpPr>
          <p:nvPr>
            <p:ph type="hdr" sz="quarter"/>
          </p:nvPr>
        </p:nvSpPr>
        <p:spPr>
          <a:xfrm>
            <a:off x="0" y="0"/>
            <a:ext cx="2971800" cy="461963"/>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US"/>
          </a:p>
        </p:txBody>
      </p:sp>
      <p:sp>
        <p:nvSpPr>
          <p:cNvPr id="3" name="Date Placeholder 2">
            <a:extLst>
              <a:ext uri="{FF2B5EF4-FFF2-40B4-BE49-F238E27FC236}">
                <a16:creationId xmlns:a16="http://schemas.microsoft.com/office/drawing/2014/main" id="{54BA9039-9108-42F3-9AE3-8AC922D09598}"/>
              </a:ext>
            </a:extLst>
          </p:cNvPr>
          <p:cNvSpPr>
            <a:spLocks noGrp="1"/>
          </p:cNvSpPr>
          <p:nvPr>
            <p:ph type="dt" sz="quarter" idx="1"/>
          </p:nvPr>
        </p:nvSpPr>
        <p:spPr>
          <a:xfrm>
            <a:off x="3884613" y="0"/>
            <a:ext cx="2971800" cy="461963"/>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F1D73DB1-A2C3-4A89-A8B1-721885625333}" type="datetimeFigureOut">
              <a:rPr lang="en-US"/>
              <a:pPr>
                <a:defRPr/>
              </a:pPr>
              <a:t>9/20/2022</a:t>
            </a:fld>
            <a:endParaRPr lang="en-US"/>
          </a:p>
        </p:txBody>
      </p:sp>
      <p:sp>
        <p:nvSpPr>
          <p:cNvPr id="4" name="Footer Placeholder 3">
            <a:extLst>
              <a:ext uri="{FF2B5EF4-FFF2-40B4-BE49-F238E27FC236}">
                <a16:creationId xmlns:a16="http://schemas.microsoft.com/office/drawing/2014/main" id="{45C3B2DA-83B6-48D4-8B3C-8E4AAE2F26EB}"/>
              </a:ext>
            </a:extLst>
          </p:cNvPr>
          <p:cNvSpPr>
            <a:spLocks noGrp="1"/>
          </p:cNvSpPr>
          <p:nvPr>
            <p:ph type="ftr" sz="quarter" idx="2"/>
          </p:nvPr>
        </p:nvSpPr>
        <p:spPr>
          <a:xfrm>
            <a:off x="0" y="8777288"/>
            <a:ext cx="2971800" cy="461962"/>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US"/>
          </a:p>
        </p:txBody>
      </p:sp>
      <p:sp>
        <p:nvSpPr>
          <p:cNvPr id="5" name="Slide Number Placeholder 4">
            <a:extLst>
              <a:ext uri="{FF2B5EF4-FFF2-40B4-BE49-F238E27FC236}">
                <a16:creationId xmlns:a16="http://schemas.microsoft.com/office/drawing/2014/main" id="{5CBAE092-06E2-451E-BCB5-AE3861C6C3E2}"/>
              </a:ext>
            </a:extLst>
          </p:cNvPr>
          <p:cNvSpPr>
            <a:spLocks noGrp="1"/>
          </p:cNvSpPr>
          <p:nvPr>
            <p:ph type="sldNum" sz="quarter" idx="3"/>
          </p:nvPr>
        </p:nvSpPr>
        <p:spPr>
          <a:xfrm>
            <a:off x="3884613" y="8777288"/>
            <a:ext cx="2971800" cy="461962"/>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Calibri" panose="020F0502020204030204" pitchFamily="34" charset="0"/>
              </a:defRPr>
            </a:lvl1pPr>
          </a:lstStyle>
          <a:p>
            <a:fld id="{2D609F35-869E-42F6-A082-CD288B2F93C2}" type="slidenum">
              <a:rPr lang="en-US" altLang="en-US"/>
              <a:pPr/>
              <a:t>‹#›</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A8A9CD4-4230-42E8-ABE6-229A9EED6EA2}"/>
              </a:ext>
            </a:extLst>
          </p:cNvPr>
          <p:cNvSpPr>
            <a:spLocks noGrp="1"/>
          </p:cNvSpPr>
          <p:nvPr>
            <p:ph type="hdr" sz="quarter"/>
          </p:nvPr>
        </p:nvSpPr>
        <p:spPr>
          <a:xfrm>
            <a:off x="0" y="0"/>
            <a:ext cx="2971800" cy="461963"/>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US"/>
          </a:p>
        </p:txBody>
      </p:sp>
      <p:sp>
        <p:nvSpPr>
          <p:cNvPr id="3" name="Date Placeholder 2">
            <a:extLst>
              <a:ext uri="{FF2B5EF4-FFF2-40B4-BE49-F238E27FC236}">
                <a16:creationId xmlns:a16="http://schemas.microsoft.com/office/drawing/2014/main" id="{0F58F50F-DD80-4C73-8008-DE6D426A1DAF}"/>
              </a:ext>
            </a:extLst>
          </p:cNvPr>
          <p:cNvSpPr>
            <a:spLocks noGrp="1"/>
          </p:cNvSpPr>
          <p:nvPr>
            <p:ph type="dt" idx="1"/>
          </p:nvPr>
        </p:nvSpPr>
        <p:spPr>
          <a:xfrm>
            <a:off x="3884613" y="0"/>
            <a:ext cx="2971800" cy="461963"/>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826E15D3-41F3-453D-9138-DF551FB61E0C}" type="datetimeFigureOut">
              <a:rPr lang="en-US"/>
              <a:pPr>
                <a:defRPr/>
              </a:pPr>
              <a:t>9/20/2022</a:t>
            </a:fld>
            <a:endParaRPr lang="en-US"/>
          </a:p>
        </p:txBody>
      </p:sp>
      <p:sp>
        <p:nvSpPr>
          <p:cNvPr id="4" name="Slide Image Placeholder 3">
            <a:extLst>
              <a:ext uri="{FF2B5EF4-FFF2-40B4-BE49-F238E27FC236}">
                <a16:creationId xmlns:a16="http://schemas.microsoft.com/office/drawing/2014/main" id="{5843A45B-6098-433A-AC3E-08E5C75582A0}"/>
              </a:ext>
            </a:extLst>
          </p:cNvPr>
          <p:cNvSpPr>
            <a:spLocks noGrp="1" noRot="1" noChangeAspect="1"/>
          </p:cNvSpPr>
          <p:nvPr>
            <p:ph type="sldImg" idx="2"/>
          </p:nvPr>
        </p:nvSpPr>
        <p:spPr>
          <a:xfrm>
            <a:off x="350838" y="693738"/>
            <a:ext cx="6156325" cy="3463925"/>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D61F2E74-A52C-41A6-8668-47B06D3FA3EF}"/>
              </a:ext>
            </a:extLst>
          </p:cNvPr>
          <p:cNvSpPr>
            <a:spLocks noGrp="1"/>
          </p:cNvSpPr>
          <p:nvPr>
            <p:ph type="body" sz="quarter" idx="3"/>
          </p:nvPr>
        </p:nvSpPr>
        <p:spPr>
          <a:xfrm>
            <a:off x="685800" y="4389438"/>
            <a:ext cx="5486400" cy="4157662"/>
          </a:xfrm>
          <a:prstGeom prst="rect">
            <a:avLst/>
          </a:prstGeom>
        </p:spPr>
        <p:txBody>
          <a:bodyPr vert="horz" lIns="91440" tIns="45720" rIns="91440" bIns="45720" rtlCol="0"/>
          <a:lstStyle/>
          <a:p>
            <a:pPr lvl="0"/>
            <a:r>
              <a:rPr lang="en-CA" noProof="0"/>
              <a:t>Click to edit Master text styles</a:t>
            </a:r>
          </a:p>
          <a:p>
            <a:pPr lvl="1"/>
            <a:r>
              <a:rPr lang="en-CA" noProof="0"/>
              <a:t>Second level</a:t>
            </a:r>
          </a:p>
          <a:p>
            <a:pPr lvl="2"/>
            <a:r>
              <a:rPr lang="en-CA" noProof="0"/>
              <a:t>Third level</a:t>
            </a:r>
          </a:p>
          <a:p>
            <a:pPr lvl="3"/>
            <a:r>
              <a:rPr lang="en-CA" noProof="0"/>
              <a:t>Fourth level</a:t>
            </a:r>
          </a:p>
          <a:p>
            <a:pPr lvl="4"/>
            <a:r>
              <a:rPr lang="en-CA" noProof="0"/>
              <a:t>Fifth level</a:t>
            </a:r>
            <a:endParaRPr lang="en-US" noProof="0"/>
          </a:p>
        </p:txBody>
      </p:sp>
      <p:sp>
        <p:nvSpPr>
          <p:cNvPr id="6" name="Footer Placeholder 5">
            <a:extLst>
              <a:ext uri="{FF2B5EF4-FFF2-40B4-BE49-F238E27FC236}">
                <a16:creationId xmlns:a16="http://schemas.microsoft.com/office/drawing/2014/main" id="{A82A3335-7452-47F3-B567-13E9B3FDC935}"/>
              </a:ext>
            </a:extLst>
          </p:cNvPr>
          <p:cNvSpPr>
            <a:spLocks noGrp="1"/>
          </p:cNvSpPr>
          <p:nvPr>
            <p:ph type="ftr" sz="quarter" idx="4"/>
          </p:nvPr>
        </p:nvSpPr>
        <p:spPr>
          <a:xfrm>
            <a:off x="0" y="8777288"/>
            <a:ext cx="2971800" cy="461962"/>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US"/>
          </a:p>
        </p:txBody>
      </p:sp>
      <p:sp>
        <p:nvSpPr>
          <p:cNvPr id="7" name="Slide Number Placeholder 6">
            <a:extLst>
              <a:ext uri="{FF2B5EF4-FFF2-40B4-BE49-F238E27FC236}">
                <a16:creationId xmlns:a16="http://schemas.microsoft.com/office/drawing/2014/main" id="{23281BBE-ACEF-4B69-96B0-8DC504639AEB}"/>
              </a:ext>
            </a:extLst>
          </p:cNvPr>
          <p:cNvSpPr>
            <a:spLocks noGrp="1"/>
          </p:cNvSpPr>
          <p:nvPr>
            <p:ph type="sldNum" sz="quarter" idx="5"/>
          </p:nvPr>
        </p:nvSpPr>
        <p:spPr>
          <a:xfrm>
            <a:off x="3884613" y="8777288"/>
            <a:ext cx="2971800" cy="461962"/>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Calibri" panose="020F0502020204030204" pitchFamily="34" charset="0"/>
              </a:defRPr>
            </a:lvl1pPr>
          </a:lstStyle>
          <a:p>
            <a:fld id="{99B761CE-5325-4B3F-A646-1EFCD20593A6}" type="slidenum">
              <a:rPr lang="en-US" altLang="en-US"/>
              <a:pPr/>
              <a:t>‹#›</a:t>
            </a:fld>
            <a:endParaRPr lang="en-US" altLang="en-US"/>
          </a:p>
        </p:txBody>
      </p:sp>
    </p:spTree>
  </p:cSld>
  <p:clrMap bg1="lt1" tx1="dk1" bg2="lt2" tx2="dk2" accent1="accent1" accent2="accent2" accent3="accent3" accent4="accent4" accent5="accent5" accent6="accent6" hlink="hlink" folHlink="folHlink"/>
  <p:hf hdr="0" ftr="0" dt="0"/>
  <p:notesStyle>
    <a:lvl1pPr algn="l" defTabSz="457200" rtl="0" eaLnBrk="0" fontAlgn="base" hangingPunct="0">
      <a:spcBef>
        <a:spcPct val="30000"/>
      </a:spcBef>
      <a:spcAft>
        <a:spcPct val="0"/>
      </a:spcAft>
      <a:defRPr sz="1200" kern="1200">
        <a:solidFill>
          <a:schemeClr val="tx1"/>
        </a:solidFill>
        <a:latin typeface="+mn-lt"/>
        <a:ea typeface="+mn-ea"/>
        <a:cs typeface="+mn-cs"/>
      </a:defRPr>
    </a:lvl1pPr>
    <a:lvl2pPr marL="457200" algn="l" defTabSz="457200" rtl="0" eaLnBrk="0" fontAlgn="base" hangingPunct="0">
      <a:spcBef>
        <a:spcPct val="30000"/>
      </a:spcBef>
      <a:spcAft>
        <a:spcPct val="0"/>
      </a:spcAft>
      <a:defRPr sz="1200" kern="1200">
        <a:solidFill>
          <a:schemeClr val="tx1"/>
        </a:solidFill>
        <a:latin typeface="+mn-lt"/>
        <a:ea typeface="+mn-ea"/>
        <a:cs typeface="+mn-cs"/>
      </a:defRPr>
    </a:lvl2pPr>
    <a:lvl3pPr marL="914400" algn="l" defTabSz="457200" rtl="0" eaLnBrk="0" fontAlgn="base" hangingPunct="0">
      <a:spcBef>
        <a:spcPct val="30000"/>
      </a:spcBef>
      <a:spcAft>
        <a:spcPct val="0"/>
      </a:spcAft>
      <a:defRPr sz="1200" kern="1200">
        <a:solidFill>
          <a:schemeClr val="tx1"/>
        </a:solidFill>
        <a:latin typeface="+mn-lt"/>
        <a:ea typeface="+mn-ea"/>
        <a:cs typeface="+mn-cs"/>
      </a:defRPr>
    </a:lvl3pPr>
    <a:lvl4pPr marL="1371600" algn="l" defTabSz="457200" rtl="0" eaLnBrk="0" fontAlgn="base" hangingPunct="0">
      <a:spcBef>
        <a:spcPct val="30000"/>
      </a:spcBef>
      <a:spcAft>
        <a:spcPct val="0"/>
      </a:spcAft>
      <a:defRPr sz="1200" kern="1200">
        <a:solidFill>
          <a:schemeClr val="tx1"/>
        </a:solidFill>
        <a:latin typeface="+mn-lt"/>
        <a:ea typeface="+mn-ea"/>
        <a:cs typeface="+mn-cs"/>
      </a:defRPr>
    </a:lvl4pPr>
    <a:lvl5pPr marL="1828800" algn="l" defTabSz="457200" rtl="0" eaLnBrk="0" fontAlgn="base" hangingPunct="0">
      <a:spcBef>
        <a:spcPct val="30000"/>
      </a:spcBef>
      <a:spcAft>
        <a:spcPct val="0"/>
      </a:spcAft>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a:extLst>
              <a:ext uri="{FF2B5EF4-FFF2-40B4-BE49-F238E27FC236}">
                <a16:creationId xmlns:a16="http://schemas.microsoft.com/office/drawing/2014/main" id="{758C115D-0A18-95AD-544B-4B5F5AE3D92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43" name="Notes Placeholder 2">
            <a:extLst>
              <a:ext uri="{FF2B5EF4-FFF2-40B4-BE49-F238E27FC236}">
                <a16:creationId xmlns:a16="http://schemas.microsoft.com/office/drawing/2014/main" id="{31921416-71BE-0F59-5F21-0AABDE64944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 name="Slide Number Placeholder 3">
            <a:extLst>
              <a:ext uri="{FF2B5EF4-FFF2-40B4-BE49-F238E27FC236}">
                <a16:creationId xmlns:a16="http://schemas.microsoft.com/office/drawing/2014/main" id="{80E9FF4E-907E-4F2B-8526-E1D1A2F33EA9}"/>
              </a:ext>
            </a:extLst>
          </p:cNvPr>
          <p:cNvSpPr>
            <a:spLocks noGrp="1"/>
          </p:cNvSpPr>
          <p:nvPr>
            <p:ph type="sldNum" sz="quarter" idx="5"/>
          </p:nvPr>
        </p:nvSpPr>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fld id="{490C6417-89A5-4E1D-A36B-AF68C826B714}" type="slidenum">
              <a:rPr lang="en-US" altLang="en-US">
                <a:latin typeface="Calibri" panose="020F0502020204030204" pitchFamily="34" charset="0"/>
              </a:rPr>
              <a:pPr/>
              <a:t>1</a:t>
            </a:fld>
            <a:endParaRPr lang="en-US" altLang="en-US">
              <a:latin typeface="Calibri" panose="020F050202020403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a:extLst>
              <a:ext uri="{FF2B5EF4-FFF2-40B4-BE49-F238E27FC236}">
                <a16:creationId xmlns:a16="http://schemas.microsoft.com/office/drawing/2014/main" id="{B01B0F98-6726-469E-A0F0-FF4BC6F0E59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7827" name="Notes Placeholder 2">
            <a:extLst>
              <a:ext uri="{FF2B5EF4-FFF2-40B4-BE49-F238E27FC236}">
                <a16:creationId xmlns:a16="http://schemas.microsoft.com/office/drawing/2014/main" id="{7A61F91A-30BF-4F31-892C-94D459DCD3C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800">
                <a:effectLst/>
                <a:latin typeface="Arial" panose="020B0604020202020204" pitchFamily="34" charset="0"/>
                <a:ea typeface="Calibri" panose="020F0502020204030204" pitchFamily="34" charset="0"/>
              </a:rPr>
              <a:t>Ask students to identify the forms of energy and transformations (that might be occurring) as you identify which career is represented on the following slides.  </a:t>
            </a:r>
            <a:endParaRPr lang="en-US" altLang="en-US"/>
          </a:p>
        </p:txBody>
      </p:sp>
      <p:sp>
        <p:nvSpPr>
          <p:cNvPr id="77828" name="Slide Number Placeholder 3">
            <a:extLst>
              <a:ext uri="{FF2B5EF4-FFF2-40B4-BE49-F238E27FC236}">
                <a16:creationId xmlns:a16="http://schemas.microsoft.com/office/drawing/2014/main" id="{BF9E2092-00A9-456E-AE67-F82A84D0B79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fld id="{B9240199-D3A5-4343-8185-2A09D9E9E54A}" type="slidenum">
              <a:rPr lang="en-US" altLang="en-US" smtClean="0">
                <a:latin typeface="Calibri" panose="020F0502020204030204" pitchFamily="34" charset="0"/>
              </a:rPr>
              <a:pPr/>
              <a:t>2</a:t>
            </a:fld>
            <a:endParaRPr lang="en-US" altLang="en-US">
              <a:latin typeface="Calibri" panose="020F050202020403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a:extLst>
              <a:ext uri="{FF2B5EF4-FFF2-40B4-BE49-F238E27FC236}">
                <a16:creationId xmlns:a16="http://schemas.microsoft.com/office/drawing/2014/main" id="{38960BE8-9B66-3C1A-984C-02BD3A20253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5539" name="Notes Placeholder 2">
            <a:extLst>
              <a:ext uri="{FF2B5EF4-FFF2-40B4-BE49-F238E27FC236}">
                <a16:creationId xmlns:a16="http://schemas.microsoft.com/office/drawing/2014/main" id="{4CA08F57-6C72-8A60-90E9-0A52D99CAD9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800">
                <a:effectLst/>
                <a:latin typeface="Arial" panose="020B0604020202020204" pitchFamily="34" charset="0"/>
                <a:ea typeface="Calibri" panose="020F0502020204030204" pitchFamily="34" charset="0"/>
              </a:rPr>
              <a:t>The Sun’s energy is converted into electrical energy which is then transformed in many devices in our homes, schools, businesses and community. </a:t>
            </a:r>
          </a:p>
          <a:p>
            <a:endParaRPr lang="en-US" sz="1800">
              <a:effectLst/>
              <a:latin typeface="Arial" panose="020B0604020202020204" pitchFamily="34" charset="0"/>
              <a:ea typeface="Calibri" panose="020F0502020204030204" pitchFamily="34" charset="0"/>
            </a:endParaRPr>
          </a:p>
          <a:p>
            <a:r>
              <a:rPr lang="en-US" sz="1800">
                <a:effectLst/>
                <a:latin typeface="Arial" panose="020B0604020202020204" pitchFamily="34" charset="0"/>
                <a:ea typeface="Calibri" panose="020F0502020204030204" pitchFamily="34" charset="0"/>
              </a:rPr>
              <a:t>Engineers design these systems to bring the Sun’s energy to us.</a:t>
            </a:r>
            <a:endParaRPr lang="en-US" altLang="en-US"/>
          </a:p>
        </p:txBody>
      </p:sp>
      <p:sp>
        <p:nvSpPr>
          <p:cNvPr id="4" name="Slide Number Placeholder 3">
            <a:extLst>
              <a:ext uri="{FF2B5EF4-FFF2-40B4-BE49-F238E27FC236}">
                <a16:creationId xmlns:a16="http://schemas.microsoft.com/office/drawing/2014/main" id="{AF1C7A74-8815-4A1F-B013-2B61817B640D}"/>
              </a:ext>
            </a:extLst>
          </p:cNvPr>
          <p:cNvSpPr>
            <a:spLocks noGrp="1"/>
          </p:cNvSpPr>
          <p:nvPr>
            <p:ph type="sldNum" sz="quarter" idx="5"/>
          </p:nvPr>
        </p:nvSpPr>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fld id="{DFF2E42D-0CBF-40F8-8141-20E9CAEFDE40}" type="slidenum">
              <a:rPr lang="en-US" altLang="en-US">
                <a:latin typeface="Calibri" panose="020F0502020204030204" pitchFamily="34" charset="0"/>
              </a:rPr>
              <a:pPr/>
              <a:t>3</a:t>
            </a:fld>
            <a:endParaRPr lang="en-US" altLang="en-US">
              <a:latin typeface="Calibri" panose="020F050202020403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a:extLst>
              <a:ext uri="{FF2B5EF4-FFF2-40B4-BE49-F238E27FC236}">
                <a16:creationId xmlns:a16="http://schemas.microsoft.com/office/drawing/2014/main" id="{CB34A112-8757-82D9-0D3E-456D2ACEEA6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7587" name="Notes Placeholder 2">
            <a:extLst>
              <a:ext uri="{FF2B5EF4-FFF2-40B4-BE49-F238E27FC236}">
                <a16:creationId xmlns:a16="http://schemas.microsoft.com/office/drawing/2014/main" id="{721286B7-1B22-D8CC-F959-E692C0F59F5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nSpc>
                <a:spcPct val="115000"/>
              </a:lnSpc>
              <a:spcBef>
                <a:spcPts val="600"/>
              </a:spcBef>
              <a:spcAft>
                <a:spcPts val="600"/>
              </a:spcAft>
            </a:pPr>
            <a:r>
              <a:rPr lang="en-US" sz="1800" b="0">
                <a:solidFill>
                  <a:srgbClr val="000000"/>
                </a:solidFill>
                <a:effectLst/>
                <a:latin typeface="Arial" panose="020B0604020202020204" pitchFamily="34" charset="0"/>
                <a:ea typeface="Calibri" panose="020F0502020204030204" pitchFamily="34" charset="0"/>
              </a:rPr>
              <a:t>Steam trains used energy transformations to move. Coal was burned to create steam, which moved the wheels, also creating smoke and noise. </a:t>
            </a:r>
          </a:p>
          <a:p>
            <a:pPr>
              <a:lnSpc>
                <a:spcPct val="115000"/>
              </a:lnSpc>
              <a:spcBef>
                <a:spcPts val="600"/>
              </a:spcBef>
              <a:spcAft>
                <a:spcPts val="600"/>
              </a:spcAft>
            </a:pPr>
            <a:endParaRPr lang="en-US" sz="1800" b="0">
              <a:solidFill>
                <a:srgbClr val="000000"/>
              </a:solidFill>
              <a:effectLst/>
              <a:latin typeface="Arial" panose="020B0604020202020204" pitchFamily="34" charset="0"/>
              <a:ea typeface="Calibri" panose="020F0502020204030204" pitchFamily="34" charset="0"/>
            </a:endParaRPr>
          </a:p>
          <a:p>
            <a:pPr>
              <a:lnSpc>
                <a:spcPct val="115000"/>
              </a:lnSpc>
              <a:spcBef>
                <a:spcPts val="600"/>
              </a:spcBef>
              <a:spcAft>
                <a:spcPts val="600"/>
              </a:spcAft>
            </a:pPr>
            <a:r>
              <a:rPr lang="en-US" sz="1800" b="0">
                <a:solidFill>
                  <a:srgbClr val="000000"/>
                </a:solidFill>
                <a:effectLst/>
                <a:latin typeface="Arial" panose="020B0604020202020204" pitchFamily="34" charset="0"/>
                <a:ea typeface="Calibri" panose="020F0502020204030204" pitchFamily="34" charset="0"/>
              </a:rPr>
              <a:t>The first steam engine was invented by an engineer in 1698. Since then, engineers have improved on the designs to make them more efficient in transferring energy to power trains. </a:t>
            </a:r>
          </a:p>
          <a:p>
            <a:pPr>
              <a:lnSpc>
                <a:spcPct val="115000"/>
              </a:lnSpc>
              <a:spcBef>
                <a:spcPts val="600"/>
              </a:spcBef>
              <a:spcAft>
                <a:spcPts val="600"/>
              </a:spcAft>
            </a:pPr>
            <a:endParaRPr lang="en-CA" sz="1800" b="0">
              <a:solidFill>
                <a:srgbClr val="000000"/>
              </a:solidFill>
              <a:effectLst/>
              <a:latin typeface="Arial" panose="020B0604020202020204" pitchFamily="34" charset="0"/>
              <a:ea typeface="Calibri" panose="020F0502020204030204" pitchFamily="34" charset="0"/>
            </a:endParaRPr>
          </a:p>
          <a:p>
            <a:pPr>
              <a:lnSpc>
                <a:spcPct val="115000"/>
              </a:lnSpc>
              <a:spcBef>
                <a:spcPts val="600"/>
              </a:spcBef>
              <a:spcAft>
                <a:spcPts val="600"/>
              </a:spcAft>
            </a:pPr>
            <a:r>
              <a:rPr lang="en-CA" sz="1800" b="0">
                <a:solidFill>
                  <a:srgbClr val="000000"/>
                </a:solidFill>
                <a:effectLst/>
                <a:latin typeface="Arial" panose="020B0604020202020204" pitchFamily="34" charset="0"/>
                <a:ea typeface="Calibri" panose="020F0502020204030204" pitchFamily="34" charset="0"/>
              </a:rPr>
              <a:t>Background info: Thomas </a:t>
            </a:r>
            <a:r>
              <a:rPr lang="en-CA" sz="1800" b="0" err="1">
                <a:solidFill>
                  <a:srgbClr val="000000"/>
                </a:solidFill>
                <a:effectLst/>
                <a:latin typeface="Arial" panose="020B0604020202020204" pitchFamily="34" charset="0"/>
                <a:ea typeface="Calibri" panose="020F0502020204030204" pitchFamily="34" charset="0"/>
              </a:rPr>
              <a:t>Savery</a:t>
            </a:r>
            <a:r>
              <a:rPr lang="en-CA" sz="1800" b="0">
                <a:solidFill>
                  <a:srgbClr val="000000"/>
                </a:solidFill>
                <a:effectLst/>
                <a:latin typeface="Arial" panose="020B0604020202020204" pitchFamily="34" charset="0"/>
                <a:ea typeface="Calibri" panose="020F0502020204030204" pitchFamily="34" charset="0"/>
              </a:rPr>
              <a:t> was an engineer who patented a machine which was powered by steam pressure. </a:t>
            </a:r>
            <a:endParaRPr lang="en-US" sz="1800" b="0">
              <a:solidFill>
                <a:srgbClr val="000000"/>
              </a:solidFill>
              <a:effectLst/>
              <a:latin typeface="Arial" panose="020B0604020202020204" pitchFamily="34" charset="0"/>
              <a:ea typeface="Calibri" panose="020F0502020204030204" pitchFamily="34" charset="0"/>
            </a:endParaRPr>
          </a:p>
        </p:txBody>
      </p:sp>
      <p:sp>
        <p:nvSpPr>
          <p:cNvPr id="4" name="Slide Number Placeholder 3">
            <a:extLst>
              <a:ext uri="{FF2B5EF4-FFF2-40B4-BE49-F238E27FC236}">
                <a16:creationId xmlns:a16="http://schemas.microsoft.com/office/drawing/2014/main" id="{C02C5F46-22CF-4E69-858B-CC7C49D82ACC}"/>
              </a:ext>
            </a:extLst>
          </p:cNvPr>
          <p:cNvSpPr>
            <a:spLocks noGrp="1"/>
          </p:cNvSpPr>
          <p:nvPr>
            <p:ph type="sldNum" sz="quarter" idx="5"/>
          </p:nvPr>
        </p:nvSpPr>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fld id="{66F7207D-55DF-4DBA-9BA9-C937C8F0FAE9}" type="slidenum">
              <a:rPr lang="en-US" altLang="en-US">
                <a:latin typeface="Calibri" panose="020F0502020204030204" pitchFamily="34" charset="0"/>
              </a:rPr>
              <a:pPr/>
              <a:t>4</a:t>
            </a:fld>
            <a:endParaRPr lang="en-US" altLang="en-US">
              <a:latin typeface="Calibri" panose="020F050202020403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a:extLst>
              <a:ext uri="{FF2B5EF4-FFF2-40B4-BE49-F238E27FC236}">
                <a16:creationId xmlns:a16="http://schemas.microsoft.com/office/drawing/2014/main" id="{08661D8C-9021-04AA-E9BE-9EBA84197DE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9635" name="Notes Placeholder 2">
            <a:extLst>
              <a:ext uri="{FF2B5EF4-FFF2-40B4-BE49-F238E27FC236}">
                <a16:creationId xmlns:a16="http://schemas.microsoft.com/office/drawing/2014/main" id="{743E1634-3F54-FF37-8E46-BE3B646F291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800">
                <a:effectLst/>
                <a:latin typeface="Arial" panose="020B0604020202020204" pitchFamily="34" charset="0"/>
                <a:ea typeface="Calibri" panose="020F0502020204030204" pitchFamily="34" charset="0"/>
              </a:rPr>
              <a:t>The wind turbine blades are turned by wind. The mechanical motion that occurs in the motor creates electricity. </a:t>
            </a:r>
          </a:p>
          <a:p>
            <a:endParaRPr lang="en-US" sz="1800">
              <a:solidFill>
                <a:srgbClr val="FF0000"/>
              </a:solidFill>
              <a:effectLst/>
              <a:latin typeface="Arial" panose="020B0604020202020204" pitchFamily="34" charset="0"/>
              <a:ea typeface="Calibri" panose="020F0502020204030204" pitchFamily="34" charset="0"/>
            </a:endParaRPr>
          </a:p>
          <a:p>
            <a:r>
              <a:rPr lang="en-US" sz="1800">
                <a:solidFill>
                  <a:srgbClr val="FF0000"/>
                </a:solidFill>
                <a:effectLst/>
                <a:latin typeface="Arial" panose="020B0604020202020204" pitchFamily="34" charset="0"/>
                <a:ea typeface="Calibri" panose="020F0502020204030204" pitchFamily="34" charset="0"/>
              </a:rPr>
              <a:t>Engineers design and develop wind turbines. They work with testing, production, and maintenance of the wind turbines. </a:t>
            </a:r>
            <a:endParaRPr lang="en-US" altLang="en-US"/>
          </a:p>
        </p:txBody>
      </p:sp>
      <p:sp>
        <p:nvSpPr>
          <p:cNvPr id="4" name="Slide Number Placeholder 3">
            <a:extLst>
              <a:ext uri="{FF2B5EF4-FFF2-40B4-BE49-F238E27FC236}">
                <a16:creationId xmlns:a16="http://schemas.microsoft.com/office/drawing/2014/main" id="{C02C5F46-22CF-4E69-858B-CC7C49D82ACC}"/>
              </a:ext>
            </a:extLst>
          </p:cNvPr>
          <p:cNvSpPr>
            <a:spLocks noGrp="1"/>
          </p:cNvSpPr>
          <p:nvPr>
            <p:ph type="sldNum" sz="quarter" idx="5"/>
          </p:nvPr>
        </p:nvSpPr>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fld id="{D3F10149-3443-4DB3-B82B-8E0A3028F1D3}" type="slidenum">
              <a:rPr lang="en-US" altLang="en-US">
                <a:latin typeface="Calibri" panose="020F0502020204030204" pitchFamily="34" charset="0"/>
              </a:rPr>
              <a:pPr/>
              <a:t>5</a:t>
            </a:fld>
            <a:endParaRPr lang="en-US" altLang="en-US">
              <a:latin typeface="Calibri" panose="020F0502020204030204"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a:extLst>
              <a:ext uri="{FF2B5EF4-FFF2-40B4-BE49-F238E27FC236}">
                <a16:creationId xmlns:a16="http://schemas.microsoft.com/office/drawing/2014/main" id="{DF9EB0B0-E0B5-20D9-08B8-89EA3103D6D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683" name="Notes Placeholder 2">
            <a:extLst>
              <a:ext uri="{FF2B5EF4-FFF2-40B4-BE49-F238E27FC236}">
                <a16:creationId xmlns:a16="http://schemas.microsoft.com/office/drawing/2014/main" id="{C181D7CA-D4C4-7BC2-BE87-4AAD2E565CA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800">
                <a:effectLst/>
                <a:latin typeface="Arial" panose="020B0604020202020204" pitchFamily="34" charset="0"/>
                <a:ea typeface="Calibri" panose="020F0502020204030204" pitchFamily="34" charset="0"/>
              </a:rPr>
              <a:t>Lightning creates light and sound energy. It is a result of energy transformations within clouds. </a:t>
            </a:r>
          </a:p>
          <a:p>
            <a:endParaRPr lang="en-US" sz="1800">
              <a:effectLst/>
              <a:latin typeface="Arial" panose="020B0604020202020204" pitchFamily="34" charset="0"/>
              <a:ea typeface="Calibri" panose="020F0502020204030204" pitchFamily="34" charset="0"/>
            </a:endParaRPr>
          </a:p>
          <a:p>
            <a:r>
              <a:rPr lang="en-US" sz="1800">
                <a:effectLst/>
                <a:latin typeface="Arial" panose="020B0604020202020204" pitchFamily="34" charset="0"/>
                <a:ea typeface="Calibri" panose="020F0502020204030204" pitchFamily="34" charset="0"/>
              </a:rPr>
              <a:t>Engineers </a:t>
            </a:r>
            <a:r>
              <a:rPr lang="en-US" sz="1800">
                <a:solidFill>
                  <a:srgbClr val="FF0000"/>
                </a:solidFill>
                <a:effectLst/>
                <a:latin typeface="Arial" panose="020B0604020202020204" pitchFamily="34" charset="0"/>
                <a:ea typeface="Calibri" panose="020F0502020204030204" pitchFamily="34" charset="0"/>
              </a:rPr>
              <a:t>who work in lightning protection design buildings in a way so that when lightning strikes a building it travels safely to the ground. This reduces the chance that a fire starts or someone in the building gets hurt. </a:t>
            </a:r>
            <a:endParaRPr lang="en-US" altLang="en-US"/>
          </a:p>
        </p:txBody>
      </p:sp>
      <p:sp>
        <p:nvSpPr>
          <p:cNvPr id="4" name="Slide Number Placeholder 3">
            <a:extLst>
              <a:ext uri="{FF2B5EF4-FFF2-40B4-BE49-F238E27FC236}">
                <a16:creationId xmlns:a16="http://schemas.microsoft.com/office/drawing/2014/main" id="{C02C5F46-22CF-4E69-858B-CC7C49D82ACC}"/>
              </a:ext>
            </a:extLst>
          </p:cNvPr>
          <p:cNvSpPr>
            <a:spLocks noGrp="1"/>
          </p:cNvSpPr>
          <p:nvPr>
            <p:ph type="sldNum" sz="quarter" idx="5"/>
          </p:nvPr>
        </p:nvSpPr>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fld id="{B8077B78-467A-428D-B49F-ACFE2B207946}" type="slidenum">
              <a:rPr lang="en-US" altLang="en-US">
                <a:latin typeface="Calibri" panose="020F0502020204030204" pitchFamily="34" charset="0"/>
              </a:rPr>
              <a:pPr/>
              <a:t>6</a:t>
            </a:fld>
            <a:endParaRPr lang="en-US" altLang="en-US">
              <a:latin typeface="Calibri" panose="020F050202020403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a:extLst>
              <a:ext uri="{FF2B5EF4-FFF2-40B4-BE49-F238E27FC236}">
                <a16:creationId xmlns:a16="http://schemas.microsoft.com/office/drawing/2014/main" id="{D0C6ED13-2309-4E0F-0DBB-7373FAD8B36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3731" name="Notes Placeholder 2">
            <a:extLst>
              <a:ext uri="{FF2B5EF4-FFF2-40B4-BE49-F238E27FC236}">
                <a16:creationId xmlns:a16="http://schemas.microsoft.com/office/drawing/2014/main" id="{C1F64312-9D2B-396D-9ECE-731EFAAAF9D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sz="1800">
                <a:latin typeface="arial" panose="020B0604020202020204" pitchFamily="34" charset="0"/>
              </a:rPr>
              <a:t>People need mined materials to construct roads and hospitals, to build automobiles and houses, to make computers and satellites, to generate electricity, and to provide the many other goods and services that we all enjoy everyday. </a:t>
            </a:r>
            <a:endParaRPr lang="en-CA" sz="1800"/>
          </a:p>
          <a:p>
            <a:endParaRPr lang="en-US" sz="1800">
              <a:effectLst/>
              <a:latin typeface="Arial" panose="020B0604020202020204" pitchFamily="34" charset="0"/>
              <a:ea typeface="Calibri" panose="020F0502020204030204" pitchFamily="34" charset="0"/>
            </a:endParaRPr>
          </a:p>
          <a:p>
            <a:r>
              <a:rPr lang="en-US" sz="1800">
                <a:effectLst/>
                <a:latin typeface="Arial" panose="020B0604020202020204" pitchFamily="34" charset="0"/>
                <a:ea typeface="Calibri" panose="020F0502020204030204" pitchFamily="34" charset="0"/>
              </a:rPr>
              <a:t>Geoscientists are Earth scientists. They use their knowledge of the Earth to find out where mineral deposits might be. </a:t>
            </a:r>
          </a:p>
          <a:p>
            <a:endParaRPr lang="en-US" altLang="en-US" sz="1800">
              <a:effectLst/>
              <a:latin typeface="Arial" panose="020B0604020202020204" pitchFamily="34" charset="0"/>
            </a:endParaRPr>
          </a:p>
          <a:p>
            <a:r>
              <a:rPr lang="en-US" altLang="en-US" sz="1800">
                <a:effectLst/>
                <a:latin typeface="Arial" panose="020B0604020202020204" pitchFamily="34" charset="0"/>
              </a:rPr>
              <a:t>Engineers design methods, tools, and technology that can be used to extract minerals and other resources from the ground. </a:t>
            </a:r>
            <a:endParaRPr lang="en-US" altLang="en-US"/>
          </a:p>
        </p:txBody>
      </p:sp>
      <p:sp>
        <p:nvSpPr>
          <p:cNvPr id="4" name="Slide Number Placeholder 3">
            <a:extLst>
              <a:ext uri="{FF2B5EF4-FFF2-40B4-BE49-F238E27FC236}">
                <a16:creationId xmlns:a16="http://schemas.microsoft.com/office/drawing/2014/main" id="{C02C5F46-22CF-4E69-858B-CC7C49D82ACC}"/>
              </a:ext>
            </a:extLst>
          </p:cNvPr>
          <p:cNvSpPr>
            <a:spLocks noGrp="1"/>
          </p:cNvSpPr>
          <p:nvPr>
            <p:ph type="sldNum" sz="quarter" idx="5"/>
          </p:nvPr>
        </p:nvSpPr>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fld id="{A8DD7426-B0C8-46E6-8C95-C31A85A7AB08}" type="slidenum">
              <a:rPr lang="en-US" altLang="en-US">
                <a:latin typeface="Calibri" panose="020F0502020204030204" pitchFamily="34" charset="0"/>
              </a:rPr>
              <a:pPr/>
              <a:t>7</a:t>
            </a:fld>
            <a:endParaRPr lang="en-US" altLang="en-US">
              <a:latin typeface="Calibri" panose="020F0502020204030204"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a:extLst>
              <a:ext uri="{FF2B5EF4-FFF2-40B4-BE49-F238E27FC236}">
                <a16:creationId xmlns:a16="http://schemas.microsoft.com/office/drawing/2014/main" id="{19F3CA10-2F87-42B4-9D1B-1FCAE735AD0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Notes Placeholder 2">
            <a:extLst>
              <a:ext uri="{FF2B5EF4-FFF2-40B4-BE49-F238E27FC236}">
                <a16:creationId xmlns:a16="http://schemas.microsoft.com/office/drawing/2014/main" id="{9C22208A-2FCF-4148-B3B7-1C01FA44258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lang="en-US" altLang="en-US"/>
              <a:t>Engineers and Geoscientists BC is the regulatory body for engineering and geoscience. </a:t>
            </a:r>
          </a:p>
          <a:p>
            <a:pPr eaLnBrk="1" hangingPunct="1">
              <a:spcBef>
                <a:spcPct val="0"/>
              </a:spcBef>
            </a:pPr>
            <a:endParaRPr lang="en-US" altLang="en-US"/>
          </a:p>
          <a:p>
            <a:pPr eaLnBrk="1" hangingPunct="1">
              <a:spcBef>
                <a:spcPct val="0"/>
              </a:spcBef>
            </a:pPr>
            <a:r>
              <a:rPr lang="en-US" altLang="en-US"/>
              <a:t>If you have more questions about engineering and geoscience visit the Engineers and Geoscientists BC website egbc.ca/youth</a:t>
            </a:r>
          </a:p>
        </p:txBody>
      </p:sp>
      <p:sp>
        <p:nvSpPr>
          <p:cNvPr id="27652" name="Slide Number Placeholder 3">
            <a:extLst>
              <a:ext uri="{FF2B5EF4-FFF2-40B4-BE49-F238E27FC236}">
                <a16:creationId xmlns:a16="http://schemas.microsoft.com/office/drawing/2014/main" id="{E071F5B8-91E2-47F2-9F89-883C02ABD15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fld id="{4CC5A811-C1F8-47C0-AE0A-DC8DAEAB0BA3}" type="slidenum">
              <a:rPr lang="en-US" altLang="en-US">
                <a:latin typeface="Calibri" panose="020F0502020204030204" pitchFamily="34" charset="0"/>
              </a:rPr>
              <a:pPr/>
              <a:t>8</a:t>
            </a:fld>
            <a:endParaRPr lang="en-US" altLang="en-US">
              <a:latin typeface="Calibri" panose="020F0502020204030204" pitchFamily="34" charset="0"/>
            </a:endParaRPr>
          </a:p>
        </p:txBody>
      </p:sp>
    </p:spTree>
    <p:extLst>
      <p:ext uri="{BB962C8B-B14F-4D97-AF65-F5344CB8AC3E}">
        <p14:creationId xmlns:p14="http://schemas.microsoft.com/office/powerpoint/2010/main" val="356955889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Master" Target="../slideMasters/slideMaster1.xml"/><Relationship Id="rId4" Type="http://schemas.openxmlformats.org/officeDocument/2006/relationships/image" Target="../media/image15.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Master" Target="../slideMasters/slideMaster1.xml"/><Relationship Id="rId4" Type="http://schemas.openxmlformats.org/officeDocument/2006/relationships/image" Target="../media/image19.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Master" Target="../slideMasters/slideMaster1.xml"/><Relationship Id="rId4" Type="http://schemas.openxmlformats.org/officeDocument/2006/relationships/image" Target="../media/image22.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oleObject" Target="../embeddings/oleObject1.bin"/><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e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4.jpe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Master" Target="../slideMasters/slideMaster2.xml"/><Relationship Id="rId4" Type="http://schemas.openxmlformats.org/officeDocument/2006/relationships/image" Target="../media/image15.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Master" Target="../slideMasters/slideMaster2.xml"/><Relationship Id="rId4" Type="http://schemas.openxmlformats.org/officeDocument/2006/relationships/image" Target="../media/image19.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Master" Target="../slideMasters/slideMaster2.xml"/><Relationship Id="rId4" Type="http://schemas.openxmlformats.org/officeDocument/2006/relationships/image" Target="../media/image22.pn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oleObject" Target="../embeddings/oleObject2.bin"/><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e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OQMP">
    <p:spTree>
      <p:nvGrpSpPr>
        <p:cNvPr id="1" name=""/>
        <p:cNvGrpSpPr/>
        <p:nvPr/>
      </p:nvGrpSpPr>
      <p:grpSpPr>
        <a:xfrm>
          <a:off x="0" y="0"/>
          <a:ext cx="0" cy="0"/>
          <a:chOff x="0" y="0"/>
          <a:chExt cx="0" cy="0"/>
        </a:xfrm>
      </p:grpSpPr>
      <p:pic>
        <p:nvPicPr>
          <p:cNvPr id="5" name="Picture 2">
            <a:extLst>
              <a:ext uri="{FF2B5EF4-FFF2-40B4-BE49-F238E27FC236}">
                <a16:creationId xmlns:a16="http://schemas.microsoft.com/office/drawing/2014/main" id="{6CA9364E-3FDC-7805-D10D-2E154042FE7F}"/>
              </a:ext>
            </a:extLst>
          </p:cNvPr>
          <p:cNvPicPr>
            <a:picLocks noChangeAspect="1" noChangeArrowheads="1"/>
          </p:cNvPicPr>
          <p:nvPr userDrawn="1"/>
        </p:nvPicPr>
        <p:blipFill>
          <a:blip r:embed="rId2" cstate="hqprint">
            <a:extLst>
              <a:ext uri="{28A0092B-C50C-407E-A947-70E740481C1C}">
                <a14:useLocalDpi xmlns:a14="http://schemas.microsoft.com/office/drawing/2010/main"/>
              </a:ext>
            </a:extLst>
          </a:blip>
          <a:srcRect b="-28776"/>
          <a:stretch>
            <a:fillRect/>
          </a:stretch>
        </p:blipFill>
        <p:spPr bwMode="auto">
          <a:xfrm>
            <a:off x="0" y="0"/>
            <a:ext cx="9144000" cy="163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8511904B-F741-9093-A521-44871BAC4564}"/>
              </a:ext>
            </a:extLst>
          </p:cNvPr>
          <p:cNvSpPr/>
          <p:nvPr userDrawn="1"/>
        </p:nvSpPr>
        <p:spPr>
          <a:xfrm>
            <a:off x="0" y="1244600"/>
            <a:ext cx="9144000" cy="389890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grpSp>
        <p:nvGrpSpPr>
          <p:cNvPr id="7" name="Group 8">
            <a:extLst>
              <a:ext uri="{FF2B5EF4-FFF2-40B4-BE49-F238E27FC236}">
                <a16:creationId xmlns:a16="http://schemas.microsoft.com/office/drawing/2014/main" id="{886E296A-C409-91B7-C54C-1094336CA378}"/>
              </a:ext>
            </a:extLst>
          </p:cNvPr>
          <p:cNvGrpSpPr>
            <a:grpSpLocks/>
          </p:cNvGrpSpPr>
          <p:nvPr userDrawn="1"/>
        </p:nvGrpSpPr>
        <p:grpSpPr bwMode="auto">
          <a:xfrm>
            <a:off x="3946525" y="852488"/>
            <a:ext cx="1247775" cy="1439862"/>
            <a:chOff x="2425700" y="1684338"/>
            <a:chExt cx="2917825" cy="3370262"/>
          </a:xfrm>
        </p:grpSpPr>
        <p:sp>
          <p:nvSpPr>
            <p:cNvPr id="8" name="Freeform 9">
              <a:extLst>
                <a:ext uri="{FF2B5EF4-FFF2-40B4-BE49-F238E27FC236}">
                  <a16:creationId xmlns:a16="http://schemas.microsoft.com/office/drawing/2014/main" id="{74F623A2-FD9E-B81F-DB9F-1583D8ADADF0}"/>
                </a:ext>
              </a:extLst>
            </p:cNvPr>
            <p:cNvSpPr>
              <a:spLocks noEditPoints="1"/>
            </p:cNvSpPr>
            <p:nvPr userDrawn="1"/>
          </p:nvSpPr>
          <p:spPr bwMode="auto">
            <a:xfrm>
              <a:off x="2425700" y="3919538"/>
              <a:ext cx="2917825" cy="1135062"/>
            </a:xfrm>
            <a:custGeom>
              <a:avLst/>
              <a:gdLst>
                <a:gd name="T0" fmla="*/ 2147483646 w 1145"/>
                <a:gd name="T1" fmla="*/ 2147483646 h 446"/>
                <a:gd name="T2" fmla="*/ 2147483646 w 1145"/>
                <a:gd name="T3" fmla="*/ 2147483646 h 446"/>
                <a:gd name="T4" fmla="*/ 2147483646 w 1145"/>
                <a:gd name="T5" fmla="*/ 2147483646 h 446"/>
                <a:gd name="T6" fmla="*/ 2147483646 w 1145"/>
                <a:gd name="T7" fmla="*/ 0 h 446"/>
                <a:gd name="T8" fmla="*/ 2147483646 w 1145"/>
                <a:gd name="T9" fmla="*/ 2147483646 h 446"/>
                <a:gd name="T10" fmla="*/ 2147483646 w 1145"/>
                <a:gd name="T11" fmla="*/ 2147483646 h 446"/>
                <a:gd name="T12" fmla="*/ 2147483646 w 1145"/>
                <a:gd name="T13" fmla="*/ 2147483646 h 446"/>
                <a:gd name="T14" fmla="*/ 2147483646 w 1145"/>
                <a:gd name="T15" fmla="*/ 2147483646 h 446"/>
                <a:gd name="T16" fmla="*/ 2147483646 w 1145"/>
                <a:gd name="T17" fmla="*/ 2147483646 h 446"/>
                <a:gd name="T18" fmla="*/ 2147483646 w 1145"/>
                <a:gd name="T19" fmla="*/ 2147483646 h 446"/>
                <a:gd name="T20" fmla="*/ 2147483646 w 1145"/>
                <a:gd name="T21" fmla="*/ 2147483646 h 446"/>
                <a:gd name="T22" fmla="*/ 2147483646 w 1145"/>
                <a:gd name="T23" fmla="*/ 2147483646 h 446"/>
                <a:gd name="T24" fmla="*/ 2147483646 w 1145"/>
                <a:gd name="T25" fmla="*/ 2147483646 h 446"/>
                <a:gd name="T26" fmla="*/ 2147483646 w 1145"/>
                <a:gd name="T27" fmla="*/ 2147483646 h 446"/>
                <a:gd name="T28" fmla="*/ 2147483646 w 1145"/>
                <a:gd name="T29" fmla="*/ 2147483646 h 446"/>
                <a:gd name="T30" fmla="*/ 2147483646 w 1145"/>
                <a:gd name="T31" fmla="*/ 2147483646 h 446"/>
                <a:gd name="T32" fmla="*/ 2147483646 w 1145"/>
                <a:gd name="T33" fmla="*/ 2147483646 h 446"/>
                <a:gd name="T34" fmla="*/ 2147483646 w 1145"/>
                <a:gd name="T35" fmla="*/ 2147483646 h 446"/>
                <a:gd name="T36" fmla="*/ 2147483646 w 1145"/>
                <a:gd name="T37" fmla="*/ 2147483646 h 446"/>
                <a:gd name="T38" fmla="*/ 2147483646 w 1145"/>
                <a:gd name="T39" fmla="*/ 2147483646 h 446"/>
                <a:gd name="T40" fmla="*/ 2147483646 w 1145"/>
                <a:gd name="T41" fmla="*/ 2147483646 h 446"/>
                <a:gd name="T42" fmla="*/ 2147483646 w 1145"/>
                <a:gd name="T43" fmla="*/ 2147483646 h 446"/>
                <a:gd name="T44" fmla="*/ 2147483646 w 1145"/>
                <a:gd name="T45" fmla="*/ 2147483646 h 446"/>
                <a:gd name="T46" fmla="*/ 2147483646 w 1145"/>
                <a:gd name="T47" fmla="*/ 2147483646 h 446"/>
                <a:gd name="T48" fmla="*/ 2147483646 w 1145"/>
                <a:gd name="T49" fmla="*/ 2147483646 h 446"/>
                <a:gd name="T50" fmla="*/ 2147483646 w 1145"/>
                <a:gd name="T51" fmla="*/ 2147483646 h 446"/>
                <a:gd name="T52" fmla="*/ 2147483646 w 1145"/>
                <a:gd name="T53" fmla="*/ 2147483646 h 446"/>
                <a:gd name="T54" fmla="*/ 2147483646 w 1145"/>
                <a:gd name="T55" fmla="*/ 2147483646 h 446"/>
                <a:gd name="T56" fmla="*/ 2147483646 w 1145"/>
                <a:gd name="T57" fmla="*/ 2147483646 h 446"/>
                <a:gd name="T58" fmla="*/ 2147483646 w 1145"/>
                <a:gd name="T59" fmla="*/ 2147483646 h 446"/>
                <a:gd name="T60" fmla="*/ 2147483646 w 1145"/>
                <a:gd name="T61" fmla="*/ 2147483646 h 446"/>
                <a:gd name="T62" fmla="*/ 2147483646 w 1145"/>
                <a:gd name="T63" fmla="*/ 2147483646 h 446"/>
                <a:gd name="T64" fmla="*/ 2147483646 w 1145"/>
                <a:gd name="T65" fmla="*/ 2147483646 h 446"/>
                <a:gd name="T66" fmla="*/ 2147483646 w 1145"/>
                <a:gd name="T67" fmla="*/ 2147483646 h 446"/>
                <a:gd name="T68" fmla="*/ 2147483646 w 1145"/>
                <a:gd name="T69" fmla="*/ 2147483646 h 446"/>
                <a:gd name="T70" fmla="*/ 2147483646 w 1145"/>
                <a:gd name="T71" fmla="*/ 2147483646 h 446"/>
                <a:gd name="T72" fmla="*/ 2147483646 w 1145"/>
                <a:gd name="T73" fmla="*/ 2147483646 h 446"/>
                <a:gd name="T74" fmla="*/ 2147483646 w 1145"/>
                <a:gd name="T75" fmla="*/ 2147483646 h 446"/>
                <a:gd name="T76" fmla="*/ 2147483646 w 1145"/>
                <a:gd name="T77" fmla="*/ 2147483646 h 446"/>
                <a:gd name="T78" fmla="*/ 2147483646 w 1145"/>
                <a:gd name="T79" fmla="*/ 2147483646 h 446"/>
                <a:gd name="T80" fmla="*/ 2147483646 w 1145"/>
                <a:gd name="T81" fmla="*/ 2147483646 h 446"/>
                <a:gd name="T82" fmla="*/ 2147483646 w 1145"/>
                <a:gd name="T83" fmla="*/ 2147483646 h 446"/>
                <a:gd name="T84" fmla="*/ 2147483646 w 1145"/>
                <a:gd name="T85" fmla="*/ 2147483646 h 446"/>
                <a:gd name="T86" fmla="*/ 2147483646 w 1145"/>
                <a:gd name="T87" fmla="*/ 2147483646 h 446"/>
                <a:gd name="T88" fmla="*/ 2147483646 w 1145"/>
                <a:gd name="T89" fmla="*/ 2147483646 h 446"/>
                <a:gd name="T90" fmla="*/ 2147483646 w 1145"/>
                <a:gd name="T91" fmla="*/ 2147483646 h 446"/>
                <a:gd name="T92" fmla="*/ 2147483646 w 1145"/>
                <a:gd name="T93" fmla="*/ 2147483646 h 446"/>
                <a:gd name="T94" fmla="*/ 2147483646 w 1145"/>
                <a:gd name="T95" fmla="*/ 2147483646 h 446"/>
                <a:gd name="T96" fmla="*/ 2147483646 w 1145"/>
                <a:gd name="T97" fmla="*/ 2147483646 h 446"/>
                <a:gd name="T98" fmla="*/ 2147483646 w 1145"/>
                <a:gd name="T99" fmla="*/ 2147483646 h 446"/>
                <a:gd name="T100" fmla="*/ 2147483646 w 1145"/>
                <a:gd name="T101" fmla="*/ 2147483646 h 446"/>
                <a:gd name="T102" fmla="*/ 2147483646 w 1145"/>
                <a:gd name="T103" fmla="*/ 2147483646 h 446"/>
                <a:gd name="T104" fmla="*/ 2147483646 w 1145"/>
                <a:gd name="T105" fmla="*/ 2147483646 h 446"/>
                <a:gd name="T106" fmla="*/ 2147483646 w 1145"/>
                <a:gd name="T107" fmla="*/ 2147483646 h 446"/>
                <a:gd name="T108" fmla="*/ 2147483646 w 1145"/>
                <a:gd name="T109" fmla="*/ 2147483646 h 446"/>
                <a:gd name="T110" fmla="*/ 2147483646 w 1145"/>
                <a:gd name="T111" fmla="*/ 2147483646 h 446"/>
                <a:gd name="T112" fmla="*/ 2147483646 w 1145"/>
                <a:gd name="T113" fmla="*/ 2147483646 h 44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1145" h="446">
                  <a:moveTo>
                    <a:pt x="86" y="67"/>
                  </a:moveTo>
                  <a:cubicBezTo>
                    <a:pt x="86" y="109"/>
                    <a:pt x="86" y="109"/>
                    <a:pt x="86" y="109"/>
                  </a:cubicBezTo>
                  <a:cubicBezTo>
                    <a:pt x="142" y="109"/>
                    <a:pt x="142" y="109"/>
                    <a:pt x="142" y="109"/>
                  </a:cubicBezTo>
                  <a:cubicBezTo>
                    <a:pt x="142" y="122"/>
                    <a:pt x="142" y="122"/>
                    <a:pt x="142" y="122"/>
                  </a:cubicBezTo>
                  <a:cubicBezTo>
                    <a:pt x="72" y="122"/>
                    <a:pt x="72" y="122"/>
                    <a:pt x="72" y="122"/>
                  </a:cubicBezTo>
                  <a:cubicBezTo>
                    <a:pt x="72" y="1"/>
                    <a:pt x="72" y="1"/>
                    <a:pt x="72" y="1"/>
                  </a:cubicBezTo>
                  <a:cubicBezTo>
                    <a:pt x="141" y="1"/>
                    <a:pt x="141" y="1"/>
                    <a:pt x="141" y="1"/>
                  </a:cubicBezTo>
                  <a:cubicBezTo>
                    <a:pt x="141" y="14"/>
                    <a:pt x="141" y="14"/>
                    <a:pt x="141" y="14"/>
                  </a:cubicBezTo>
                  <a:cubicBezTo>
                    <a:pt x="86" y="14"/>
                    <a:pt x="86" y="14"/>
                    <a:pt x="86" y="14"/>
                  </a:cubicBezTo>
                  <a:cubicBezTo>
                    <a:pt x="86" y="54"/>
                    <a:pt x="86" y="54"/>
                    <a:pt x="86" y="54"/>
                  </a:cubicBezTo>
                  <a:cubicBezTo>
                    <a:pt x="136" y="54"/>
                    <a:pt x="136" y="54"/>
                    <a:pt x="136" y="54"/>
                  </a:cubicBezTo>
                  <a:cubicBezTo>
                    <a:pt x="136" y="67"/>
                    <a:pt x="136" y="67"/>
                    <a:pt x="136" y="67"/>
                  </a:cubicBezTo>
                  <a:lnTo>
                    <a:pt x="86" y="67"/>
                  </a:lnTo>
                  <a:close/>
                  <a:moveTo>
                    <a:pt x="248" y="1"/>
                  </a:moveTo>
                  <a:cubicBezTo>
                    <a:pt x="235" y="1"/>
                    <a:pt x="235" y="1"/>
                    <a:pt x="235" y="1"/>
                  </a:cubicBezTo>
                  <a:cubicBezTo>
                    <a:pt x="235" y="93"/>
                    <a:pt x="235" y="93"/>
                    <a:pt x="235" y="93"/>
                  </a:cubicBezTo>
                  <a:cubicBezTo>
                    <a:pt x="184" y="1"/>
                    <a:pt x="184" y="1"/>
                    <a:pt x="184" y="1"/>
                  </a:cubicBezTo>
                  <a:cubicBezTo>
                    <a:pt x="172" y="1"/>
                    <a:pt x="172" y="1"/>
                    <a:pt x="172" y="1"/>
                  </a:cubicBezTo>
                  <a:cubicBezTo>
                    <a:pt x="172" y="122"/>
                    <a:pt x="172" y="122"/>
                    <a:pt x="172" y="122"/>
                  </a:cubicBezTo>
                  <a:cubicBezTo>
                    <a:pt x="185" y="122"/>
                    <a:pt x="185" y="122"/>
                    <a:pt x="185" y="122"/>
                  </a:cubicBezTo>
                  <a:cubicBezTo>
                    <a:pt x="185" y="29"/>
                    <a:pt x="185" y="29"/>
                    <a:pt x="185" y="29"/>
                  </a:cubicBezTo>
                  <a:cubicBezTo>
                    <a:pt x="237" y="122"/>
                    <a:pt x="237" y="122"/>
                    <a:pt x="237" y="122"/>
                  </a:cubicBezTo>
                  <a:cubicBezTo>
                    <a:pt x="248" y="122"/>
                    <a:pt x="248" y="122"/>
                    <a:pt x="248" y="122"/>
                  </a:cubicBezTo>
                  <a:lnTo>
                    <a:pt x="248" y="1"/>
                  </a:lnTo>
                  <a:close/>
                  <a:moveTo>
                    <a:pt x="322" y="74"/>
                  </a:moveTo>
                  <a:cubicBezTo>
                    <a:pt x="345" y="74"/>
                    <a:pt x="345" y="74"/>
                    <a:pt x="345" y="74"/>
                  </a:cubicBezTo>
                  <a:cubicBezTo>
                    <a:pt x="345" y="88"/>
                    <a:pt x="345" y="88"/>
                    <a:pt x="345" y="88"/>
                  </a:cubicBezTo>
                  <a:cubicBezTo>
                    <a:pt x="345" y="101"/>
                    <a:pt x="335" y="111"/>
                    <a:pt x="319" y="111"/>
                  </a:cubicBezTo>
                  <a:cubicBezTo>
                    <a:pt x="303" y="111"/>
                    <a:pt x="293" y="100"/>
                    <a:pt x="293" y="86"/>
                  </a:cubicBezTo>
                  <a:cubicBezTo>
                    <a:pt x="293" y="38"/>
                    <a:pt x="293" y="38"/>
                    <a:pt x="293" y="38"/>
                  </a:cubicBezTo>
                  <a:cubicBezTo>
                    <a:pt x="293" y="23"/>
                    <a:pt x="303" y="12"/>
                    <a:pt x="319" y="12"/>
                  </a:cubicBezTo>
                  <a:cubicBezTo>
                    <a:pt x="335" y="12"/>
                    <a:pt x="344" y="21"/>
                    <a:pt x="344" y="34"/>
                  </a:cubicBezTo>
                  <a:cubicBezTo>
                    <a:pt x="344" y="37"/>
                    <a:pt x="344" y="37"/>
                    <a:pt x="344" y="37"/>
                  </a:cubicBezTo>
                  <a:cubicBezTo>
                    <a:pt x="358" y="37"/>
                    <a:pt x="358" y="37"/>
                    <a:pt x="358" y="37"/>
                  </a:cubicBezTo>
                  <a:cubicBezTo>
                    <a:pt x="358" y="34"/>
                    <a:pt x="358" y="34"/>
                    <a:pt x="358" y="34"/>
                  </a:cubicBezTo>
                  <a:cubicBezTo>
                    <a:pt x="358" y="13"/>
                    <a:pt x="342" y="0"/>
                    <a:pt x="319" y="0"/>
                  </a:cubicBezTo>
                  <a:cubicBezTo>
                    <a:pt x="295" y="0"/>
                    <a:pt x="279" y="14"/>
                    <a:pt x="279" y="38"/>
                  </a:cubicBezTo>
                  <a:cubicBezTo>
                    <a:pt x="279" y="85"/>
                    <a:pt x="279" y="85"/>
                    <a:pt x="279" y="85"/>
                  </a:cubicBezTo>
                  <a:cubicBezTo>
                    <a:pt x="279" y="109"/>
                    <a:pt x="296" y="124"/>
                    <a:pt x="319" y="124"/>
                  </a:cubicBezTo>
                  <a:cubicBezTo>
                    <a:pt x="342" y="124"/>
                    <a:pt x="358" y="110"/>
                    <a:pt x="358" y="87"/>
                  </a:cubicBezTo>
                  <a:cubicBezTo>
                    <a:pt x="358" y="63"/>
                    <a:pt x="358" y="63"/>
                    <a:pt x="358" y="63"/>
                  </a:cubicBezTo>
                  <a:cubicBezTo>
                    <a:pt x="322" y="63"/>
                    <a:pt x="322" y="63"/>
                    <a:pt x="322" y="63"/>
                  </a:cubicBezTo>
                  <a:lnTo>
                    <a:pt x="322" y="74"/>
                  </a:lnTo>
                  <a:close/>
                  <a:moveTo>
                    <a:pt x="403" y="1"/>
                  </a:moveTo>
                  <a:cubicBezTo>
                    <a:pt x="389" y="1"/>
                    <a:pt x="389" y="1"/>
                    <a:pt x="389" y="1"/>
                  </a:cubicBezTo>
                  <a:cubicBezTo>
                    <a:pt x="389" y="122"/>
                    <a:pt x="389" y="122"/>
                    <a:pt x="389" y="122"/>
                  </a:cubicBezTo>
                  <a:cubicBezTo>
                    <a:pt x="403" y="122"/>
                    <a:pt x="403" y="122"/>
                    <a:pt x="403" y="122"/>
                  </a:cubicBezTo>
                  <a:lnTo>
                    <a:pt x="403" y="1"/>
                  </a:lnTo>
                  <a:close/>
                  <a:moveTo>
                    <a:pt x="516" y="1"/>
                  </a:moveTo>
                  <a:cubicBezTo>
                    <a:pt x="503" y="1"/>
                    <a:pt x="503" y="1"/>
                    <a:pt x="503" y="1"/>
                  </a:cubicBezTo>
                  <a:cubicBezTo>
                    <a:pt x="503" y="93"/>
                    <a:pt x="503" y="93"/>
                    <a:pt x="503" y="93"/>
                  </a:cubicBezTo>
                  <a:cubicBezTo>
                    <a:pt x="452" y="1"/>
                    <a:pt x="452" y="1"/>
                    <a:pt x="452" y="1"/>
                  </a:cubicBezTo>
                  <a:cubicBezTo>
                    <a:pt x="439" y="1"/>
                    <a:pt x="439" y="1"/>
                    <a:pt x="439" y="1"/>
                  </a:cubicBezTo>
                  <a:cubicBezTo>
                    <a:pt x="439" y="122"/>
                    <a:pt x="439" y="122"/>
                    <a:pt x="439" y="122"/>
                  </a:cubicBezTo>
                  <a:cubicBezTo>
                    <a:pt x="452" y="122"/>
                    <a:pt x="452" y="122"/>
                    <a:pt x="452" y="122"/>
                  </a:cubicBezTo>
                  <a:cubicBezTo>
                    <a:pt x="452" y="29"/>
                    <a:pt x="452" y="29"/>
                    <a:pt x="452" y="29"/>
                  </a:cubicBezTo>
                  <a:cubicBezTo>
                    <a:pt x="504" y="122"/>
                    <a:pt x="504" y="122"/>
                    <a:pt x="504" y="122"/>
                  </a:cubicBezTo>
                  <a:cubicBezTo>
                    <a:pt x="516" y="122"/>
                    <a:pt x="516" y="122"/>
                    <a:pt x="516" y="122"/>
                  </a:cubicBezTo>
                  <a:lnTo>
                    <a:pt x="516" y="1"/>
                  </a:lnTo>
                  <a:close/>
                  <a:moveTo>
                    <a:pt x="614" y="67"/>
                  </a:moveTo>
                  <a:cubicBezTo>
                    <a:pt x="614" y="54"/>
                    <a:pt x="614" y="54"/>
                    <a:pt x="614" y="54"/>
                  </a:cubicBezTo>
                  <a:cubicBezTo>
                    <a:pt x="564" y="54"/>
                    <a:pt x="564" y="54"/>
                    <a:pt x="564" y="54"/>
                  </a:cubicBezTo>
                  <a:cubicBezTo>
                    <a:pt x="564" y="14"/>
                    <a:pt x="564" y="14"/>
                    <a:pt x="564" y="14"/>
                  </a:cubicBezTo>
                  <a:cubicBezTo>
                    <a:pt x="619" y="14"/>
                    <a:pt x="619" y="14"/>
                    <a:pt x="619" y="14"/>
                  </a:cubicBezTo>
                  <a:cubicBezTo>
                    <a:pt x="619" y="1"/>
                    <a:pt x="619" y="1"/>
                    <a:pt x="619" y="1"/>
                  </a:cubicBezTo>
                  <a:cubicBezTo>
                    <a:pt x="550" y="1"/>
                    <a:pt x="550" y="1"/>
                    <a:pt x="550" y="1"/>
                  </a:cubicBezTo>
                  <a:cubicBezTo>
                    <a:pt x="550" y="122"/>
                    <a:pt x="550" y="122"/>
                    <a:pt x="550" y="122"/>
                  </a:cubicBezTo>
                  <a:cubicBezTo>
                    <a:pt x="620" y="122"/>
                    <a:pt x="620" y="122"/>
                    <a:pt x="620" y="122"/>
                  </a:cubicBezTo>
                  <a:cubicBezTo>
                    <a:pt x="620" y="109"/>
                    <a:pt x="620" y="109"/>
                    <a:pt x="620" y="109"/>
                  </a:cubicBezTo>
                  <a:cubicBezTo>
                    <a:pt x="564" y="109"/>
                    <a:pt x="564" y="109"/>
                    <a:pt x="564" y="109"/>
                  </a:cubicBezTo>
                  <a:cubicBezTo>
                    <a:pt x="564" y="67"/>
                    <a:pt x="564" y="67"/>
                    <a:pt x="564" y="67"/>
                  </a:cubicBezTo>
                  <a:lnTo>
                    <a:pt x="614" y="67"/>
                  </a:lnTo>
                  <a:close/>
                  <a:moveTo>
                    <a:pt x="710" y="67"/>
                  </a:moveTo>
                  <a:cubicBezTo>
                    <a:pt x="710" y="54"/>
                    <a:pt x="710" y="54"/>
                    <a:pt x="710" y="54"/>
                  </a:cubicBezTo>
                  <a:cubicBezTo>
                    <a:pt x="660" y="54"/>
                    <a:pt x="660" y="54"/>
                    <a:pt x="660" y="54"/>
                  </a:cubicBezTo>
                  <a:cubicBezTo>
                    <a:pt x="660" y="14"/>
                    <a:pt x="660" y="14"/>
                    <a:pt x="660" y="14"/>
                  </a:cubicBezTo>
                  <a:cubicBezTo>
                    <a:pt x="715" y="14"/>
                    <a:pt x="715" y="14"/>
                    <a:pt x="715" y="14"/>
                  </a:cubicBezTo>
                  <a:cubicBezTo>
                    <a:pt x="715" y="1"/>
                    <a:pt x="715" y="1"/>
                    <a:pt x="715" y="1"/>
                  </a:cubicBezTo>
                  <a:cubicBezTo>
                    <a:pt x="646" y="1"/>
                    <a:pt x="646" y="1"/>
                    <a:pt x="646" y="1"/>
                  </a:cubicBezTo>
                  <a:cubicBezTo>
                    <a:pt x="646" y="122"/>
                    <a:pt x="646" y="122"/>
                    <a:pt x="646" y="122"/>
                  </a:cubicBezTo>
                  <a:cubicBezTo>
                    <a:pt x="716" y="122"/>
                    <a:pt x="716" y="122"/>
                    <a:pt x="716" y="122"/>
                  </a:cubicBezTo>
                  <a:cubicBezTo>
                    <a:pt x="716" y="109"/>
                    <a:pt x="716" y="109"/>
                    <a:pt x="716" y="109"/>
                  </a:cubicBezTo>
                  <a:cubicBezTo>
                    <a:pt x="660" y="109"/>
                    <a:pt x="660" y="109"/>
                    <a:pt x="660" y="109"/>
                  </a:cubicBezTo>
                  <a:cubicBezTo>
                    <a:pt x="660" y="67"/>
                    <a:pt x="660" y="67"/>
                    <a:pt x="660" y="67"/>
                  </a:cubicBezTo>
                  <a:lnTo>
                    <a:pt x="710" y="67"/>
                  </a:lnTo>
                  <a:close/>
                  <a:moveTo>
                    <a:pt x="822" y="122"/>
                  </a:moveTo>
                  <a:cubicBezTo>
                    <a:pt x="799" y="71"/>
                    <a:pt x="799" y="71"/>
                    <a:pt x="799" y="71"/>
                  </a:cubicBezTo>
                  <a:cubicBezTo>
                    <a:pt x="813" y="66"/>
                    <a:pt x="822" y="53"/>
                    <a:pt x="822" y="37"/>
                  </a:cubicBezTo>
                  <a:cubicBezTo>
                    <a:pt x="822" y="16"/>
                    <a:pt x="805" y="1"/>
                    <a:pt x="781" y="1"/>
                  </a:cubicBezTo>
                  <a:cubicBezTo>
                    <a:pt x="744" y="1"/>
                    <a:pt x="744" y="1"/>
                    <a:pt x="744" y="1"/>
                  </a:cubicBezTo>
                  <a:cubicBezTo>
                    <a:pt x="744" y="122"/>
                    <a:pt x="744" y="122"/>
                    <a:pt x="744" y="122"/>
                  </a:cubicBezTo>
                  <a:cubicBezTo>
                    <a:pt x="758" y="122"/>
                    <a:pt x="758" y="122"/>
                    <a:pt x="758" y="122"/>
                  </a:cubicBezTo>
                  <a:cubicBezTo>
                    <a:pt x="758" y="74"/>
                    <a:pt x="758" y="74"/>
                    <a:pt x="758" y="74"/>
                  </a:cubicBezTo>
                  <a:cubicBezTo>
                    <a:pt x="780" y="74"/>
                    <a:pt x="780" y="74"/>
                    <a:pt x="780" y="74"/>
                  </a:cubicBezTo>
                  <a:cubicBezTo>
                    <a:pt x="782" y="74"/>
                    <a:pt x="784" y="74"/>
                    <a:pt x="785" y="74"/>
                  </a:cubicBezTo>
                  <a:cubicBezTo>
                    <a:pt x="806" y="122"/>
                    <a:pt x="806" y="122"/>
                    <a:pt x="806" y="122"/>
                  </a:cubicBezTo>
                  <a:lnTo>
                    <a:pt x="822" y="122"/>
                  </a:lnTo>
                  <a:close/>
                  <a:moveTo>
                    <a:pt x="780" y="14"/>
                  </a:moveTo>
                  <a:cubicBezTo>
                    <a:pt x="797" y="14"/>
                    <a:pt x="807" y="23"/>
                    <a:pt x="807" y="38"/>
                  </a:cubicBezTo>
                  <a:cubicBezTo>
                    <a:pt x="807" y="52"/>
                    <a:pt x="797" y="62"/>
                    <a:pt x="780" y="62"/>
                  </a:cubicBezTo>
                  <a:cubicBezTo>
                    <a:pt x="758" y="62"/>
                    <a:pt x="758" y="62"/>
                    <a:pt x="758" y="62"/>
                  </a:cubicBezTo>
                  <a:cubicBezTo>
                    <a:pt x="758" y="14"/>
                    <a:pt x="758" y="14"/>
                    <a:pt x="758" y="14"/>
                  </a:cubicBezTo>
                  <a:lnTo>
                    <a:pt x="780" y="14"/>
                  </a:lnTo>
                  <a:close/>
                  <a:moveTo>
                    <a:pt x="920" y="36"/>
                  </a:moveTo>
                  <a:cubicBezTo>
                    <a:pt x="920" y="33"/>
                    <a:pt x="920" y="33"/>
                    <a:pt x="920" y="33"/>
                  </a:cubicBezTo>
                  <a:cubicBezTo>
                    <a:pt x="920" y="13"/>
                    <a:pt x="905" y="0"/>
                    <a:pt x="883" y="0"/>
                  </a:cubicBezTo>
                  <a:cubicBezTo>
                    <a:pt x="861" y="0"/>
                    <a:pt x="846" y="12"/>
                    <a:pt x="846" y="31"/>
                  </a:cubicBezTo>
                  <a:cubicBezTo>
                    <a:pt x="846" y="47"/>
                    <a:pt x="857" y="56"/>
                    <a:pt x="871" y="61"/>
                  </a:cubicBezTo>
                  <a:cubicBezTo>
                    <a:pt x="888" y="68"/>
                    <a:pt x="888" y="68"/>
                    <a:pt x="888" y="68"/>
                  </a:cubicBezTo>
                  <a:cubicBezTo>
                    <a:pt x="899" y="72"/>
                    <a:pt x="908" y="77"/>
                    <a:pt x="908" y="90"/>
                  </a:cubicBezTo>
                  <a:cubicBezTo>
                    <a:pt x="908" y="103"/>
                    <a:pt x="899" y="112"/>
                    <a:pt x="883" y="112"/>
                  </a:cubicBezTo>
                  <a:cubicBezTo>
                    <a:pt x="867" y="112"/>
                    <a:pt x="857" y="103"/>
                    <a:pt x="857" y="91"/>
                  </a:cubicBezTo>
                  <a:cubicBezTo>
                    <a:pt x="857" y="87"/>
                    <a:pt x="857" y="87"/>
                    <a:pt x="857" y="87"/>
                  </a:cubicBezTo>
                  <a:cubicBezTo>
                    <a:pt x="843" y="87"/>
                    <a:pt x="843" y="87"/>
                    <a:pt x="843" y="87"/>
                  </a:cubicBezTo>
                  <a:cubicBezTo>
                    <a:pt x="843" y="90"/>
                    <a:pt x="843" y="90"/>
                    <a:pt x="843" y="90"/>
                  </a:cubicBezTo>
                  <a:cubicBezTo>
                    <a:pt x="843" y="111"/>
                    <a:pt x="860" y="124"/>
                    <a:pt x="883" y="124"/>
                  </a:cubicBezTo>
                  <a:cubicBezTo>
                    <a:pt x="906" y="124"/>
                    <a:pt x="922" y="110"/>
                    <a:pt x="922" y="89"/>
                  </a:cubicBezTo>
                  <a:cubicBezTo>
                    <a:pt x="922" y="68"/>
                    <a:pt x="907" y="61"/>
                    <a:pt x="893" y="55"/>
                  </a:cubicBezTo>
                  <a:cubicBezTo>
                    <a:pt x="873" y="47"/>
                    <a:pt x="873" y="47"/>
                    <a:pt x="873" y="47"/>
                  </a:cubicBezTo>
                  <a:cubicBezTo>
                    <a:pt x="865" y="44"/>
                    <a:pt x="859" y="38"/>
                    <a:pt x="859" y="29"/>
                  </a:cubicBezTo>
                  <a:cubicBezTo>
                    <a:pt x="859" y="19"/>
                    <a:pt x="868" y="11"/>
                    <a:pt x="883" y="11"/>
                  </a:cubicBezTo>
                  <a:cubicBezTo>
                    <a:pt x="898" y="11"/>
                    <a:pt x="906" y="21"/>
                    <a:pt x="906" y="33"/>
                  </a:cubicBezTo>
                  <a:cubicBezTo>
                    <a:pt x="906" y="36"/>
                    <a:pt x="906" y="36"/>
                    <a:pt x="906" y="36"/>
                  </a:cubicBezTo>
                  <a:lnTo>
                    <a:pt x="920" y="36"/>
                  </a:lnTo>
                  <a:close/>
                  <a:moveTo>
                    <a:pt x="1073" y="53"/>
                  </a:moveTo>
                  <a:cubicBezTo>
                    <a:pt x="1025" y="53"/>
                    <a:pt x="1025" y="53"/>
                    <a:pt x="1025" y="53"/>
                  </a:cubicBezTo>
                  <a:cubicBezTo>
                    <a:pt x="1008" y="53"/>
                    <a:pt x="1002" y="44"/>
                    <a:pt x="1002" y="32"/>
                  </a:cubicBezTo>
                  <a:cubicBezTo>
                    <a:pt x="1002" y="20"/>
                    <a:pt x="1009" y="12"/>
                    <a:pt x="1022" y="12"/>
                  </a:cubicBezTo>
                  <a:cubicBezTo>
                    <a:pt x="1036" y="12"/>
                    <a:pt x="1043" y="20"/>
                    <a:pt x="1043" y="32"/>
                  </a:cubicBezTo>
                  <a:cubicBezTo>
                    <a:pt x="1043" y="35"/>
                    <a:pt x="1043" y="35"/>
                    <a:pt x="1043" y="35"/>
                  </a:cubicBezTo>
                  <a:cubicBezTo>
                    <a:pt x="1056" y="35"/>
                    <a:pt x="1056" y="35"/>
                    <a:pt x="1056" y="35"/>
                  </a:cubicBezTo>
                  <a:cubicBezTo>
                    <a:pt x="1056" y="32"/>
                    <a:pt x="1056" y="32"/>
                    <a:pt x="1056" y="32"/>
                  </a:cubicBezTo>
                  <a:cubicBezTo>
                    <a:pt x="1056" y="13"/>
                    <a:pt x="1043" y="0"/>
                    <a:pt x="1022" y="0"/>
                  </a:cubicBezTo>
                  <a:cubicBezTo>
                    <a:pt x="1002" y="0"/>
                    <a:pt x="988" y="12"/>
                    <a:pt x="988" y="31"/>
                  </a:cubicBezTo>
                  <a:cubicBezTo>
                    <a:pt x="988" y="44"/>
                    <a:pt x="993" y="54"/>
                    <a:pt x="1004" y="59"/>
                  </a:cubicBezTo>
                  <a:cubicBezTo>
                    <a:pt x="990" y="64"/>
                    <a:pt x="983" y="75"/>
                    <a:pt x="983" y="89"/>
                  </a:cubicBezTo>
                  <a:cubicBezTo>
                    <a:pt x="983" y="110"/>
                    <a:pt x="999" y="124"/>
                    <a:pt x="1023" y="124"/>
                  </a:cubicBezTo>
                  <a:cubicBezTo>
                    <a:pt x="1046" y="124"/>
                    <a:pt x="1061" y="109"/>
                    <a:pt x="1061" y="87"/>
                  </a:cubicBezTo>
                  <a:cubicBezTo>
                    <a:pt x="1061" y="64"/>
                    <a:pt x="1061" y="64"/>
                    <a:pt x="1061" y="64"/>
                  </a:cubicBezTo>
                  <a:cubicBezTo>
                    <a:pt x="1073" y="64"/>
                    <a:pt x="1073" y="64"/>
                    <a:pt x="1073" y="64"/>
                  </a:cubicBezTo>
                  <a:lnTo>
                    <a:pt x="1073" y="53"/>
                  </a:lnTo>
                  <a:close/>
                  <a:moveTo>
                    <a:pt x="1048" y="87"/>
                  </a:moveTo>
                  <a:cubicBezTo>
                    <a:pt x="1048" y="102"/>
                    <a:pt x="1039" y="112"/>
                    <a:pt x="1023" y="112"/>
                  </a:cubicBezTo>
                  <a:cubicBezTo>
                    <a:pt x="1006" y="112"/>
                    <a:pt x="997" y="102"/>
                    <a:pt x="997" y="88"/>
                  </a:cubicBezTo>
                  <a:cubicBezTo>
                    <a:pt x="997" y="76"/>
                    <a:pt x="1005" y="64"/>
                    <a:pt x="1025" y="64"/>
                  </a:cubicBezTo>
                  <a:cubicBezTo>
                    <a:pt x="1048" y="64"/>
                    <a:pt x="1048" y="64"/>
                    <a:pt x="1048" y="64"/>
                  </a:cubicBezTo>
                  <a:cubicBezTo>
                    <a:pt x="1048" y="87"/>
                    <a:pt x="1048" y="87"/>
                    <a:pt x="1048" y="87"/>
                  </a:cubicBezTo>
                  <a:moveTo>
                    <a:pt x="43" y="259"/>
                  </a:moveTo>
                  <a:cubicBezTo>
                    <a:pt x="66" y="259"/>
                    <a:pt x="66" y="259"/>
                    <a:pt x="66" y="259"/>
                  </a:cubicBezTo>
                  <a:cubicBezTo>
                    <a:pt x="66" y="272"/>
                    <a:pt x="66" y="272"/>
                    <a:pt x="66" y="272"/>
                  </a:cubicBezTo>
                  <a:cubicBezTo>
                    <a:pt x="66" y="286"/>
                    <a:pt x="56" y="296"/>
                    <a:pt x="40" y="296"/>
                  </a:cubicBezTo>
                  <a:cubicBezTo>
                    <a:pt x="23" y="296"/>
                    <a:pt x="14" y="285"/>
                    <a:pt x="14" y="270"/>
                  </a:cubicBezTo>
                  <a:cubicBezTo>
                    <a:pt x="14" y="223"/>
                    <a:pt x="14" y="223"/>
                    <a:pt x="14" y="223"/>
                  </a:cubicBezTo>
                  <a:cubicBezTo>
                    <a:pt x="14" y="208"/>
                    <a:pt x="23" y="197"/>
                    <a:pt x="40" y="197"/>
                  </a:cubicBezTo>
                  <a:cubicBezTo>
                    <a:pt x="56" y="197"/>
                    <a:pt x="65" y="206"/>
                    <a:pt x="65" y="219"/>
                  </a:cubicBezTo>
                  <a:cubicBezTo>
                    <a:pt x="65" y="222"/>
                    <a:pt x="65" y="222"/>
                    <a:pt x="65" y="222"/>
                  </a:cubicBezTo>
                  <a:cubicBezTo>
                    <a:pt x="79" y="222"/>
                    <a:pt x="79" y="222"/>
                    <a:pt x="79" y="222"/>
                  </a:cubicBezTo>
                  <a:cubicBezTo>
                    <a:pt x="79" y="219"/>
                    <a:pt x="79" y="219"/>
                    <a:pt x="79" y="219"/>
                  </a:cubicBezTo>
                  <a:cubicBezTo>
                    <a:pt x="79" y="198"/>
                    <a:pt x="63" y="184"/>
                    <a:pt x="40" y="184"/>
                  </a:cubicBezTo>
                  <a:cubicBezTo>
                    <a:pt x="16" y="184"/>
                    <a:pt x="0" y="199"/>
                    <a:pt x="0" y="223"/>
                  </a:cubicBezTo>
                  <a:cubicBezTo>
                    <a:pt x="0" y="270"/>
                    <a:pt x="0" y="270"/>
                    <a:pt x="0" y="270"/>
                  </a:cubicBezTo>
                  <a:cubicBezTo>
                    <a:pt x="0" y="294"/>
                    <a:pt x="17" y="309"/>
                    <a:pt x="40" y="309"/>
                  </a:cubicBezTo>
                  <a:cubicBezTo>
                    <a:pt x="63" y="309"/>
                    <a:pt x="79" y="295"/>
                    <a:pt x="79" y="272"/>
                  </a:cubicBezTo>
                  <a:cubicBezTo>
                    <a:pt x="79" y="248"/>
                    <a:pt x="79" y="248"/>
                    <a:pt x="79" y="248"/>
                  </a:cubicBezTo>
                  <a:cubicBezTo>
                    <a:pt x="43" y="248"/>
                    <a:pt x="43" y="248"/>
                    <a:pt x="43" y="248"/>
                  </a:cubicBezTo>
                  <a:lnTo>
                    <a:pt x="43" y="259"/>
                  </a:lnTo>
                  <a:close/>
                  <a:moveTo>
                    <a:pt x="169" y="251"/>
                  </a:moveTo>
                  <a:cubicBezTo>
                    <a:pt x="169" y="239"/>
                    <a:pt x="169" y="239"/>
                    <a:pt x="169" y="239"/>
                  </a:cubicBezTo>
                  <a:cubicBezTo>
                    <a:pt x="119" y="239"/>
                    <a:pt x="119" y="239"/>
                    <a:pt x="119" y="239"/>
                  </a:cubicBezTo>
                  <a:cubicBezTo>
                    <a:pt x="119" y="199"/>
                    <a:pt x="119" y="199"/>
                    <a:pt x="119" y="199"/>
                  </a:cubicBezTo>
                  <a:cubicBezTo>
                    <a:pt x="173" y="199"/>
                    <a:pt x="173" y="199"/>
                    <a:pt x="173" y="199"/>
                  </a:cubicBezTo>
                  <a:cubicBezTo>
                    <a:pt x="173" y="186"/>
                    <a:pt x="173" y="186"/>
                    <a:pt x="173" y="186"/>
                  </a:cubicBezTo>
                  <a:cubicBezTo>
                    <a:pt x="105" y="186"/>
                    <a:pt x="105" y="186"/>
                    <a:pt x="105" y="186"/>
                  </a:cubicBezTo>
                  <a:cubicBezTo>
                    <a:pt x="105" y="307"/>
                    <a:pt x="105" y="307"/>
                    <a:pt x="105" y="307"/>
                  </a:cubicBezTo>
                  <a:cubicBezTo>
                    <a:pt x="175" y="307"/>
                    <a:pt x="175" y="307"/>
                    <a:pt x="175" y="307"/>
                  </a:cubicBezTo>
                  <a:cubicBezTo>
                    <a:pt x="175" y="294"/>
                    <a:pt x="175" y="294"/>
                    <a:pt x="175" y="294"/>
                  </a:cubicBezTo>
                  <a:cubicBezTo>
                    <a:pt x="119" y="294"/>
                    <a:pt x="119" y="294"/>
                    <a:pt x="119" y="294"/>
                  </a:cubicBezTo>
                  <a:cubicBezTo>
                    <a:pt x="119" y="251"/>
                    <a:pt x="119" y="251"/>
                    <a:pt x="119" y="251"/>
                  </a:cubicBezTo>
                  <a:lnTo>
                    <a:pt x="169" y="251"/>
                  </a:lnTo>
                  <a:close/>
                  <a:moveTo>
                    <a:pt x="275" y="223"/>
                  </a:moveTo>
                  <a:cubicBezTo>
                    <a:pt x="275" y="199"/>
                    <a:pt x="259" y="184"/>
                    <a:pt x="235" y="184"/>
                  </a:cubicBezTo>
                  <a:cubicBezTo>
                    <a:pt x="211" y="184"/>
                    <a:pt x="196" y="199"/>
                    <a:pt x="196" y="223"/>
                  </a:cubicBezTo>
                  <a:cubicBezTo>
                    <a:pt x="196" y="270"/>
                    <a:pt x="196" y="270"/>
                    <a:pt x="196" y="270"/>
                  </a:cubicBezTo>
                  <a:cubicBezTo>
                    <a:pt x="196" y="294"/>
                    <a:pt x="212" y="309"/>
                    <a:pt x="235" y="309"/>
                  </a:cubicBezTo>
                  <a:cubicBezTo>
                    <a:pt x="259" y="309"/>
                    <a:pt x="275" y="294"/>
                    <a:pt x="275" y="270"/>
                  </a:cubicBezTo>
                  <a:lnTo>
                    <a:pt x="275" y="223"/>
                  </a:lnTo>
                  <a:close/>
                  <a:moveTo>
                    <a:pt x="210" y="223"/>
                  </a:moveTo>
                  <a:cubicBezTo>
                    <a:pt x="210" y="208"/>
                    <a:pt x="219" y="197"/>
                    <a:pt x="235" y="197"/>
                  </a:cubicBezTo>
                  <a:cubicBezTo>
                    <a:pt x="252" y="197"/>
                    <a:pt x="261" y="208"/>
                    <a:pt x="261" y="223"/>
                  </a:cubicBezTo>
                  <a:cubicBezTo>
                    <a:pt x="261" y="270"/>
                    <a:pt x="261" y="270"/>
                    <a:pt x="261" y="270"/>
                  </a:cubicBezTo>
                  <a:cubicBezTo>
                    <a:pt x="261" y="285"/>
                    <a:pt x="252" y="296"/>
                    <a:pt x="235" y="296"/>
                  </a:cubicBezTo>
                  <a:cubicBezTo>
                    <a:pt x="219" y="296"/>
                    <a:pt x="210" y="285"/>
                    <a:pt x="210" y="270"/>
                  </a:cubicBezTo>
                  <a:lnTo>
                    <a:pt x="210" y="223"/>
                  </a:lnTo>
                  <a:close/>
                  <a:moveTo>
                    <a:pt x="376" y="221"/>
                  </a:moveTo>
                  <a:cubicBezTo>
                    <a:pt x="376" y="218"/>
                    <a:pt x="376" y="218"/>
                    <a:pt x="376" y="218"/>
                  </a:cubicBezTo>
                  <a:cubicBezTo>
                    <a:pt x="376" y="197"/>
                    <a:pt x="360" y="184"/>
                    <a:pt x="338" y="184"/>
                  </a:cubicBezTo>
                  <a:cubicBezTo>
                    <a:pt x="316" y="184"/>
                    <a:pt x="302" y="197"/>
                    <a:pt x="302" y="215"/>
                  </a:cubicBezTo>
                  <a:cubicBezTo>
                    <a:pt x="302" y="232"/>
                    <a:pt x="313" y="240"/>
                    <a:pt x="326" y="246"/>
                  </a:cubicBezTo>
                  <a:cubicBezTo>
                    <a:pt x="343" y="253"/>
                    <a:pt x="343" y="253"/>
                    <a:pt x="343" y="253"/>
                  </a:cubicBezTo>
                  <a:cubicBezTo>
                    <a:pt x="355" y="257"/>
                    <a:pt x="364" y="262"/>
                    <a:pt x="364" y="275"/>
                  </a:cubicBezTo>
                  <a:cubicBezTo>
                    <a:pt x="364" y="288"/>
                    <a:pt x="355" y="297"/>
                    <a:pt x="338" y="297"/>
                  </a:cubicBezTo>
                  <a:cubicBezTo>
                    <a:pt x="322" y="297"/>
                    <a:pt x="313" y="288"/>
                    <a:pt x="313" y="275"/>
                  </a:cubicBezTo>
                  <a:cubicBezTo>
                    <a:pt x="313" y="272"/>
                    <a:pt x="313" y="272"/>
                    <a:pt x="313" y="272"/>
                  </a:cubicBezTo>
                  <a:cubicBezTo>
                    <a:pt x="299" y="272"/>
                    <a:pt x="299" y="272"/>
                    <a:pt x="299" y="272"/>
                  </a:cubicBezTo>
                  <a:cubicBezTo>
                    <a:pt x="299" y="275"/>
                    <a:pt x="299" y="275"/>
                    <a:pt x="299" y="275"/>
                  </a:cubicBezTo>
                  <a:cubicBezTo>
                    <a:pt x="299" y="296"/>
                    <a:pt x="315" y="309"/>
                    <a:pt x="339" y="309"/>
                  </a:cubicBezTo>
                  <a:cubicBezTo>
                    <a:pt x="362" y="309"/>
                    <a:pt x="378" y="295"/>
                    <a:pt x="378" y="274"/>
                  </a:cubicBezTo>
                  <a:cubicBezTo>
                    <a:pt x="378" y="253"/>
                    <a:pt x="362" y="246"/>
                    <a:pt x="349" y="240"/>
                  </a:cubicBezTo>
                  <a:cubicBezTo>
                    <a:pt x="329" y="232"/>
                    <a:pt x="329" y="232"/>
                    <a:pt x="329" y="232"/>
                  </a:cubicBezTo>
                  <a:cubicBezTo>
                    <a:pt x="321" y="229"/>
                    <a:pt x="315" y="223"/>
                    <a:pt x="315" y="214"/>
                  </a:cubicBezTo>
                  <a:cubicBezTo>
                    <a:pt x="315" y="204"/>
                    <a:pt x="323" y="196"/>
                    <a:pt x="338" y="196"/>
                  </a:cubicBezTo>
                  <a:cubicBezTo>
                    <a:pt x="353" y="196"/>
                    <a:pt x="362" y="206"/>
                    <a:pt x="362" y="218"/>
                  </a:cubicBezTo>
                  <a:cubicBezTo>
                    <a:pt x="362" y="221"/>
                    <a:pt x="362" y="221"/>
                    <a:pt x="362" y="221"/>
                  </a:cubicBezTo>
                  <a:lnTo>
                    <a:pt x="376" y="221"/>
                  </a:lnTo>
                  <a:close/>
                  <a:moveTo>
                    <a:pt x="465" y="268"/>
                  </a:moveTo>
                  <a:cubicBezTo>
                    <a:pt x="465" y="272"/>
                    <a:pt x="465" y="272"/>
                    <a:pt x="465" y="272"/>
                  </a:cubicBezTo>
                  <a:cubicBezTo>
                    <a:pt x="465" y="286"/>
                    <a:pt x="456" y="296"/>
                    <a:pt x="440" y="296"/>
                  </a:cubicBezTo>
                  <a:cubicBezTo>
                    <a:pt x="424" y="296"/>
                    <a:pt x="414" y="285"/>
                    <a:pt x="414" y="270"/>
                  </a:cubicBezTo>
                  <a:cubicBezTo>
                    <a:pt x="414" y="223"/>
                    <a:pt x="414" y="223"/>
                    <a:pt x="414" y="223"/>
                  </a:cubicBezTo>
                  <a:cubicBezTo>
                    <a:pt x="414" y="208"/>
                    <a:pt x="424" y="197"/>
                    <a:pt x="440" y="197"/>
                  </a:cubicBezTo>
                  <a:cubicBezTo>
                    <a:pt x="456" y="197"/>
                    <a:pt x="465" y="207"/>
                    <a:pt x="465" y="221"/>
                  </a:cubicBezTo>
                  <a:cubicBezTo>
                    <a:pt x="465" y="224"/>
                    <a:pt x="465" y="224"/>
                    <a:pt x="465" y="224"/>
                  </a:cubicBezTo>
                  <a:cubicBezTo>
                    <a:pt x="479" y="224"/>
                    <a:pt x="479" y="224"/>
                    <a:pt x="479" y="224"/>
                  </a:cubicBezTo>
                  <a:cubicBezTo>
                    <a:pt x="479" y="221"/>
                    <a:pt x="479" y="221"/>
                    <a:pt x="479" y="221"/>
                  </a:cubicBezTo>
                  <a:cubicBezTo>
                    <a:pt x="479" y="198"/>
                    <a:pt x="463" y="184"/>
                    <a:pt x="440" y="184"/>
                  </a:cubicBezTo>
                  <a:cubicBezTo>
                    <a:pt x="416" y="184"/>
                    <a:pt x="401" y="199"/>
                    <a:pt x="401" y="223"/>
                  </a:cubicBezTo>
                  <a:cubicBezTo>
                    <a:pt x="401" y="270"/>
                    <a:pt x="401" y="270"/>
                    <a:pt x="401" y="270"/>
                  </a:cubicBezTo>
                  <a:cubicBezTo>
                    <a:pt x="401" y="294"/>
                    <a:pt x="417" y="309"/>
                    <a:pt x="440" y="309"/>
                  </a:cubicBezTo>
                  <a:cubicBezTo>
                    <a:pt x="463" y="309"/>
                    <a:pt x="479" y="295"/>
                    <a:pt x="479" y="272"/>
                  </a:cubicBezTo>
                  <a:cubicBezTo>
                    <a:pt x="479" y="268"/>
                    <a:pt x="479" y="268"/>
                    <a:pt x="479" y="268"/>
                  </a:cubicBezTo>
                  <a:lnTo>
                    <a:pt x="465" y="268"/>
                  </a:lnTo>
                  <a:close/>
                  <a:moveTo>
                    <a:pt x="522" y="186"/>
                  </a:moveTo>
                  <a:cubicBezTo>
                    <a:pt x="508" y="186"/>
                    <a:pt x="508" y="186"/>
                    <a:pt x="508" y="186"/>
                  </a:cubicBezTo>
                  <a:cubicBezTo>
                    <a:pt x="508" y="307"/>
                    <a:pt x="508" y="307"/>
                    <a:pt x="508" y="307"/>
                  </a:cubicBezTo>
                  <a:cubicBezTo>
                    <a:pt x="522" y="307"/>
                    <a:pt x="522" y="307"/>
                    <a:pt x="522" y="307"/>
                  </a:cubicBezTo>
                  <a:lnTo>
                    <a:pt x="522" y="186"/>
                  </a:lnTo>
                  <a:close/>
                  <a:moveTo>
                    <a:pt x="620" y="251"/>
                  </a:moveTo>
                  <a:cubicBezTo>
                    <a:pt x="620" y="239"/>
                    <a:pt x="620" y="239"/>
                    <a:pt x="620" y="239"/>
                  </a:cubicBezTo>
                  <a:cubicBezTo>
                    <a:pt x="570" y="239"/>
                    <a:pt x="570" y="239"/>
                    <a:pt x="570" y="239"/>
                  </a:cubicBezTo>
                  <a:cubicBezTo>
                    <a:pt x="570" y="199"/>
                    <a:pt x="570" y="199"/>
                    <a:pt x="570" y="199"/>
                  </a:cubicBezTo>
                  <a:cubicBezTo>
                    <a:pt x="625" y="199"/>
                    <a:pt x="625" y="199"/>
                    <a:pt x="625" y="199"/>
                  </a:cubicBezTo>
                  <a:cubicBezTo>
                    <a:pt x="625" y="186"/>
                    <a:pt x="625" y="186"/>
                    <a:pt x="625" y="186"/>
                  </a:cubicBezTo>
                  <a:cubicBezTo>
                    <a:pt x="556" y="186"/>
                    <a:pt x="556" y="186"/>
                    <a:pt x="556" y="186"/>
                  </a:cubicBezTo>
                  <a:cubicBezTo>
                    <a:pt x="556" y="307"/>
                    <a:pt x="556" y="307"/>
                    <a:pt x="556" y="307"/>
                  </a:cubicBezTo>
                  <a:cubicBezTo>
                    <a:pt x="626" y="307"/>
                    <a:pt x="626" y="307"/>
                    <a:pt x="626" y="307"/>
                  </a:cubicBezTo>
                  <a:cubicBezTo>
                    <a:pt x="626" y="294"/>
                    <a:pt x="626" y="294"/>
                    <a:pt x="626" y="294"/>
                  </a:cubicBezTo>
                  <a:cubicBezTo>
                    <a:pt x="570" y="294"/>
                    <a:pt x="570" y="294"/>
                    <a:pt x="570" y="294"/>
                  </a:cubicBezTo>
                  <a:cubicBezTo>
                    <a:pt x="570" y="251"/>
                    <a:pt x="570" y="251"/>
                    <a:pt x="570" y="251"/>
                  </a:cubicBezTo>
                  <a:lnTo>
                    <a:pt x="620" y="251"/>
                  </a:lnTo>
                  <a:close/>
                  <a:moveTo>
                    <a:pt x="731" y="186"/>
                  </a:moveTo>
                  <a:cubicBezTo>
                    <a:pt x="718" y="186"/>
                    <a:pt x="718" y="186"/>
                    <a:pt x="718" y="186"/>
                  </a:cubicBezTo>
                  <a:cubicBezTo>
                    <a:pt x="718" y="278"/>
                    <a:pt x="718" y="278"/>
                    <a:pt x="718" y="278"/>
                  </a:cubicBezTo>
                  <a:cubicBezTo>
                    <a:pt x="666" y="186"/>
                    <a:pt x="666" y="186"/>
                    <a:pt x="666" y="186"/>
                  </a:cubicBezTo>
                  <a:cubicBezTo>
                    <a:pt x="654" y="186"/>
                    <a:pt x="654" y="186"/>
                    <a:pt x="654" y="186"/>
                  </a:cubicBezTo>
                  <a:cubicBezTo>
                    <a:pt x="654" y="307"/>
                    <a:pt x="654" y="307"/>
                    <a:pt x="654" y="307"/>
                  </a:cubicBezTo>
                  <a:cubicBezTo>
                    <a:pt x="667" y="307"/>
                    <a:pt x="667" y="307"/>
                    <a:pt x="667" y="307"/>
                  </a:cubicBezTo>
                  <a:cubicBezTo>
                    <a:pt x="667" y="214"/>
                    <a:pt x="667" y="214"/>
                    <a:pt x="667" y="214"/>
                  </a:cubicBezTo>
                  <a:cubicBezTo>
                    <a:pt x="719" y="307"/>
                    <a:pt x="719" y="307"/>
                    <a:pt x="719" y="307"/>
                  </a:cubicBezTo>
                  <a:cubicBezTo>
                    <a:pt x="731" y="307"/>
                    <a:pt x="731" y="307"/>
                    <a:pt x="731" y="307"/>
                  </a:cubicBezTo>
                  <a:lnTo>
                    <a:pt x="731" y="186"/>
                  </a:lnTo>
                  <a:close/>
                  <a:moveTo>
                    <a:pt x="749" y="199"/>
                  </a:moveTo>
                  <a:cubicBezTo>
                    <a:pt x="781" y="199"/>
                    <a:pt x="781" y="199"/>
                    <a:pt x="781" y="199"/>
                  </a:cubicBezTo>
                  <a:cubicBezTo>
                    <a:pt x="781" y="307"/>
                    <a:pt x="781" y="307"/>
                    <a:pt x="781" y="307"/>
                  </a:cubicBezTo>
                  <a:cubicBezTo>
                    <a:pt x="795" y="307"/>
                    <a:pt x="795" y="307"/>
                    <a:pt x="795" y="307"/>
                  </a:cubicBezTo>
                  <a:cubicBezTo>
                    <a:pt x="795" y="199"/>
                    <a:pt x="795" y="199"/>
                    <a:pt x="795" y="199"/>
                  </a:cubicBezTo>
                  <a:cubicBezTo>
                    <a:pt x="827" y="199"/>
                    <a:pt x="827" y="199"/>
                    <a:pt x="827" y="199"/>
                  </a:cubicBezTo>
                  <a:cubicBezTo>
                    <a:pt x="827" y="186"/>
                    <a:pt x="827" y="186"/>
                    <a:pt x="827" y="186"/>
                  </a:cubicBezTo>
                  <a:cubicBezTo>
                    <a:pt x="749" y="186"/>
                    <a:pt x="749" y="186"/>
                    <a:pt x="749" y="186"/>
                  </a:cubicBezTo>
                  <a:lnTo>
                    <a:pt x="749" y="199"/>
                  </a:lnTo>
                  <a:close/>
                  <a:moveTo>
                    <a:pt x="863" y="186"/>
                  </a:moveTo>
                  <a:cubicBezTo>
                    <a:pt x="849" y="186"/>
                    <a:pt x="849" y="186"/>
                    <a:pt x="849" y="186"/>
                  </a:cubicBezTo>
                  <a:cubicBezTo>
                    <a:pt x="849" y="307"/>
                    <a:pt x="849" y="307"/>
                    <a:pt x="849" y="307"/>
                  </a:cubicBezTo>
                  <a:cubicBezTo>
                    <a:pt x="863" y="307"/>
                    <a:pt x="863" y="307"/>
                    <a:pt x="863" y="307"/>
                  </a:cubicBezTo>
                  <a:lnTo>
                    <a:pt x="863" y="186"/>
                  </a:lnTo>
                  <a:close/>
                  <a:moveTo>
                    <a:pt x="967" y="221"/>
                  </a:moveTo>
                  <a:cubicBezTo>
                    <a:pt x="967" y="218"/>
                    <a:pt x="967" y="218"/>
                    <a:pt x="967" y="218"/>
                  </a:cubicBezTo>
                  <a:cubicBezTo>
                    <a:pt x="967" y="197"/>
                    <a:pt x="952" y="184"/>
                    <a:pt x="930" y="184"/>
                  </a:cubicBezTo>
                  <a:cubicBezTo>
                    <a:pt x="908" y="184"/>
                    <a:pt x="893" y="197"/>
                    <a:pt x="893" y="215"/>
                  </a:cubicBezTo>
                  <a:cubicBezTo>
                    <a:pt x="893" y="232"/>
                    <a:pt x="904" y="240"/>
                    <a:pt x="918" y="246"/>
                  </a:cubicBezTo>
                  <a:cubicBezTo>
                    <a:pt x="935" y="253"/>
                    <a:pt x="935" y="253"/>
                    <a:pt x="935" y="253"/>
                  </a:cubicBezTo>
                  <a:cubicBezTo>
                    <a:pt x="946" y="257"/>
                    <a:pt x="956" y="262"/>
                    <a:pt x="956" y="275"/>
                  </a:cubicBezTo>
                  <a:cubicBezTo>
                    <a:pt x="956" y="288"/>
                    <a:pt x="946" y="297"/>
                    <a:pt x="930" y="297"/>
                  </a:cubicBezTo>
                  <a:cubicBezTo>
                    <a:pt x="914" y="297"/>
                    <a:pt x="904" y="288"/>
                    <a:pt x="904" y="275"/>
                  </a:cubicBezTo>
                  <a:cubicBezTo>
                    <a:pt x="904" y="272"/>
                    <a:pt x="904" y="272"/>
                    <a:pt x="904" y="272"/>
                  </a:cubicBezTo>
                  <a:cubicBezTo>
                    <a:pt x="891" y="272"/>
                    <a:pt x="891" y="272"/>
                    <a:pt x="891" y="272"/>
                  </a:cubicBezTo>
                  <a:cubicBezTo>
                    <a:pt x="891" y="275"/>
                    <a:pt x="891" y="275"/>
                    <a:pt x="891" y="275"/>
                  </a:cubicBezTo>
                  <a:cubicBezTo>
                    <a:pt x="891" y="296"/>
                    <a:pt x="907" y="309"/>
                    <a:pt x="930" y="309"/>
                  </a:cubicBezTo>
                  <a:cubicBezTo>
                    <a:pt x="953" y="309"/>
                    <a:pt x="969" y="295"/>
                    <a:pt x="969" y="274"/>
                  </a:cubicBezTo>
                  <a:cubicBezTo>
                    <a:pt x="969" y="253"/>
                    <a:pt x="954" y="246"/>
                    <a:pt x="940" y="240"/>
                  </a:cubicBezTo>
                  <a:cubicBezTo>
                    <a:pt x="920" y="232"/>
                    <a:pt x="920" y="232"/>
                    <a:pt x="920" y="232"/>
                  </a:cubicBezTo>
                  <a:cubicBezTo>
                    <a:pt x="913" y="229"/>
                    <a:pt x="907" y="223"/>
                    <a:pt x="907" y="214"/>
                  </a:cubicBezTo>
                  <a:cubicBezTo>
                    <a:pt x="907" y="204"/>
                    <a:pt x="915" y="196"/>
                    <a:pt x="930" y="196"/>
                  </a:cubicBezTo>
                  <a:cubicBezTo>
                    <a:pt x="945" y="196"/>
                    <a:pt x="954" y="206"/>
                    <a:pt x="954" y="218"/>
                  </a:cubicBezTo>
                  <a:cubicBezTo>
                    <a:pt x="954" y="221"/>
                    <a:pt x="954" y="221"/>
                    <a:pt x="954" y="221"/>
                  </a:cubicBezTo>
                  <a:lnTo>
                    <a:pt x="967" y="221"/>
                  </a:lnTo>
                  <a:close/>
                  <a:moveTo>
                    <a:pt x="979" y="199"/>
                  </a:moveTo>
                  <a:cubicBezTo>
                    <a:pt x="1011" y="199"/>
                    <a:pt x="1011" y="199"/>
                    <a:pt x="1011" y="199"/>
                  </a:cubicBezTo>
                  <a:cubicBezTo>
                    <a:pt x="1011" y="307"/>
                    <a:pt x="1011" y="307"/>
                    <a:pt x="1011" y="307"/>
                  </a:cubicBezTo>
                  <a:cubicBezTo>
                    <a:pt x="1025" y="307"/>
                    <a:pt x="1025" y="307"/>
                    <a:pt x="1025" y="307"/>
                  </a:cubicBezTo>
                  <a:cubicBezTo>
                    <a:pt x="1025" y="199"/>
                    <a:pt x="1025" y="199"/>
                    <a:pt x="1025" y="199"/>
                  </a:cubicBezTo>
                  <a:cubicBezTo>
                    <a:pt x="1057" y="199"/>
                    <a:pt x="1057" y="199"/>
                    <a:pt x="1057" y="199"/>
                  </a:cubicBezTo>
                  <a:cubicBezTo>
                    <a:pt x="1057" y="186"/>
                    <a:pt x="1057" y="186"/>
                    <a:pt x="1057" y="186"/>
                  </a:cubicBezTo>
                  <a:cubicBezTo>
                    <a:pt x="979" y="186"/>
                    <a:pt x="979" y="186"/>
                    <a:pt x="979" y="186"/>
                  </a:cubicBezTo>
                  <a:lnTo>
                    <a:pt x="979" y="199"/>
                  </a:lnTo>
                  <a:close/>
                  <a:moveTo>
                    <a:pt x="1143" y="221"/>
                  </a:moveTo>
                  <a:cubicBezTo>
                    <a:pt x="1143" y="218"/>
                    <a:pt x="1143" y="218"/>
                    <a:pt x="1143" y="218"/>
                  </a:cubicBezTo>
                  <a:cubicBezTo>
                    <a:pt x="1143" y="197"/>
                    <a:pt x="1127" y="184"/>
                    <a:pt x="1105" y="184"/>
                  </a:cubicBezTo>
                  <a:cubicBezTo>
                    <a:pt x="1083" y="184"/>
                    <a:pt x="1069" y="197"/>
                    <a:pt x="1069" y="215"/>
                  </a:cubicBezTo>
                  <a:cubicBezTo>
                    <a:pt x="1069" y="232"/>
                    <a:pt x="1080" y="240"/>
                    <a:pt x="1093" y="246"/>
                  </a:cubicBezTo>
                  <a:cubicBezTo>
                    <a:pt x="1111" y="253"/>
                    <a:pt x="1111" y="253"/>
                    <a:pt x="1111" y="253"/>
                  </a:cubicBezTo>
                  <a:cubicBezTo>
                    <a:pt x="1122" y="257"/>
                    <a:pt x="1131" y="262"/>
                    <a:pt x="1131" y="275"/>
                  </a:cubicBezTo>
                  <a:cubicBezTo>
                    <a:pt x="1131" y="288"/>
                    <a:pt x="1122" y="297"/>
                    <a:pt x="1105" y="297"/>
                  </a:cubicBezTo>
                  <a:cubicBezTo>
                    <a:pt x="1089" y="297"/>
                    <a:pt x="1080" y="288"/>
                    <a:pt x="1080" y="275"/>
                  </a:cubicBezTo>
                  <a:cubicBezTo>
                    <a:pt x="1080" y="272"/>
                    <a:pt x="1080" y="272"/>
                    <a:pt x="1080" y="272"/>
                  </a:cubicBezTo>
                  <a:cubicBezTo>
                    <a:pt x="1066" y="272"/>
                    <a:pt x="1066" y="272"/>
                    <a:pt x="1066" y="272"/>
                  </a:cubicBezTo>
                  <a:cubicBezTo>
                    <a:pt x="1066" y="275"/>
                    <a:pt x="1066" y="275"/>
                    <a:pt x="1066" y="275"/>
                  </a:cubicBezTo>
                  <a:cubicBezTo>
                    <a:pt x="1066" y="296"/>
                    <a:pt x="1082" y="309"/>
                    <a:pt x="1106" y="309"/>
                  </a:cubicBezTo>
                  <a:cubicBezTo>
                    <a:pt x="1129" y="309"/>
                    <a:pt x="1145" y="295"/>
                    <a:pt x="1145" y="274"/>
                  </a:cubicBezTo>
                  <a:cubicBezTo>
                    <a:pt x="1145" y="253"/>
                    <a:pt x="1129" y="246"/>
                    <a:pt x="1116" y="240"/>
                  </a:cubicBezTo>
                  <a:cubicBezTo>
                    <a:pt x="1096" y="232"/>
                    <a:pt x="1096" y="232"/>
                    <a:pt x="1096" y="232"/>
                  </a:cubicBezTo>
                  <a:cubicBezTo>
                    <a:pt x="1088" y="229"/>
                    <a:pt x="1082" y="223"/>
                    <a:pt x="1082" y="214"/>
                  </a:cubicBezTo>
                  <a:cubicBezTo>
                    <a:pt x="1082" y="204"/>
                    <a:pt x="1091" y="196"/>
                    <a:pt x="1105" y="196"/>
                  </a:cubicBezTo>
                  <a:cubicBezTo>
                    <a:pt x="1120" y="196"/>
                    <a:pt x="1129" y="206"/>
                    <a:pt x="1129" y="218"/>
                  </a:cubicBezTo>
                  <a:cubicBezTo>
                    <a:pt x="1129" y="221"/>
                    <a:pt x="1129" y="221"/>
                    <a:pt x="1129" y="221"/>
                  </a:cubicBezTo>
                  <a:lnTo>
                    <a:pt x="1143" y="221"/>
                  </a:lnTo>
                  <a:close/>
                  <a:moveTo>
                    <a:pt x="151" y="445"/>
                  </a:moveTo>
                  <a:cubicBezTo>
                    <a:pt x="176" y="445"/>
                    <a:pt x="176" y="445"/>
                    <a:pt x="176" y="445"/>
                  </a:cubicBezTo>
                  <a:cubicBezTo>
                    <a:pt x="188" y="445"/>
                    <a:pt x="197" y="437"/>
                    <a:pt x="197" y="425"/>
                  </a:cubicBezTo>
                  <a:cubicBezTo>
                    <a:pt x="197" y="416"/>
                    <a:pt x="192" y="410"/>
                    <a:pt x="185" y="408"/>
                  </a:cubicBezTo>
                  <a:cubicBezTo>
                    <a:pt x="185" y="408"/>
                    <a:pt x="185" y="408"/>
                    <a:pt x="185" y="408"/>
                  </a:cubicBezTo>
                  <a:cubicBezTo>
                    <a:pt x="191" y="405"/>
                    <a:pt x="195" y="400"/>
                    <a:pt x="195" y="392"/>
                  </a:cubicBezTo>
                  <a:cubicBezTo>
                    <a:pt x="195" y="381"/>
                    <a:pt x="186" y="374"/>
                    <a:pt x="174" y="374"/>
                  </a:cubicBezTo>
                  <a:cubicBezTo>
                    <a:pt x="151" y="374"/>
                    <a:pt x="151" y="374"/>
                    <a:pt x="151" y="374"/>
                  </a:cubicBezTo>
                  <a:lnTo>
                    <a:pt x="151" y="445"/>
                  </a:lnTo>
                  <a:close/>
                  <a:moveTo>
                    <a:pt x="173" y="380"/>
                  </a:moveTo>
                  <a:cubicBezTo>
                    <a:pt x="181" y="380"/>
                    <a:pt x="187" y="385"/>
                    <a:pt x="187" y="392"/>
                  </a:cubicBezTo>
                  <a:cubicBezTo>
                    <a:pt x="187" y="400"/>
                    <a:pt x="182" y="405"/>
                    <a:pt x="173" y="405"/>
                  </a:cubicBezTo>
                  <a:cubicBezTo>
                    <a:pt x="159" y="405"/>
                    <a:pt x="159" y="405"/>
                    <a:pt x="159" y="405"/>
                  </a:cubicBezTo>
                  <a:cubicBezTo>
                    <a:pt x="159" y="380"/>
                    <a:pt x="159" y="380"/>
                    <a:pt x="159" y="380"/>
                  </a:cubicBezTo>
                  <a:lnTo>
                    <a:pt x="173" y="380"/>
                  </a:lnTo>
                  <a:close/>
                  <a:moveTo>
                    <a:pt x="175" y="412"/>
                  </a:moveTo>
                  <a:cubicBezTo>
                    <a:pt x="183" y="412"/>
                    <a:pt x="188" y="417"/>
                    <a:pt x="188" y="425"/>
                  </a:cubicBezTo>
                  <a:cubicBezTo>
                    <a:pt x="188" y="433"/>
                    <a:pt x="183" y="438"/>
                    <a:pt x="175" y="438"/>
                  </a:cubicBezTo>
                  <a:cubicBezTo>
                    <a:pt x="159" y="438"/>
                    <a:pt x="159" y="438"/>
                    <a:pt x="159" y="438"/>
                  </a:cubicBezTo>
                  <a:cubicBezTo>
                    <a:pt x="159" y="412"/>
                    <a:pt x="159" y="412"/>
                    <a:pt x="159" y="412"/>
                  </a:cubicBezTo>
                  <a:lnTo>
                    <a:pt x="175" y="412"/>
                  </a:lnTo>
                  <a:close/>
                  <a:moveTo>
                    <a:pt x="260" y="445"/>
                  </a:moveTo>
                  <a:cubicBezTo>
                    <a:pt x="247" y="415"/>
                    <a:pt x="247" y="415"/>
                    <a:pt x="247" y="415"/>
                  </a:cubicBezTo>
                  <a:cubicBezTo>
                    <a:pt x="255" y="411"/>
                    <a:pt x="260" y="404"/>
                    <a:pt x="260" y="395"/>
                  </a:cubicBezTo>
                  <a:cubicBezTo>
                    <a:pt x="260" y="382"/>
                    <a:pt x="250" y="374"/>
                    <a:pt x="236" y="374"/>
                  </a:cubicBezTo>
                  <a:cubicBezTo>
                    <a:pt x="214" y="374"/>
                    <a:pt x="214" y="374"/>
                    <a:pt x="214" y="374"/>
                  </a:cubicBezTo>
                  <a:cubicBezTo>
                    <a:pt x="214" y="445"/>
                    <a:pt x="214" y="445"/>
                    <a:pt x="214" y="445"/>
                  </a:cubicBezTo>
                  <a:cubicBezTo>
                    <a:pt x="223" y="445"/>
                    <a:pt x="223" y="445"/>
                    <a:pt x="223" y="445"/>
                  </a:cubicBezTo>
                  <a:cubicBezTo>
                    <a:pt x="223" y="417"/>
                    <a:pt x="223" y="417"/>
                    <a:pt x="223" y="417"/>
                  </a:cubicBezTo>
                  <a:cubicBezTo>
                    <a:pt x="236" y="417"/>
                    <a:pt x="236" y="417"/>
                    <a:pt x="236" y="417"/>
                  </a:cubicBezTo>
                  <a:cubicBezTo>
                    <a:pt x="237" y="417"/>
                    <a:pt x="238" y="417"/>
                    <a:pt x="239" y="417"/>
                  </a:cubicBezTo>
                  <a:cubicBezTo>
                    <a:pt x="251" y="445"/>
                    <a:pt x="251" y="445"/>
                    <a:pt x="251" y="445"/>
                  </a:cubicBezTo>
                  <a:lnTo>
                    <a:pt x="260" y="445"/>
                  </a:lnTo>
                  <a:close/>
                  <a:moveTo>
                    <a:pt x="236" y="381"/>
                  </a:moveTo>
                  <a:cubicBezTo>
                    <a:pt x="246" y="381"/>
                    <a:pt x="252" y="386"/>
                    <a:pt x="252" y="395"/>
                  </a:cubicBezTo>
                  <a:cubicBezTo>
                    <a:pt x="252" y="404"/>
                    <a:pt x="246" y="410"/>
                    <a:pt x="236" y="410"/>
                  </a:cubicBezTo>
                  <a:cubicBezTo>
                    <a:pt x="223" y="410"/>
                    <a:pt x="223" y="410"/>
                    <a:pt x="223" y="410"/>
                  </a:cubicBezTo>
                  <a:cubicBezTo>
                    <a:pt x="223" y="381"/>
                    <a:pt x="223" y="381"/>
                    <a:pt x="223" y="381"/>
                  </a:cubicBezTo>
                  <a:lnTo>
                    <a:pt x="236" y="381"/>
                  </a:lnTo>
                  <a:close/>
                  <a:moveTo>
                    <a:pt x="287" y="374"/>
                  </a:moveTo>
                  <a:cubicBezTo>
                    <a:pt x="279" y="374"/>
                    <a:pt x="279" y="374"/>
                    <a:pt x="279" y="374"/>
                  </a:cubicBezTo>
                  <a:cubicBezTo>
                    <a:pt x="279" y="445"/>
                    <a:pt x="279" y="445"/>
                    <a:pt x="279" y="445"/>
                  </a:cubicBezTo>
                  <a:cubicBezTo>
                    <a:pt x="287" y="445"/>
                    <a:pt x="287" y="445"/>
                    <a:pt x="287" y="445"/>
                  </a:cubicBezTo>
                  <a:lnTo>
                    <a:pt x="287" y="374"/>
                  </a:lnTo>
                  <a:close/>
                  <a:moveTo>
                    <a:pt x="302" y="381"/>
                  </a:moveTo>
                  <a:cubicBezTo>
                    <a:pt x="320" y="381"/>
                    <a:pt x="320" y="381"/>
                    <a:pt x="320" y="381"/>
                  </a:cubicBezTo>
                  <a:cubicBezTo>
                    <a:pt x="320" y="445"/>
                    <a:pt x="320" y="445"/>
                    <a:pt x="320" y="445"/>
                  </a:cubicBezTo>
                  <a:cubicBezTo>
                    <a:pt x="329" y="445"/>
                    <a:pt x="329" y="445"/>
                    <a:pt x="329" y="445"/>
                  </a:cubicBezTo>
                  <a:cubicBezTo>
                    <a:pt x="329" y="381"/>
                    <a:pt x="329" y="381"/>
                    <a:pt x="329" y="381"/>
                  </a:cubicBezTo>
                  <a:cubicBezTo>
                    <a:pt x="347" y="381"/>
                    <a:pt x="347" y="381"/>
                    <a:pt x="347" y="381"/>
                  </a:cubicBezTo>
                  <a:cubicBezTo>
                    <a:pt x="347" y="374"/>
                    <a:pt x="347" y="374"/>
                    <a:pt x="347" y="374"/>
                  </a:cubicBezTo>
                  <a:cubicBezTo>
                    <a:pt x="302" y="374"/>
                    <a:pt x="302" y="374"/>
                    <a:pt x="302" y="374"/>
                  </a:cubicBezTo>
                  <a:lnTo>
                    <a:pt x="302" y="381"/>
                  </a:lnTo>
                  <a:close/>
                  <a:moveTo>
                    <a:pt x="370" y="374"/>
                  </a:moveTo>
                  <a:cubicBezTo>
                    <a:pt x="362" y="374"/>
                    <a:pt x="362" y="374"/>
                    <a:pt x="362" y="374"/>
                  </a:cubicBezTo>
                  <a:cubicBezTo>
                    <a:pt x="362" y="445"/>
                    <a:pt x="362" y="445"/>
                    <a:pt x="362" y="445"/>
                  </a:cubicBezTo>
                  <a:cubicBezTo>
                    <a:pt x="370" y="445"/>
                    <a:pt x="370" y="445"/>
                    <a:pt x="370" y="445"/>
                  </a:cubicBezTo>
                  <a:lnTo>
                    <a:pt x="370" y="374"/>
                  </a:lnTo>
                  <a:close/>
                  <a:moveTo>
                    <a:pt x="433" y="394"/>
                  </a:moveTo>
                  <a:cubicBezTo>
                    <a:pt x="433" y="393"/>
                    <a:pt x="433" y="393"/>
                    <a:pt x="433" y="393"/>
                  </a:cubicBezTo>
                  <a:cubicBezTo>
                    <a:pt x="433" y="380"/>
                    <a:pt x="424" y="372"/>
                    <a:pt x="411" y="372"/>
                  </a:cubicBezTo>
                  <a:cubicBezTo>
                    <a:pt x="398" y="372"/>
                    <a:pt x="389" y="380"/>
                    <a:pt x="389" y="391"/>
                  </a:cubicBezTo>
                  <a:cubicBezTo>
                    <a:pt x="389" y="400"/>
                    <a:pt x="396" y="406"/>
                    <a:pt x="404" y="409"/>
                  </a:cubicBezTo>
                  <a:cubicBezTo>
                    <a:pt x="414" y="413"/>
                    <a:pt x="414" y="413"/>
                    <a:pt x="414" y="413"/>
                  </a:cubicBezTo>
                  <a:cubicBezTo>
                    <a:pt x="420" y="415"/>
                    <a:pt x="426" y="418"/>
                    <a:pt x="426" y="426"/>
                  </a:cubicBezTo>
                  <a:cubicBezTo>
                    <a:pt x="426" y="433"/>
                    <a:pt x="420" y="439"/>
                    <a:pt x="411" y="439"/>
                  </a:cubicBezTo>
                  <a:cubicBezTo>
                    <a:pt x="401" y="439"/>
                    <a:pt x="396" y="433"/>
                    <a:pt x="396" y="426"/>
                  </a:cubicBezTo>
                  <a:cubicBezTo>
                    <a:pt x="396" y="424"/>
                    <a:pt x="396" y="424"/>
                    <a:pt x="396" y="424"/>
                  </a:cubicBezTo>
                  <a:cubicBezTo>
                    <a:pt x="387" y="424"/>
                    <a:pt x="387" y="424"/>
                    <a:pt x="387" y="424"/>
                  </a:cubicBezTo>
                  <a:cubicBezTo>
                    <a:pt x="387" y="426"/>
                    <a:pt x="387" y="426"/>
                    <a:pt x="387" y="426"/>
                  </a:cubicBezTo>
                  <a:cubicBezTo>
                    <a:pt x="387" y="438"/>
                    <a:pt x="397" y="446"/>
                    <a:pt x="411" y="446"/>
                  </a:cubicBezTo>
                  <a:cubicBezTo>
                    <a:pt x="425" y="446"/>
                    <a:pt x="434" y="438"/>
                    <a:pt x="434" y="425"/>
                  </a:cubicBezTo>
                  <a:cubicBezTo>
                    <a:pt x="434" y="413"/>
                    <a:pt x="425" y="409"/>
                    <a:pt x="417" y="405"/>
                  </a:cubicBezTo>
                  <a:cubicBezTo>
                    <a:pt x="405" y="401"/>
                    <a:pt x="405" y="401"/>
                    <a:pt x="405" y="401"/>
                  </a:cubicBezTo>
                  <a:cubicBezTo>
                    <a:pt x="400" y="399"/>
                    <a:pt x="397" y="395"/>
                    <a:pt x="397" y="390"/>
                  </a:cubicBezTo>
                  <a:cubicBezTo>
                    <a:pt x="397" y="384"/>
                    <a:pt x="402" y="379"/>
                    <a:pt x="411" y="379"/>
                  </a:cubicBezTo>
                  <a:cubicBezTo>
                    <a:pt x="420" y="379"/>
                    <a:pt x="425" y="385"/>
                    <a:pt x="425" y="392"/>
                  </a:cubicBezTo>
                  <a:cubicBezTo>
                    <a:pt x="425" y="394"/>
                    <a:pt x="425" y="394"/>
                    <a:pt x="425" y="394"/>
                  </a:cubicBezTo>
                  <a:lnTo>
                    <a:pt x="433" y="394"/>
                  </a:lnTo>
                  <a:close/>
                  <a:moveTo>
                    <a:pt x="497" y="374"/>
                  </a:moveTo>
                  <a:cubicBezTo>
                    <a:pt x="489" y="374"/>
                    <a:pt x="489" y="374"/>
                    <a:pt x="489" y="374"/>
                  </a:cubicBezTo>
                  <a:cubicBezTo>
                    <a:pt x="489" y="405"/>
                    <a:pt x="489" y="405"/>
                    <a:pt x="489" y="405"/>
                  </a:cubicBezTo>
                  <a:cubicBezTo>
                    <a:pt x="460" y="405"/>
                    <a:pt x="460" y="405"/>
                    <a:pt x="460" y="405"/>
                  </a:cubicBezTo>
                  <a:cubicBezTo>
                    <a:pt x="460" y="374"/>
                    <a:pt x="460" y="374"/>
                    <a:pt x="460" y="374"/>
                  </a:cubicBezTo>
                  <a:cubicBezTo>
                    <a:pt x="451" y="374"/>
                    <a:pt x="451" y="374"/>
                    <a:pt x="451" y="374"/>
                  </a:cubicBezTo>
                  <a:cubicBezTo>
                    <a:pt x="451" y="445"/>
                    <a:pt x="451" y="445"/>
                    <a:pt x="451" y="445"/>
                  </a:cubicBezTo>
                  <a:cubicBezTo>
                    <a:pt x="460" y="445"/>
                    <a:pt x="460" y="445"/>
                    <a:pt x="460" y="445"/>
                  </a:cubicBezTo>
                  <a:cubicBezTo>
                    <a:pt x="460" y="412"/>
                    <a:pt x="460" y="412"/>
                    <a:pt x="460" y="412"/>
                  </a:cubicBezTo>
                  <a:cubicBezTo>
                    <a:pt x="489" y="412"/>
                    <a:pt x="489" y="412"/>
                    <a:pt x="489" y="412"/>
                  </a:cubicBezTo>
                  <a:cubicBezTo>
                    <a:pt x="489" y="445"/>
                    <a:pt x="489" y="445"/>
                    <a:pt x="489" y="445"/>
                  </a:cubicBezTo>
                  <a:cubicBezTo>
                    <a:pt x="497" y="445"/>
                    <a:pt x="497" y="445"/>
                    <a:pt x="497" y="445"/>
                  </a:cubicBezTo>
                  <a:lnTo>
                    <a:pt x="497" y="374"/>
                  </a:lnTo>
                  <a:close/>
                  <a:moveTo>
                    <a:pt x="581" y="422"/>
                  </a:moveTo>
                  <a:cubicBezTo>
                    <a:pt x="581" y="424"/>
                    <a:pt x="581" y="424"/>
                    <a:pt x="581" y="424"/>
                  </a:cubicBezTo>
                  <a:cubicBezTo>
                    <a:pt x="581" y="432"/>
                    <a:pt x="576" y="438"/>
                    <a:pt x="566" y="438"/>
                  </a:cubicBezTo>
                  <a:cubicBezTo>
                    <a:pt x="557" y="438"/>
                    <a:pt x="551" y="432"/>
                    <a:pt x="551" y="423"/>
                  </a:cubicBezTo>
                  <a:cubicBezTo>
                    <a:pt x="551" y="395"/>
                    <a:pt x="551" y="395"/>
                    <a:pt x="551" y="395"/>
                  </a:cubicBezTo>
                  <a:cubicBezTo>
                    <a:pt x="551" y="386"/>
                    <a:pt x="557" y="380"/>
                    <a:pt x="566" y="380"/>
                  </a:cubicBezTo>
                  <a:cubicBezTo>
                    <a:pt x="576" y="380"/>
                    <a:pt x="581" y="386"/>
                    <a:pt x="581" y="394"/>
                  </a:cubicBezTo>
                  <a:cubicBezTo>
                    <a:pt x="581" y="396"/>
                    <a:pt x="581" y="396"/>
                    <a:pt x="581" y="396"/>
                  </a:cubicBezTo>
                  <a:cubicBezTo>
                    <a:pt x="589" y="396"/>
                    <a:pt x="589" y="396"/>
                    <a:pt x="589" y="396"/>
                  </a:cubicBezTo>
                  <a:cubicBezTo>
                    <a:pt x="589" y="394"/>
                    <a:pt x="589" y="394"/>
                    <a:pt x="589" y="394"/>
                  </a:cubicBezTo>
                  <a:cubicBezTo>
                    <a:pt x="589" y="381"/>
                    <a:pt x="580" y="372"/>
                    <a:pt x="566" y="372"/>
                  </a:cubicBezTo>
                  <a:cubicBezTo>
                    <a:pt x="552" y="372"/>
                    <a:pt x="543" y="381"/>
                    <a:pt x="543" y="395"/>
                  </a:cubicBezTo>
                  <a:cubicBezTo>
                    <a:pt x="543" y="423"/>
                    <a:pt x="543" y="423"/>
                    <a:pt x="543" y="423"/>
                  </a:cubicBezTo>
                  <a:cubicBezTo>
                    <a:pt x="543" y="437"/>
                    <a:pt x="552" y="446"/>
                    <a:pt x="566" y="446"/>
                  </a:cubicBezTo>
                  <a:cubicBezTo>
                    <a:pt x="580" y="446"/>
                    <a:pt x="589" y="438"/>
                    <a:pt x="589" y="424"/>
                  </a:cubicBezTo>
                  <a:cubicBezTo>
                    <a:pt x="589" y="422"/>
                    <a:pt x="589" y="422"/>
                    <a:pt x="589" y="422"/>
                  </a:cubicBezTo>
                  <a:lnTo>
                    <a:pt x="581" y="422"/>
                  </a:lnTo>
                  <a:close/>
                  <a:moveTo>
                    <a:pt x="650" y="395"/>
                  </a:moveTo>
                  <a:cubicBezTo>
                    <a:pt x="650" y="381"/>
                    <a:pt x="640" y="372"/>
                    <a:pt x="626" y="372"/>
                  </a:cubicBezTo>
                  <a:cubicBezTo>
                    <a:pt x="612" y="372"/>
                    <a:pt x="603" y="381"/>
                    <a:pt x="603" y="395"/>
                  </a:cubicBezTo>
                  <a:cubicBezTo>
                    <a:pt x="603" y="423"/>
                    <a:pt x="603" y="423"/>
                    <a:pt x="603" y="423"/>
                  </a:cubicBezTo>
                  <a:cubicBezTo>
                    <a:pt x="603" y="437"/>
                    <a:pt x="613" y="446"/>
                    <a:pt x="626" y="446"/>
                  </a:cubicBezTo>
                  <a:cubicBezTo>
                    <a:pt x="640" y="446"/>
                    <a:pt x="650" y="437"/>
                    <a:pt x="650" y="423"/>
                  </a:cubicBezTo>
                  <a:lnTo>
                    <a:pt x="650" y="395"/>
                  </a:lnTo>
                  <a:close/>
                  <a:moveTo>
                    <a:pt x="611" y="395"/>
                  </a:moveTo>
                  <a:cubicBezTo>
                    <a:pt x="611" y="386"/>
                    <a:pt x="617" y="380"/>
                    <a:pt x="626" y="380"/>
                  </a:cubicBezTo>
                  <a:cubicBezTo>
                    <a:pt x="636" y="380"/>
                    <a:pt x="642" y="386"/>
                    <a:pt x="642" y="395"/>
                  </a:cubicBezTo>
                  <a:cubicBezTo>
                    <a:pt x="642" y="423"/>
                    <a:pt x="642" y="423"/>
                    <a:pt x="642" y="423"/>
                  </a:cubicBezTo>
                  <a:cubicBezTo>
                    <a:pt x="642" y="432"/>
                    <a:pt x="636" y="438"/>
                    <a:pt x="626" y="438"/>
                  </a:cubicBezTo>
                  <a:cubicBezTo>
                    <a:pt x="617" y="438"/>
                    <a:pt x="611" y="432"/>
                    <a:pt x="611" y="423"/>
                  </a:cubicBezTo>
                  <a:lnTo>
                    <a:pt x="611" y="395"/>
                  </a:lnTo>
                  <a:close/>
                  <a:moveTo>
                    <a:pt x="675" y="374"/>
                  </a:moveTo>
                  <a:cubicBezTo>
                    <a:pt x="667" y="374"/>
                    <a:pt x="667" y="374"/>
                    <a:pt x="667" y="374"/>
                  </a:cubicBezTo>
                  <a:cubicBezTo>
                    <a:pt x="667" y="445"/>
                    <a:pt x="667" y="445"/>
                    <a:pt x="667" y="445"/>
                  </a:cubicBezTo>
                  <a:cubicBezTo>
                    <a:pt x="706" y="445"/>
                    <a:pt x="706" y="445"/>
                    <a:pt x="706" y="445"/>
                  </a:cubicBezTo>
                  <a:cubicBezTo>
                    <a:pt x="706" y="437"/>
                    <a:pt x="706" y="437"/>
                    <a:pt x="706" y="437"/>
                  </a:cubicBezTo>
                  <a:cubicBezTo>
                    <a:pt x="675" y="437"/>
                    <a:pt x="675" y="437"/>
                    <a:pt x="675" y="437"/>
                  </a:cubicBezTo>
                  <a:lnTo>
                    <a:pt x="675" y="374"/>
                  </a:lnTo>
                  <a:close/>
                  <a:moveTo>
                    <a:pt x="754" y="374"/>
                  </a:moveTo>
                  <a:cubicBezTo>
                    <a:pt x="754" y="423"/>
                    <a:pt x="754" y="423"/>
                    <a:pt x="754" y="423"/>
                  </a:cubicBezTo>
                  <a:cubicBezTo>
                    <a:pt x="754" y="432"/>
                    <a:pt x="748" y="438"/>
                    <a:pt x="739" y="438"/>
                  </a:cubicBezTo>
                  <a:cubicBezTo>
                    <a:pt x="730" y="438"/>
                    <a:pt x="724" y="432"/>
                    <a:pt x="724" y="423"/>
                  </a:cubicBezTo>
                  <a:cubicBezTo>
                    <a:pt x="724" y="374"/>
                    <a:pt x="724" y="374"/>
                    <a:pt x="724" y="374"/>
                  </a:cubicBezTo>
                  <a:cubicBezTo>
                    <a:pt x="716" y="374"/>
                    <a:pt x="716" y="374"/>
                    <a:pt x="716" y="374"/>
                  </a:cubicBezTo>
                  <a:cubicBezTo>
                    <a:pt x="716" y="423"/>
                    <a:pt x="716" y="423"/>
                    <a:pt x="716" y="423"/>
                  </a:cubicBezTo>
                  <a:cubicBezTo>
                    <a:pt x="716" y="437"/>
                    <a:pt x="725" y="446"/>
                    <a:pt x="739" y="446"/>
                  </a:cubicBezTo>
                  <a:cubicBezTo>
                    <a:pt x="752" y="446"/>
                    <a:pt x="762" y="437"/>
                    <a:pt x="762" y="423"/>
                  </a:cubicBezTo>
                  <a:cubicBezTo>
                    <a:pt x="762" y="374"/>
                    <a:pt x="762" y="374"/>
                    <a:pt x="762" y="374"/>
                  </a:cubicBezTo>
                  <a:lnTo>
                    <a:pt x="754" y="374"/>
                  </a:lnTo>
                  <a:close/>
                  <a:moveTo>
                    <a:pt x="805" y="421"/>
                  </a:moveTo>
                  <a:cubicBezTo>
                    <a:pt x="810" y="421"/>
                    <a:pt x="810" y="421"/>
                    <a:pt x="810" y="421"/>
                  </a:cubicBezTo>
                  <a:cubicBezTo>
                    <a:pt x="825" y="391"/>
                    <a:pt x="825" y="391"/>
                    <a:pt x="825" y="391"/>
                  </a:cubicBezTo>
                  <a:cubicBezTo>
                    <a:pt x="825" y="445"/>
                    <a:pt x="825" y="445"/>
                    <a:pt x="825" y="445"/>
                  </a:cubicBezTo>
                  <a:cubicBezTo>
                    <a:pt x="833" y="445"/>
                    <a:pt x="833" y="445"/>
                    <a:pt x="833" y="445"/>
                  </a:cubicBezTo>
                  <a:cubicBezTo>
                    <a:pt x="833" y="374"/>
                    <a:pt x="833" y="374"/>
                    <a:pt x="833" y="374"/>
                  </a:cubicBezTo>
                  <a:cubicBezTo>
                    <a:pt x="826" y="374"/>
                    <a:pt x="826" y="374"/>
                    <a:pt x="826" y="374"/>
                  </a:cubicBezTo>
                  <a:cubicBezTo>
                    <a:pt x="807" y="410"/>
                    <a:pt x="807" y="410"/>
                    <a:pt x="807" y="410"/>
                  </a:cubicBezTo>
                  <a:cubicBezTo>
                    <a:pt x="789" y="374"/>
                    <a:pt x="789" y="374"/>
                    <a:pt x="789" y="374"/>
                  </a:cubicBezTo>
                  <a:cubicBezTo>
                    <a:pt x="781" y="374"/>
                    <a:pt x="781" y="374"/>
                    <a:pt x="781" y="374"/>
                  </a:cubicBezTo>
                  <a:cubicBezTo>
                    <a:pt x="781" y="445"/>
                    <a:pt x="781" y="445"/>
                    <a:pt x="781" y="445"/>
                  </a:cubicBezTo>
                  <a:cubicBezTo>
                    <a:pt x="789" y="445"/>
                    <a:pt x="789" y="445"/>
                    <a:pt x="789" y="445"/>
                  </a:cubicBezTo>
                  <a:cubicBezTo>
                    <a:pt x="789" y="390"/>
                    <a:pt x="789" y="390"/>
                    <a:pt x="789" y="390"/>
                  </a:cubicBezTo>
                  <a:lnTo>
                    <a:pt x="805" y="421"/>
                  </a:lnTo>
                  <a:close/>
                  <a:moveTo>
                    <a:pt x="853" y="445"/>
                  </a:moveTo>
                  <a:cubicBezTo>
                    <a:pt x="878" y="445"/>
                    <a:pt x="878" y="445"/>
                    <a:pt x="878" y="445"/>
                  </a:cubicBezTo>
                  <a:cubicBezTo>
                    <a:pt x="891" y="445"/>
                    <a:pt x="900" y="437"/>
                    <a:pt x="900" y="425"/>
                  </a:cubicBezTo>
                  <a:cubicBezTo>
                    <a:pt x="900" y="416"/>
                    <a:pt x="895" y="410"/>
                    <a:pt x="887" y="408"/>
                  </a:cubicBezTo>
                  <a:cubicBezTo>
                    <a:pt x="887" y="408"/>
                    <a:pt x="887" y="408"/>
                    <a:pt x="887" y="408"/>
                  </a:cubicBezTo>
                  <a:cubicBezTo>
                    <a:pt x="894" y="405"/>
                    <a:pt x="898" y="400"/>
                    <a:pt x="898" y="392"/>
                  </a:cubicBezTo>
                  <a:cubicBezTo>
                    <a:pt x="898" y="381"/>
                    <a:pt x="889" y="374"/>
                    <a:pt x="876" y="374"/>
                  </a:cubicBezTo>
                  <a:cubicBezTo>
                    <a:pt x="853" y="374"/>
                    <a:pt x="853" y="374"/>
                    <a:pt x="853" y="374"/>
                  </a:cubicBezTo>
                  <a:lnTo>
                    <a:pt x="853" y="445"/>
                  </a:lnTo>
                  <a:close/>
                  <a:moveTo>
                    <a:pt x="875" y="380"/>
                  </a:moveTo>
                  <a:cubicBezTo>
                    <a:pt x="884" y="380"/>
                    <a:pt x="889" y="385"/>
                    <a:pt x="889" y="392"/>
                  </a:cubicBezTo>
                  <a:cubicBezTo>
                    <a:pt x="889" y="400"/>
                    <a:pt x="884" y="405"/>
                    <a:pt x="876" y="405"/>
                  </a:cubicBezTo>
                  <a:cubicBezTo>
                    <a:pt x="862" y="405"/>
                    <a:pt x="862" y="405"/>
                    <a:pt x="862" y="405"/>
                  </a:cubicBezTo>
                  <a:cubicBezTo>
                    <a:pt x="862" y="380"/>
                    <a:pt x="862" y="380"/>
                    <a:pt x="862" y="380"/>
                  </a:cubicBezTo>
                  <a:lnTo>
                    <a:pt x="875" y="380"/>
                  </a:lnTo>
                  <a:close/>
                  <a:moveTo>
                    <a:pt x="878" y="412"/>
                  </a:moveTo>
                  <a:cubicBezTo>
                    <a:pt x="886" y="412"/>
                    <a:pt x="891" y="417"/>
                    <a:pt x="891" y="425"/>
                  </a:cubicBezTo>
                  <a:cubicBezTo>
                    <a:pt x="891" y="433"/>
                    <a:pt x="886" y="438"/>
                    <a:pt x="877" y="438"/>
                  </a:cubicBezTo>
                  <a:cubicBezTo>
                    <a:pt x="862" y="438"/>
                    <a:pt x="862" y="438"/>
                    <a:pt x="862" y="438"/>
                  </a:cubicBezTo>
                  <a:cubicBezTo>
                    <a:pt x="862" y="412"/>
                    <a:pt x="862" y="412"/>
                    <a:pt x="862" y="412"/>
                  </a:cubicBezTo>
                  <a:lnTo>
                    <a:pt x="878" y="412"/>
                  </a:lnTo>
                  <a:close/>
                  <a:moveTo>
                    <a:pt x="925" y="374"/>
                  </a:moveTo>
                  <a:cubicBezTo>
                    <a:pt x="917" y="374"/>
                    <a:pt x="917" y="374"/>
                    <a:pt x="917" y="374"/>
                  </a:cubicBezTo>
                  <a:cubicBezTo>
                    <a:pt x="917" y="445"/>
                    <a:pt x="917" y="445"/>
                    <a:pt x="917" y="445"/>
                  </a:cubicBezTo>
                  <a:cubicBezTo>
                    <a:pt x="925" y="445"/>
                    <a:pt x="925" y="445"/>
                    <a:pt x="925" y="445"/>
                  </a:cubicBezTo>
                  <a:lnTo>
                    <a:pt x="925" y="374"/>
                  </a:lnTo>
                  <a:close/>
                  <a:moveTo>
                    <a:pt x="948" y="445"/>
                  </a:moveTo>
                  <a:cubicBezTo>
                    <a:pt x="953" y="428"/>
                    <a:pt x="953" y="428"/>
                    <a:pt x="953" y="428"/>
                  </a:cubicBezTo>
                  <a:cubicBezTo>
                    <a:pt x="981" y="428"/>
                    <a:pt x="981" y="428"/>
                    <a:pt x="981" y="428"/>
                  </a:cubicBezTo>
                  <a:cubicBezTo>
                    <a:pt x="986" y="445"/>
                    <a:pt x="986" y="445"/>
                    <a:pt x="986" y="445"/>
                  </a:cubicBezTo>
                  <a:cubicBezTo>
                    <a:pt x="994" y="445"/>
                    <a:pt x="994" y="445"/>
                    <a:pt x="994" y="445"/>
                  </a:cubicBezTo>
                  <a:cubicBezTo>
                    <a:pt x="971" y="374"/>
                    <a:pt x="971" y="374"/>
                    <a:pt x="971" y="374"/>
                  </a:cubicBezTo>
                  <a:cubicBezTo>
                    <a:pt x="963" y="374"/>
                    <a:pt x="963" y="374"/>
                    <a:pt x="963" y="374"/>
                  </a:cubicBezTo>
                  <a:cubicBezTo>
                    <a:pt x="940" y="445"/>
                    <a:pt x="940" y="445"/>
                    <a:pt x="940" y="445"/>
                  </a:cubicBezTo>
                  <a:lnTo>
                    <a:pt x="948" y="445"/>
                  </a:lnTo>
                  <a:close/>
                  <a:moveTo>
                    <a:pt x="967" y="385"/>
                  </a:moveTo>
                  <a:cubicBezTo>
                    <a:pt x="978" y="421"/>
                    <a:pt x="978" y="421"/>
                    <a:pt x="978" y="421"/>
                  </a:cubicBezTo>
                  <a:cubicBezTo>
                    <a:pt x="956" y="421"/>
                    <a:pt x="956" y="421"/>
                    <a:pt x="956" y="421"/>
                  </a:cubicBezTo>
                  <a:lnTo>
                    <a:pt x="967" y="385"/>
                  </a:lnTo>
                  <a:close/>
                </a:path>
              </a:pathLst>
            </a:custGeom>
            <a:solidFill>
              <a:srgbClr val="00BCE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9" name="Freeform 10">
              <a:extLst>
                <a:ext uri="{FF2B5EF4-FFF2-40B4-BE49-F238E27FC236}">
                  <a16:creationId xmlns:a16="http://schemas.microsoft.com/office/drawing/2014/main" id="{CC92EAC5-1879-D5C2-E604-64FCC8B0A1DA}"/>
                </a:ext>
              </a:extLst>
            </p:cNvPr>
            <p:cNvSpPr>
              <a:spLocks noEditPoints="1"/>
            </p:cNvSpPr>
            <p:nvPr userDrawn="1"/>
          </p:nvSpPr>
          <p:spPr bwMode="auto">
            <a:xfrm>
              <a:off x="3055938" y="1684338"/>
              <a:ext cx="1657350" cy="1889125"/>
            </a:xfrm>
            <a:custGeom>
              <a:avLst/>
              <a:gdLst>
                <a:gd name="T0" fmla="*/ 2147483646 w 1044"/>
                <a:gd name="T1" fmla="*/ 2147483646 h 1190"/>
                <a:gd name="T2" fmla="*/ 2147483646 w 1044"/>
                <a:gd name="T3" fmla="*/ 0 h 1190"/>
                <a:gd name="T4" fmla="*/ 0 w 1044"/>
                <a:gd name="T5" fmla="*/ 2147483646 h 1190"/>
                <a:gd name="T6" fmla="*/ 2147483646 w 1044"/>
                <a:gd name="T7" fmla="*/ 2147483646 h 1190"/>
                <a:gd name="T8" fmla="*/ 2147483646 w 1044"/>
                <a:gd name="T9" fmla="*/ 2147483646 h 1190"/>
                <a:gd name="T10" fmla="*/ 2147483646 w 1044"/>
                <a:gd name="T11" fmla="*/ 2147483646 h 1190"/>
                <a:gd name="T12" fmla="*/ 2147483646 w 1044"/>
                <a:gd name="T13" fmla="*/ 2147483646 h 1190"/>
                <a:gd name="T14" fmla="*/ 2147483646 w 1044"/>
                <a:gd name="T15" fmla="*/ 2147483646 h 1190"/>
                <a:gd name="T16" fmla="*/ 2147483646 w 1044"/>
                <a:gd name="T17" fmla="*/ 2147483646 h 1190"/>
                <a:gd name="T18" fmla="*/ 2147483646 w 1044"/>
                <a:gd name="T19" fmla="*/ 2147483646 h 1190"/>
                <a:gd name="T20" fmla="*/ 2147483646 w 1044"/>
                <a:gd name="T21" fmla="*/ 2147483646 h 1190"/>
                <a:gd name="T22" fmla="*/ 2147483646 w 1044"/>
                <a:gd name="T23" fmla="*/ 2147483646 h 1190"/>
                <a:gd name="T24" fmla="*/ 2147483646 w 1044"/>
                <a:gd name="T25" fmla="*/ 2147483646 h 1190"/>
                <a:gd name="T26" fmla="*/ 2147483646 w 1044"/>
                <a:gd name="T27" fmla="*/ 2147483646 h 1190"/>
                <a:gd name="T28" fmla="*/ 2147483646 w 1044"/>
                <a:gd name="T29" fmla="*/ 2147483646 h 1190"/>
                <a:gd name="T30" fmla="*/ 2147483646 w 1044"/>
                <a:gd name="T31" fmla="*/ 2147483646 h 1190"/>
                <a:gd name="T32" fmla="*/ 2147483646 w 1044"/>
                <a:gd name="T33" fmla="*/ 2147483646 h 1190"/>
                <a:gd name="T34" fmla="*/ 2147483646 w 1044"/>
                <a:gd name="T35" fmla="*/ 2147483646 h 1190"/>
                <a:gd name="T36" fmla="*/ 2147483646 w 1044"/>
                <a:gd name="T37" fmla="*/ 2147483646 h 1190"/>
                <a:gd name="T38" fmla="*/ 2147483646 w 1044"/>
                <a:gd name="T39" fmla="*/ 2147483646 h 1190"/>
                <a:gd name="T40" fmla="*/ 2147483646 w 1044"/>
                <a:gd name="T41" fmla="*/ 2147483646 h 1190"/>
                <a:gd name="T42" fmla="*/ 2147483646 w 1044"/>
                <a:gd name="T43" fmla="*/ 2147483646 h 1190"/>
                <a:gd name="T44" fmla="*/ 2147483646 w 1044"/>
                <a:gd name="T45" fmla="*/ 2147483646 h 1190"/>
                <a:gd name="T46" fmla="*/ 2147483646 w 1044"/>
                <a:gd name="T47" fmla="*/ 2147483646 h 1190"/>
                <a:gd name="T48" fmla="*/ 2147483646 w 1044"/>
                <a:gd name="T49" fmla="*/ 2147483646 h 1190"/>
                <a:gd name="T50" fmla="*/ 2147483646 w 1044"/>
                <a:gd name="T51" fmla="*/ 2147483646 h 1190"/>
                <a:gd name="T52" fmla="*/ 2147483646 w 1044"/>
                <a:gd name="T53" fmla="*/ 2147483646 h 1190"/>
                <a:gd name="T54" fmla="*/ 2147483646 w 1044"/>
                <a:gd name="T55" fmla="*/ 2147483646 h 1190"/>
                <a:gd name="T56" fmla="*/ 2147483646 w 1044"/>
                <a:gd name="T57" fmla="*/ 2147483646 h 1190"/>
                <a:gd name="T58" fmla="*/ 2147483646 w 1044"/>
                <a:gd name="T59" fmla="*/ 2147483646 h 1190"/>
                <a:gd name="T60" fmla="*/ 2147483646 w 1044"/>
                <a:gd name="T61" fmla="*/ 2147483646 h 1190"/>
                <a:gd name="T62" fmla="*/ 2147483646 w 1044"/>
                <a:gd name="T63" fmla="*/ 2147483646 h 1190"/>
                <a:gd name="T64" fmla="*/ 2147483646 w 1044"/>
                <a:gd name="T65" fmla="*/ 2147483646 h 1190"/>
                <a:gd name="T66" fmla="*/ 2147483646 w 1044"/>
                <a:gd name="T67" fmla="*/ 2147483646 h 1190"/>
                <a:gd name="T68" fmla="*/ 2147483646 w 1044"/>
                <a:gd name="T69" fmla="*/ 2147483646 h 1190"/>
                <a:gd name="T70" fmla="*/ 2147483646 w 1044"/>
                <a:gd name="T71" fmla="*/ 2147483646 h 1190"/>
                <a:gd name="T72" fmla="*/ 2147483646 w 1044"/>
                <a:gd name="T73" fmla="*/ 2147483646 h 1190"/>
                <a:gd name="T74" fmla="*/ 2147483646 w 1044"/>
                <a:gd name="T75" fmla="*/ 2147483646 h 1190"/>
                <a:gd name="T76" fmla="*/ 2147483646 w 1044"/>
                <a:gd name="T77" fmla="*/ 2147483646 h 1190"/>
                <a:gd name="T78" fmla="*/ 2147483646 w 1044"/>
                <a:gd name="T79" fmla="*/ 2147483646 h 1190"/>
                <a:gd name="T80" fmla="*/ 2147483646 w 1044"/>
                <a:gd name="T81" fmla="*/ 2147483646 h 1190"/>
                <a:gd name="T82" fmla="*/ 2147483646 w 1044"/>
                <a:gd name="T83" fmla="*/ 2147483646 h 11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044" h="1190">
                  <a:moveTo>
                    <a:pt x="1044" y="595"/>
                  </a:moveTo>
                  <a:lnTo>
                    <a:pt x="523" y="0"/>
                  </a:lnTo>
                  <a:lnTo>
                    <a:pt x="0" y="595"/>
                  </a:lnTo>
                  <a:lnTo>
                    <a:pt x="523" y="1190"/>
                  </a:lnTo>
                  <a:lnTo>
                    <a:pt x="1044" y="595"/>
                  </a:lnTo>
                  <a:close/>
                  <a:moveTo>
                    <a:pt x="420" y="988"/>
                  </a:moveTo>
                  <a:lnTo>
                    <a:pt x="624" y="988"/>
                  </a:lnTo>
                  <a:lnTo>
                    <a:pt x="523" y="1103"/>
                  </a:lnTo>
                  <a:lnTo>
                    <a:pt x="420" y="988"/>
                  </a:lnTo>
                  <a:close/>
                  <a:moveTo>
                    <a:pt x="699" y="566"/>
                  </a:moveTo>
                  <a:lnTo>
                    <a:pt x="523" y="364"/>
                  </a:lnTo>
                  <a:lnTo>
                    <a:pt x="345" y="566"/>
                  </a:lnTo>
                  <a:lnTo>
                    <a:pt x="261" y="566"/>
                  </a:lnTo>
                  <a:lnTo>
                    <a:pt x="523" y="269"/>
                  </a:lnTo>
                  <a:lnTo>
                    <a:pt x="783" y="566"/>
                  </a:lnTo>
                  <a:lnTo>
                    <a:pt x="699" y="566"/>
                  </a:lnTo>
                  <a:close/>
                  <a:moveTo>
                    <a:pt x="622" y="566"/>
                  </a:moveTo>
                  <a:lnTo>
                    <a:pt x="422" y="566"/>
                  </a:lnTo>
                  <a:lnTo>
                    <a:pt x="523" y="450"/>
                  </a:lnTo>
                  <a:lnTo>
                    <a:pt x="622" y="566"/>
                  </a:lnTo>
                  <a:close/>
                  <a:moveTo>
                    <a:pt x="943" y="624"/>
                  </a:moveTo>
                  <a:lnTo>
                    <a:pt x="887" y="688"/>
                  </a:lnTo>
                  <a:lnTo>
                    <a:pt x="157" y="688"/>
                  </a:lnTo>
                  <a:lnTo>
                    <a:pt x="101" y="624"/>
                  </a:lnTo>
                  <a:lnTo>
                    <a:pt x="943" y="624"/>
                  </a:lnTo>
                  <a:close/>
                  <a:moveTo>
                    <a:pt x="836" y="746"/>
                  </a:moveTo>
                  <a:lnTo>
                    <a:pt x="779" y="808"/>
                  </a:lnTo>
                  <a:lnTo>
                    <a:pt x="264" y="808"/>
                  </a:lnTo>
                  <a:lnTo>
                    <a:pt x="208" y="746"/>
                  </a:lnTo>
                  <a:lnTo>
                    <a:pt x="836" y="746"/>
                  </a:lnTo>
                  <a:close/>
                  <a:moveTo>
                    <a:pt x="730" y="866"/>
                  </a:moveTo>
                  <a:lnTo>
                    <a:pt x="674" y="930"/>
                  </a:lnTo>
                  <a:lnTo>
                    <a:pt x="370" y="930"/>
                  </a:lnTo>
                  <a:lnTo>
                    <a:pt x="314" y="866"/>
                  </a:lnTo>
                  <a:lnTo>
                    <a:pt x="730" y="866"/>
                  </a:lnTo>
                  <a:close/>
                  <a:moveTo>
                    <a:pt x="943" y="566"/>
                  </a:moveTo>
                  <a:lnTo>
                    <a:pt x="860" y="566"/>
                  </a:lnTo>
                  <a:lnTo>
                    <a:pt x="523" y="182"/>
                  </a:lnTo>
                  <a:lnTo>
                    <a:pt x="184" y="566"/>
                  </a:lnTo>
                  <a:lnTo>
                    <a:pt x="101" y="566"/>
                  </a:lnTo>
                  <a:lnTo>
                    <a:pt x="523" y="88"/>
                  </a:lnTo>
                  <a:lnTo>
                    <a:pt x="943" y="56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grpSp>
      <p:cxnSp>
        <p:nvCxnSpPr>
          <p:cNvPr id="10" name="Straight Connector 9">
            <a:extLst>
              <a:ext uri="{FF2B5EF4-FFF2-40B4-BE49-F238E27FC236}">
                <a16:creationId xmlns:a16="http://schemas.microsoft.com/office/drawing/2014/main" id="{258CBEED-4105-6C8D-09C6-693D5F7CCA3C}"/>
              </a:ext>
            </a:extLst>
          </p:cNvPr>
          <p:cNvCxnSpPr/>
          <p:nvPr userDrawn="1"/>
        </p:nvCxnSpPr>
        <p:spPr>
          <a:xfrm>
            <a:off x="3119438" y="3906838"/>
            <a:ext cx="2884487" cy="0"/>
          </a:xfrm>
          <a:prstGeom prst="line">
            <a:avLst/>
          </a:prstGeom>
          <a:ln w="6350">
            <a:solidFill>
              <a:schemeClr val="accent2"/>
            </a:solidFill>
          </a:ln>
          <a:effectLst/>
        </p:spPr>
        <p:style>
          <a:lnRef idx="2">
            <a:schemeClr val="accent1"/>
          </a:lnRef>
          <a:fillRef idx="0">
            <a:schemeClr val="accent1"/>
          </a:fillRef>
          <a:effectRef idx="1">
            <a:schemeClr val="accent1"/>
          </a:effectRef>
          <a:fontRef idx="minor">
            <a:schemeClr val="tx1"/>
          </a:fontRef>
        </p:style>
      </p:cxnSp>
      <p:pic>
        <p:nvPicPr>
          <p:cNvPr id="11" name="Picture 13">
            <a:extLst>
              <a:ext uri="{FF2B5EF4-FFF2-40B4-BE49-F238E27FC236}">
                <a16:creationId xmlns:a16="http://schemas.microsoft.com/office/drawing/2014/main" id="{45B7205E-16F3-33F7-54CC-1433795DC8A4}"/>
              </a:ext>
            </a:extLst>
          </p:cNvPr>
          <p:cNvPicPr>
            <a:picLocks noChangeAspect="1"/>
          </p:cNvPicPr>
          <p:nvPr userDrawn="1"/>
        </p:nvPicPr>
        <p:blipFill>
          <a:blip r:embed="rId3">
            <a:extLst>
              <a:ext uri="{28A0092B-C50C-407E-A947-70E740481C1C}">
                <a14:useLocalDpi xmlns:a14="http://schemas.microsoft.com/office/drawing/2010/main"/>
              </a:ext>
            </a:extLst>
          </a:blip>
          <a:srcRect/>
          <a:stretch>
            <a:fillRect/>
          </a:stretch>
        </p:blipFill>
        <p:spPr bwMode="auto">
          <a:xfrm>
            <a:off x="7104063" y="3290888"/>
            <a:ext cx="2028825" cy="1858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4">
            <a:extLst>
              <a:ext uri="{FF2B5EF4-FFF2-40B4-BE49-F238E27FC236}">
                <a16:creationId xmlns:a16="http://schemas.microsoft.com/office/drawing/2014/main" id="{D51457A5-7A94-7010-2663-199845168C0C}"/>
              </a:ext>
            </a:extLst>
          </p:cNvPr>
          <p:cNvPicPr>
            <a:picLocks noChangeAspect="1"/>
          </p:cNvPicPr>
          <p:nvPr userDrawn="1"/>
        </p:nvPicPr>
        <p:blipFill>
          <a:blip r:embed="rId4">
            <a:extLst>
              <a:ext uri="{28A0092B-C50C-407E-A947-70E740481C1C}">
                <a14:useLocalDpi xmlns:a14="http://schemas.microsoft.com/office/drawing/2010/main"/>
              </a:ext>
            </a:extLst>
          </a:blip>
          <a:srcRect/>
          <a:stretch>
            <a:fillRect/>
          </a:stretch>
        </p:blipFill>
        <p:spPr bwMode="auto">
          <a:xfrm>
            <a:off x="-20638" y="-12700"/>
            <a:ext cx="1541463" cy="125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1109384" y="2635628"/>
            <a:ext cx="6925234" cy="1122828"/>
          </a:xfrm>
        </p:spPr>
        <p:txBody>
          <a:bodyPr anchor="b">
            <a:noAutofit/>
          </a:bodyPr>
          <a:lstStyle>
            <a:lvl1pPr algn="ctr">
              <a:lnSpc>
                <a:spcPct val="95000"/>
              </a:lnSpc>
              <a:spcAft>
                <a:spcPts val="400"/>
              </a:spcAft>
              <a:defRPr sz="3600" b="0">
                <a:solidFill>
                  <a:schemeClr val="bg1"/>
                </a:solidFill>
              </a:defRPr>
            </a:lvl1pPr>
          </a:lstStyle>
          <a:p>
            <a:r>
              <a:rPr lang="en-US"/>
              <a:t>Click to edit Master title style</a:t>
            </a:r>
          </a:p>
        </p:txBody>
      </p:sp>
      <p:sp>
        <p:nvSpPr>
          <p:cNvPr id="53" name="Subtitle 2"/>
          <p:cNvSpPr>
            <a:spLocks noGrp="1"/>
          </p:cNvSpPr>
          <p:nvPr>
            <p:ph type="subTitle" idx="1"/>
          </p:nvPr>
        </p:nvSpPr>
        <p:spPr>
          <a:xfrm>
            <a:off x="2554614" y="4017324"/>
            <a:ext cx="4034116" cy="202932"/>
          </a:xfrm>
        </p:spPr>
        <p:txBody>
          <a:bodyPr anchor="ctr"/>
          <a:lstStyle>
            <a:lvl1pPr marL="0" indent="0" algn="ctr">
              <a:lnSpc>
                <a:spcPct val="90000"/>
              </a:lnSpc>
              <a:spcBef>
                <a:spcPts val="0"/>
              </a:spcBef>
              <a:spcAft>
                <a:spcPts val="600"/>
              </a:spcAft>
              <a:buNone/>
              <a:defRPr sz="1200" b="1">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54" name="Text Placeholder 14"/>
          <p:cNvSpPr>
            <a:spLocks noGrp="1"/>
          </p:cNvSpPr>
          <p:nvPr>
            <p:ph type="body" sz="quarter" idx="10"/>
          </p:nvPr>
        </p:nvSpPr>
        <p:spPr>
          <a:xfrm>
            <a:off x="2548218" y="4271501"/>
            <a:ext cx="4046909" cy="167391"/>
          </a:xfrm>
        </p:spPr>
        <p:txBody>
          <a:bodyPr anchor="ctr"/>
          <a:lstStyle>
            <a:lvl1pPr marL="0" indent="0" algn="ctr">
              <a:buNone/>
              <a:defRPr sz="1200">
                <a:solidFill>
                  <a:schemeClr val="accent2"/>
                </a:solidFill>
              </a:defRPr>
            </a:lvl1pPr>
            <a:lvl2pPr algn="ctr">
              <a:defRPr sz="1200"/>
            </a:lvl2pPr>
            <a:lvl3pPr algn="ctr">
              <a:defRPr sz="1200"/>
            </a:lvl3pPr>
            <a:lvl4pPr algn="ctr">
              <a:defRPr sz="1200"/>
            </a:lvl4pPr>
            <a:lvl5pPr algn="ctr">
              <a:defRPr sz="1200"/>
            </a:lvl5pPr>
          </a:lstStyle>
          <a:p>
            <a:pPr lvl="0"/>
            <a:r>
              <a:rPr lang="en-US"/>
              <a:t>Edit Master text styles</a:t>
            </a:r>
          </a:p>
        </p:txBody>
      </p:sp>
    </p:spTree>
    <p:extLst>
      <p:ext uri="{BB962C8B-B14F-4D97-AF65-F5344CB8AC3E}">
        <p14:creationId xmlns:p14="http://schemas.microsoft.com/office/powerpoint/2010/main" val="2794954425"/>
      </p:ext>
    </p:extLst>
  </p:cSld>
  <p:clrMapOvr>
    <a:masterClrMapping/>
  </p:clrMapOvr>
  <p:transition spd="slow">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6_Section Divider - Image">
    <p:spTree>
      <p:nvGrpSpPr>
        <p:cNvPr id="1" name=""/>
        <p:cNvGrpSpPr/>
        <p:nvPr/>
      </p:nvGrpSpPr>
      <p:grpSpPr>
        <a:xfrm>
          <a:off x="0" y="0"/>
          <a:ext cx="0" cy="0"/>
          <a:chOff x="0" y="0"/>
          <a:chExt cx="0" cy="0"/>
        </a:xfrm>
      </p:grpSpPr>
      <p:pic>
        <p:nvPicPr>
          <p:cNvPr id="4" name="Picture 6">
            <a:extLst>
              <a:ext uri="{FF2B5EF4-FFF2-40B4-BE49-F238E27FC236}">
                <a16:creationId xmlns:a16="http://schemas.microsoft.com/office/drawing/2014/main" id="{AFD89907-59B4-7115-2D90-7CB7DA2F32D4}"/>
              </a:ext>
            </a:extLst>
          </p:cNvPr>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0" y="-12700"/>
            <a:ext cx="9144000" cy="516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Group 8">
            <a:extLst>
              <a:ext uri="{FF2B5EF4-FFF2-40B4-BE49-F238E27FC236}">
                <a16:creationId xmlns:a16="http://schemas.microsoft.com/office/drawing/2014/main" id="{86E520E7-AE3F-52BB-5639-C5AF0467E5DC}"/>
              </a:ext>
            </a:extLst>
          </p:cNvPr>
          <p:cNvGrpSpPr>
            <a:grpSpLocks/>
          </p:cNvGrpSpPr>
          <p:nvPr userDrawn="1"/>
        </p:nvGrpSpPr>
        <p:grpSpPr bwMode="auto">
          <a:xfrm>
            <a:off x="7415213" y="4538663"/>
            <a:ext cx="1009650" cy="387350"/>
            <a:chOff x="819150" y="3517900"/>
            <a:chExt cx="1285875" cy="493713"/>
          </a:xfrm>
        </p:grpSpPr>
        <p:sp>
          <p:nvSpPr>
            <p:cNvPr id="6" name="Freeform 7">
              <a:extLst>
                <a:ext uri="{FF2B5EF4-FFF2-40B4-BE49-F238E27FC236}">
                  <a16:creationId xmlns:a16="http://schemas.microsoft.com/office/drawing/2014/main" id="{A9618909-3B8E-5A11-0DC2-27D0B78121BD}"/>
                </a:ext>
              </a:extLst>
            </p:cNvPr>
            <p:cNvSpPr>
              <a:spLocks noEditPoints="1"/>
            </p:cNvSpPr>
            <p:nvPr userDrawn="1"/>
          </p:nvSpPr>
          <p:spPr bwMode="auto">
            <a:xfrm>
              <a:off x="1343025" y="3640138"/>
              <a:ext cx="762000" cy="296863"/>
            </a:xfrm>
            <a:custGeom>
              <a:avLst/>
              <a:gdLst>
                <a:gd name="T0" fmla="*/ 2147483646 w 1184"/>
                <a:gd name="T1" fmla="*/ 2147483646 h 462"/>
                <a:gd name="T2" fmla="*/ 2147483646 w 1184"/>
                <a:gd name="T3" fmla="*/ 2147483646 h 462"/>
                <a:gd name="T4" fmla="*/ 2147483646 w 1184"/>
                <a:gd name="T5" fmla="*/ 2147483646 h 462"/>
                <a:gd name="T6" fmla="*/ 2147483646 w 1184"/>
                <a:gd name="T7" fmla="*/ 0 h 462"/>
                <a:gd name="T8" fmla="*/ 2147483646 w 1184"/>
                <a:gd name="T9" fmla="*/ 2147483646 h 462"/>
                <a:gd name="T10" fmla="*/ 2147483646 w 1184"/>
                <a:gd name="T11" fmla="*/ 2147483646 h 462"/>
                <a:gd name="T12" fmla="*/ 2147483646 w 1184"/>
                <a:gd name="T13" fmla="*/ 2147483646 h 462"/>
                <a:gd name="T14" fmla="*/ 2147483646 w 1184"/>
                <a:gd name="T15" fmla="*/ 2147483646 h 462"/>
                <a:gd name="T16" fmla="*/ 2147483646 w 1184"/>
                <a:gd name="T17" fmla="*/ 2147483646 h 462"/>
                <a:gd name="T18" fmla="*/ 2147483646 w 1184"/>
                <a:gd name="T19" fmla="*/ 2147483646 h 462"/>
                <a:gd name="T20" fmla="*/ 2147483646 w 1184"/>
                <a:gd name="T21" fmla="*/ 2147483646 h 462"/>
                <a:gd name="T22" fmla="*/ 2147483646 w 1184"/>
                <a:gd name="T23" fmla="*/ 2147483646 h 462"/>
                <a:gd name="T24" fmla="*/ 2147483646 w 1184"/>
                <a:gd name="T25" fmla="*/ 2147483646 h 462"/>
                <a:gd name="T26" fmla="*/ 2147483646 w 1184"/>
                <a:gd name="T27" fmla="*/ 2147483646 h 462"/>
                <a:gd name="T28" fmla="*/ 2147483646 w 1184"/>
                <a:gd name="T29" fmla="*/ 2147483646 h 462"/>
                <a:gd name="T30" fmla="*/ 2147483646 w 1184"/>
                <a:gd name="T31" fmla="*/ 2147483646 h 462"/>
                <a:gd name="T32" fmla="*/ 2147483646 w 1184"/>
                <a:gd name="T33" fmla="*/ 2147483646 h 462"/>
                <a:gd name="T34" fmla="*/ 2147483646 w 1184"/>
                <a:gd name="T35" fmla="*/ 2147483646 h 462"/>
                <a:gd name="T36" fmla="*/ 2147483646 w 1184"/>
                <a:gd name="T37" fmla="*/ 2147483646 h 462"/>
                <a:gd name="T38" fmla="*/ 2147483646 w 1184"/>
                <a:gd name="T39" fmla="*/ 2147483646 h 462"/>
                <a:gd name="T40" fmla="*/ 2147483646 w 1184"/>
                <a:gd name="T41" fmla="*/ 2147483646 h 462"/>
                <a:gd name="T42" fmla="*/ 2147483646 w 1184"/>
                <a:gd name="T43" fmla="*/ 2147483646 h 462"/>
                <a:gd name="T44" fmla="*/ 2147483646 w 1184"/>
                <a:gd name="T45" fmla="*/ 2147483646 h 462"/>
                <a:gd name="T46" fmla="*/ 2147483646 w 1184"/>
                <a:gd name="T47" fmla="*/ 2147483646 h 462"/>
                <a:gd name="T48" fmla="*/ 2147483646 w 1184"/>
                <a:gd name="T49" fmla="*/ 2147483646 h 462"/>
                <a:gd name="T50" fmla="*/ 2147483646 w 1184"/>
                <a:gd name="T51" fmla="*/ 2147483646 h 462"/>
                <a:gd name="T52" fmla="*/ 2147483646 w 1184"/>
                <a:gd name="T53" fmla="*/ 2147483646 h 462"/>
                <a:gd name="T54" fmla="*/ 2147483646 w 1184"/>
                <a:gd name="T55" fmla="*/ 2147483646 h 462"/>
                <a:gd name="T56" fmla="*/ 2147483646 w 1184"/>
                <a:gd name="T57" fmla="*/ 2147483646 h 462"/>
                <a:gd name="T58" fmla="*/ 2147483646 w 1184"/>
                <a:gd name="T59" fmla="*/ 2147483646 h 462"/>
                <a:gd name="T60" fmla="*/ 2147483646 w 1184"/>
                <a:gd name="T61" fmla="*/ 2147483646 h 462"/>
                <a:gd name="T62" fmla="*/ 2147483646 w 1184"/>
                <a:gd name="T63" fmla="*/ 2147483646 h 462"/>
                <a:gd name="T64" fmla="*/ 2147483646 w 1184"/>
                <a:gd name="T65" fmla="*/ 2147483646 h 462"/>
                <a:gd name="T66" fmla="*/ 2147483646 w 1184"/>
                <a:gd name="T67" fmla="*/ 2147483646 h 462"/>
                <a:gd name="T68" fmla="*/ 2147483646 w 1184"/>
                <a:gd name="T69" fmla="*/ 2147483646 h 462"/>
                <a:gd name="T70" fmla="*/ 2147483646 w 1184"/>
                <a:gd name="T71" fmla="*/ 2147483646 h 462"/>
                <a:gd name="T72" fmla="*/ 2147483646 w 1184"/>
                <a:gd name="T73" fmla="*/ 2147483646 h 462"/>
                <a:gd name="T74" fmla="*/ 2147483646 w 1184"/>
                <a:gd name="T75" fmla="*/ 2147483646 h 462"/>
                <a:gd name="T76" fmla="*/ 2147483646 w 1184"/>
                <a:gd name="T77" fmla="*/ 2147483646 h 462"/>
                <a:gd name="T78" fmla="*/ 2147483646 w 1184"/>
                <a:gd name="T79" fmla="*/ 2147483646 h 462"/>
                <a:gd name="T80" fmla="*/ 2147483646 w 1184"/>
                <a:gd name="T81" fmla="*/ 2147483646 h 462"/>
                <a:gd name="T82" fmla="*/ 2147483646 w 1184"/>
                <a:gd name="T83" fmla="*/ 2147483646 h 462"/>
                <a:gd name="T84" fmla="*/ 2147483646 w 1184"/>
                <a:gd name="T85" fmla="*/ 2147483646 h 462"/>
                <a:gd name="T86" fmla="*/ 2147483646 w 1184"/>
                <a:gd name="T87" fmla="*/ 2147483646 h 462"/>
                <a:gd name="T88" fmla="*/ 2147483646 w 1184"/>
                <a:gd name="T89" fmla="*/ 2147483646 h 462"/>
                <a:gd name="T90" fmla="*/ 2147483646 w 1184"/>
                <a:gd name="T91" fmla="*/ 2147483646 h 462"/>
                <a:gd name="T92" fmla="*/ 2147483646 w 1184"/>
                <a:gd name="T93" fmla="*/ 2147483646 h 462"/>
                <a:gd name="T94" fmla="*/ 2147483646 w 1184"/>
                <a:gd name="T95" fmla="*/ 2147483646 h 462"/>
                <a:gd name="T96" fmla="*/ 2147483646 w 1184"/>
                <a:gd name="T97" fmla="*/ 2147483646 h 462"/>
                <a:gd name="T98" fmla="*/ 2147483646 w 1184"/>
                <a:gd name="T99" fmla="*/ 2147483646 h 462"/>
                <a:gd name="T100" fmla="*/ 2147483646 w 1184"/>
                <a:gd name="T101" fmla="*/ 2147483646 h 462"/>
                <a:gd name="T102" fmla="*/ 2147483646 w 1184"/>
                <a:gd name="T103" fmla="*/ 2147483646 h 462"/>
                <a:gd name="T104" fmla="*/ 2147483646 w 1184"/>
                <a:gd name="T105" fmla="*/ 2147483646 h 462"/>
                <a:gd name="T106" fmla="*/ 2147483646 w 1184"/>
                <a:gd name="T107" fmla="*/ 2147483646 h 462"/>
                <a:gd name="T108" fmla="*/ 2147483646 w 1184"/>
                <a:gd name="T109" fmla="*/ 2147483646 h 462"/>
                <a:gd name="T110" fmla="*/ 2147483646 w 1184"/>
                <a:gd name="T111" fmla="*/ 2147483646 h 462"/>
                <a:gd name="T112" fmla="*/ 2147483646 w 1184"/>
                <a:gd name="T113" fmla="*/ 2147483646 h 462"/>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1184" h="462">
                  <a:moveTo>
                    <a:pt x="17" y="70"/>
                  </a:moveTo>
                  <a:cubicBezTo>
                    <a:pt x="17" y="114"/>
                    <a:pt x="17" y="114"/>
                    <a:pt x="17" y="114"/>
                  </a:cubicBezTo>
                  <a:cubicBezTo>
                    <a:pt x="76" y="114"/>
                    <a:pt x="76" y="114"/>
                    <a:pt x="76" y="114"/>
                  </a:cubicBezTo>
                  <a:cubicBezTo>
                    <a:pt x="76" y="127"/>
                    <a:pt x="76" y="127"/>
                    <a:pt x="76" y="127"/>
                  </a:cubicBezTo>
                  <a:cubicBezTo>
                    <a:pt x="3" y="127"/>
                    <a:pt x="3" y="127"/>
                    <a:pt x="3" y="127"/>
                  </a:cubicBezTo>
                  <a:cubicBezTo>
                    <a:pt x="3" y="2"/>
                    <a:pt x="3" y="2"/>
                    <a:pt x="3" y="2"/>
                  </a:cubicBezTo>
                  <a:cubicBezTo>
                    <a:pt x="74" y="2"/>
                    <a:pt x="74" y="2"/>
                    <a:pt x="74" y="2"/>
                  </a:cubicBezTo>
                  <a:cubicBezTo>
                    <a:pt x="74" y="15"/>
                    <a:pt x="74" y="15"/>
                    <a:pt x="74" y="15"/>
                  </a:cubicBezTo>
                  <a:cubicBezTo>
                    <a:pt x="17" y="15"/>
                    <a:pt x="17" y="15"/>
                    <a:pt x="17" y="15"/>
                  </a:cubicBezTo>
                  <a:cubicBezTo>
                    <a:pt x="17" y="57"/>
                    <a:pt x="17" y="57"/>
                    <a:pt x="17" y="57"/>
                  </a:cubicBezTo>
                  <a:cubicBezTo>
                    <a:pt x="69" y="57"/>
                    <a:pt x="69" y="57"/>
                    <a:pt x="69" y="57"/>
                  </a:cubicBezTo>
                  <a:cubicBezTo>
                    <a:pt x="69" y="70"/>
                    <a:pt x="69" y="70"/>
                    <a:pt x="69" y="70"/>
                  </a:cubicBezTo>
                  <a:lnTo>
                    <a:pt x="17" y="70"/>
                  </a:lnTo>
                  <a:close/>
                  <a:moveTo>
                    <a:pt x="186" y="2"/>
                  </a:moveTo>
                  <a:cubicBezTo>
                    <a:pt x="172" y="2"/>
                    <a:pt x="172" y="2"/>
                    <a:pt x="172" y="2"/>
                  </a:cubicBezTo>
                  <a:cubicBezTo>
                    <a:pt x="172" y="97"/>
                    <a:pt x="172" y="97"/>
                    <a:pt x="172" y="97"/>
                  </a:cubicBezTo>
                  <a:cubicBezTo>
                    <a:pt x="119" y="2"/>
                    <a:pt x="119" y="2"/>
                    <a:pt x="119" y="2"/>
                  </a:cubicBezTo>
                  <a:cubicBezTo>
                    <a:pt x="106" y="2"/>
                    <a:pt x="106" y="2"/>
                    <a:pt x="106" y="2"/>
                  </a:cubicBezTo>
                  <a:cubicBezTo>
                    <a:pt x="106" y="127"/>
                    <a:pt x="106" y="127"/>
                    <a:pt x="106" y="127"/>
                  </a:cubicBezTo>
                  <a:cubicBezTo>
                    <a:pt x="120" y="127"/>
                    <a:pt x="120" y="127"/>
                    <a:pt x="120" y="127"/>
                  </a:cubicBezTo>
                  <a:cubicBezTo>
                    <a:pt x="120" y="31"/>
                    <a:pt x="120" y="31"/>
                    <a:pt x="120" y="31"/>
                  </a:cubicBezTo>
                  <a:cubicBezTo>
                    <a:pt x="174" y="127"/>
                    <a:pt x="174" y="127"/>
                    <a:pt x="174" y="127"/>
                  </a:cubicBezTo>
                  <a:cubicBezTo>
                    <a:pt x="186" y="127"/>
                    <a:pt x="186" y="127"/>
                    <a:pt x="186" y="127"/>
                  </a:cubicBezTo>
                  <a:lnTo>
                    <a:pt x="186" y="2"/>
                  </a:lnTo>
                  <a:close/>
                  <a:moveTo>
                    <a:pt x="262" y="78"/>
                  </a:moveTo>
                  <a:cubicBezTo>
                    <a:pt x="285" y="78"/>
                    <a:pt x="285" y="78"/>
                    <a:pt x="285" y="78"/>
                  </a:cubicBezTo>
                  <a:cubicBezTo>
                    <a:pt x="285" y="91"/>
                    <a:pt x="285" y="91"/>
                    <a:pt x="285" y="91"/>
                  </a:cubicBezTo>
                  <a:cubicBezTo>
                    <a:pt x="285" y="106"/>
                    <a:pt x="276" y="116"/>
                    <a:pt x="259" y="116"/>
                  </a:cubicBezTo>
                  <a:cubicBezTo>
                    <a:pt x="242" y="116"/>
                    <a:pt x="232" y="105"/>
                    <a:pt x="232" y="89"/>
                  </a:cubicBezTo>
                  <a:cubicBezTo>
                    <a:pt x="232" y="40"/>
                    <a:pt x="232" y="40"/>
                    <a:pt x="232" y="40"/>
                  </a:cubicBezTo>
                  <a:cubicBezTo>
                    <a:pt x="232" y="25"/>
                    <a:pt x="242" y="13"/>
                    <a:pt x="259" y="13"/>
                  </a:cubicBezTo>
                  <a:cubicBezTo>
                    <a:pt x="276" y="13"/>
                    <a:pt x="285" y="23"/>
                    <a:pt x="285" y="36"/>
                  </a:cubicBezTo>
                  <a:cubicBezTo>
                    <a:pt x="285" y="39"/>
                    <a:pt x="285" y="39"/>
                    <a:pt x="285" y="39"/>
                  </a:cubicBezTo>
                  <a:cubicBezTo>
                    <a:pt x="299" y="39"/>
                    <a:pt x="299" y="39"/>
                    <a:pt x="299" y="39"/>
                  </a:cubicBezTo>
                  <a:cubicBezTo>
                    <a:pt x="299" y="36"/>
                    <a:pt x="299" y="36"/>
                    <a:pt x="299" y="36"/>
                  </a:cubicBezTo>
                  <a:cubicBezTo>
                    <a:pt x="299" y="14"/>
                    <a:pt x="283" y="0"/>
                    <a:pt x="259" y="0"/>
                  </a:cubicBezTo>
                  <a:cubicBezTo>
                    <a:pt x="234" y="0"/>
                    <a:pt x="218" y="16"/>
                    <a:pt x="218" y="40"/>
                  </a:cubicBezTo>
                  <a:cubicBezTo>
                    <a:pt x="218" y="89"/>
                    <a:pt x="218" y="89"/>
                    <a:pt x="218" y="89"/>
                  </a:cubicBezTo>
                  <a:cubicBezTo>
                    <a:pt x="218" y="114"/>
                    <a:pt x="235" y="129"/>
                    <a:pt x="259" y="129"/>
                  </a:cubicBezTo>
                  <a:cubicBezTo>
                    <a:pt x="283" y="129"/>
                    <a:pt x="299" y="114"/>
                    <a:pt x="299" y="91"/>
                  </a:cubicBezTo>
                  <a:cubicBezTo>
                    <a:pt x="299" y="66"/>
                    <a:pt x="299" y="66"/>
                    <a:pt x="299" y="66"/>
                  </a:cubicBezTo>
                  <a:cubicBezTo>
                    <a:pt x="262" y="66"/>
                    <a:pt x="262" y="66"/>
                    <a:pt x="262" y="66"/>
                  </a:cubicBezTo>
                  <a:lnTo>
                    <a:pt x="262" y="78"/>
                  </a:lnTo>
                  <a:close/>
                  <a:moveTo>
                    <a:pt x="346" y="2"/>
                  </a:moveTo>
                  <a:cubicBezTo>
                    <a:pt x="331" y="2"/>
                    <a:pt x="331" y="2"/>
                    <a:pt x="331" y="2"/>
                  </a:cubicBezTo>
                  <a:cubicBezTo>
                    <a:pt x="331" y="127"/>
                    <a:pt x="331" y="127"/>
                    <a:pt x="331" y="127"/>
                  </a:cubicBezTo>
                  <a:cubicBezTo>
                    <a:pt x="346" y="127"/>
                    <a:pt x="346" y="127"/>
                    <a:pt x="346" y="127"/>
                  </a:cubicBezTo>
                  <a:lnTo>
                    <a:pt x="346" y="2"/>
                  </a:lnTo>
                  <a:close/>
                  <a:moveTo>
                    <a:pt x="463" y="2"/>
                  </a:moveTo>
                  <a:cubicBezTo>
                    <a:pt x="449" y="2"/>
                    <a:pt x="449" y="2"/>
                    <a:pt x="449" y="2"/>
                  </a:cubicBezTo>
                  <a:cubicBezTo>
                    <a:pt x="449" y="97"/>
                    <a:pt x="449" y="97"/>
                    <a:pt x="449" y="97"/>
                  </a:cubicBezTo>
                  <a:cubicBezTo>
                    <a:pt x="396" y="2"/>
                    <a:pt x="396" y="2"/>
                    <a:pt x="396" y="2"/>
                  </a:cubicBezTo>
                  <a:cubicBezTo>
                    <a:pt x="383" y="2"/>
                    <a:pt x="383" y="2"/>
                    <a:pt x="383" y="2"/>
                  </a:cubicBezTo>
                  <a:cubicBezTo>
                    <a:pt x="383" y="127"/>
                    <a:pt x="383" y="127"/>
                    <a:pt x="383" y="127"/>
                  </a:cubicBezTo>
                  <a:cubicBezTo>
                    <a:pt x="397" y="127"/>
                    <a:pt x="397" y="127"/>
                    <a:pt x="397" y="127"/>
                  </a:cubicBezTo>
                  <a:cubicBezTo>
                    <a:pt x="397" y="31"/>
                    <a:pt x="397" y="31"/>
                    <a:pt x="397" y="31"/>
                  </a:cubicBezTo>
                  <a:cubicBezTo>
                    <a:pt x="451" y="127"/>
                    <a:pt x="451" y="127"/>
                    <a:pt x="451" y="127"/>
                  </a:cubicBezTo>
                  <a:cubicBezTo>
                    <a:pt x="463" y="127"/>
                    <a:pt x="463" y="127"/>
                    <a:pt x="463" y="127"/>
                  </a:cubicBezTo>
                  <a:lnTo>
                    <a:pt x="463" y="2"/>
                  </a:lnTo>
                  <a:close/>
                  <a:moveTo>
                    <a:pt x="564" y="70"/>
                  </a:moveTo>
                  <a:cubicBezTo>
                    <a:pt x="564" y="57"/>
                    <a:pt x="564" y="57"/>
                    <a:pt x="564" y="57"/>
                  </a:cubicBezTo>
                  <a:cubicBezTo>
                    <a:pt x="512" y="57"/>
                    <a:pt x="512" y="57"/>
                    <a:pt x="512" y="57"/>
                  </a:cubicBezTo>
                  <a:cubicBezTo>
                    <a:pt x="512" y="15"/>
                    <a:pt x="512" y="15"/>
                    <a:pt x="512" y="15"/>
                  </a:cubicBezTo>
                  <a:cubicBezTo>
                    <a:pt x="569" y="15"/>
                    <a:pt x="569" y="15"/>
                    <a:pt x="569" y="15"/>
                  </a:cubicBezTo>
                  <a:cubicBezTo>
                    <a:pt x="569" y="2"/>
                    <a:pt x="569" y="2"/>
                    <a:pt x="569" y="2"/>
                  </a:cubicBezTo>
                  <a:cubicBezTo>
                    <a:pt x="498" y="2"/>
                    <a:pt x="498" y="2"/>
                    <a:pt x="498" y="2"/>
                  </a:cubicBezTo>
                  <a:cubicBezTo>
                    <a:pt x="498" y="127"/>
                    <a:pt x="498" y="127"/>
                    <a:pt x="498" y="127"/>
                  </a:cubicBezTo>
                  <a:cubicBezTo>
                    <a:pt x="571" y="127"/>
                    <a:pt x="571" y="127"/>
                    <a:pt x="571" y="127"/>
                  </a:cubicBezTo>
                  <a:cubicBezTo>
                    <a:pt x="571" y="114"/>
                    <a:pt x="571" y="114"/>
                    <a:pt x="571" y="114"/>
                  </a:cubicBezTo>
                  <a:cubicBezTo>
                    <a:pt x="512" y="114"/>
                    <a:pt x="512" y="114"/>
                    <a:pt x="512" y="114"/>
                  </a:cubicBezTo>
                  <a:cubicBezTo>
                    <a:pt x="512" y="70"/>
                    <a:pt x="512" y="70"/>
                    <a:pt x="512" y="70"/>
                  </a:cubicBezTo>
                  <a:lnTo>
                    <a:pt x="564" y="70"/>
                  </a:lnTo>
                  <a:close/>
                  <a:moveTo>
                    <a:pt x="664" y="70"/>
                  </a:moveTo>
                  <a:cubicBezTo>
                    <a:pt x="664" y="57"/>
                    <a:pt x="664" y="57"/>
                    <a:pt x="664" y="57"/>
                  </a:cubicBezTo>
                  <a:cubicBezTo>
                    <a:pt x="612" y="57"/>
                    <a:pt x="612" y="57"/>
                    <a:pt x="612" y="57"/>
                  </a:cubicBezTo>
                  <a:cubicBezTo>
                    <a:pt x="612" y="15"/>
                    <a:pt x="612" y="15"/>
                    <a:pt x="612" y="15"/>
                  </a:cubicBezTo>
                  <a:cubicBezTo>
                    <a:pt x="669" y="15"/>
                    <a:pt x="669" y="15"/>
                    <a:pt x="669" y="15"/>
                  </a:cubicBezTo>
                  <a:cubicBezTo>
                    <a:pt x="669" y="2"/>
                    <a:pt x="669" y="2"/>
                    <a:pt x="669" y="2"/>
                  </a:cubicBezTo>
                  <a:cubicBezTo>
                    <a:pt x="597" y="2"/>
                    <a:pt x="597" y="2"/>
                    <a:pt x="597" y="2"/>
                  </a:cubicBezTo>
                  <a:cubicBezTo>
                    <a:pt x="597" y="127"/>
                    <a:pt x="597" y="127"/>
                    <a:pt x="597" y="127"/>
                  </a:cubicBezTo>
                  <a:cubicBezTo>
                    <a:pt x="670" y="127"/>
                    <a:pt x="670" y="127"/>
                    <a:pt x="670" y="127"/>
                  </a:cubicBezTo>
                  <a:cubicBezTo>
                    <a:pt x="670" y="114"/>
                    <a:pt x="670" y="114"/>
                    <a:pt x="670" y="114"/>
                  </a:cubicBezTo>
                  <a:cubicBezTo>
                    <a:pt x="612" y="114"/>
                    <a:pt x="612" y="114"/>
                    <a:pt x="612" y="114"/>
                  </a:cubicBezTo>
                  <a:cubicBezTo>
                    <a:pt x="612" y="70"/>
                    <a:pt x="612" y="70"/>
                    <a:pt x="612" y="70"/>
                  </a:cubicBezTo>
                  <a:lnTo>
                    <a:pt x="664" y="70"/>
                  </a:lnTo>
                  <a:close/>
                  <a:moveTo>
                    <a:pt x="779" y="127"/>
                  </a:moveTo>
                  <a:cubicBezTo>
                    <a:pt x="756" y="74"/>
                    <a:pt x="756" y="74"/>
                    <a:pt x="756" y="74"/>
                  </a:cubicBezTo>
                  <a:cubicBezTo>
                    <a:pt x="770" y="69"/>
                    <a:pt x="779" y="56"/>
                    <a:pt x="779" y="39"/>
                  </a:cubicBezTo>
                  <a:cubicBezTo>
                    <a:pt x="779" y="17"/>
                    <a:pt x="761" y="2"/>
                    <a:pt x="737" y="2"/>
                  </a:cubicBezTo>
                  <a:cubicBezTo>
                    <a:pt x="699" y="2"/>
                    <a:pt x="699" y="2"/>
                    <a:pt x="699" y="2"/>
                  </a:cubicBezTo>
                  <a:cubicBezTo>
                    <a:pt x="699" y="127"/>
                    <a:pt x="699" y="127"/>
                    <a:pt x="699" y="127"/>
                  </a:cubicBezTo>
                  <a:cubicBezTo>
                    <a:pt x="713" y="127"/>
                    <a:pt x="713" y="127"/>
                    <a:pt x="713" y="127"/>
                  </a:cubicBezTo>
                  <a:cubicBezTo>
                    <a:pt x="713" y="78"/>
                    <a:pt x="713" y="78"/>
                    <a:pt x="713" y="78"/>
                  </a:cubicBezTo>
                  <a:cubicBezTo>
                    <a:pt x="736" y="78"/>
                    <a:pt x="736" y="78"/>
                    <a:pt x="736" y="78"/>
                  </a:cubicBezTo>
                  <a:cubicBezTo>
                    <a:pt x="738" y="78"/>
                    <a:pt x="740" y="78"/>
                    <a:pt x="742" y="78"/>
                  </a:cubicBezTo>
                  <a:cubicBezTo>
                    <a:pt x="763" y="127"/>
                    <a:pt x="763" y="127"/>
                    <a:pt x="763" y="127"/>
                  </a:cubicBezTo>
                  <a:lnTo>
                    <a:pt x="779" y="127"/>
                  </a:lnTo>
                  <a:close/>
                  <a:moveTo>
                    <a:pt x="736" y="15"/>
                  </a:moveTo>
                  <a:cubicBezTo>
                    <a:pt x="753" y="15"/>
                    <a:pt x="764" y="25"/>
                    <a:pt x="764" y="40"/>
                  </a:cubicBezTo>
                  <a:cubicBezTo>
                    <a:pt x="764" y="55"/>
                    <a:pt x="753" y="65"/>
                    <a:pt x="736" y="65"/>
                  </a:cubicBezTo>
                  <a:cubicBezTo>
                    <a:pt x="713" y="65"/>
                    <a:pt x="713" y="65"/>
                    <a:pt x="713" y="65"/>
                  </a:cubicBezTo>
                  <a:cubicBezTo>
                    <a:pt x="713" y="15"/>
                    <a:pt x="713" y="15"/>
                    <a:pt x="713" y="15"/>
                  </a:cubicBezTo>
                  <a:lnTo>
                    <a:pt x="736" y="15"/>
                  </a:lnTo>
                  <a:close/>
                  <a:moveTo>
                    <a:pt x="881" y="38"/>
                  </a:moveTo>
                  <a:cubicBezTo>
                    <a:pt x="881" y="35"/>
                    <a:pt x="881" y="35"/>
                    <a:pt x="881" y="35"/>
                  </a:cubicBezTo>
                  <a:cubicBezTo>
                    <a:pt x="881" y="14"/>
                    <a:pt x="865" y="0"/>
                    <a:pt x="842" y="0"/>
                  </a:cubicBezTo>
                  <a:cubicBezTo>
                    <a:pt x="819" y="0"/>
                    <a:pt x="804" y="14"/>
                    <a:pt x="804" y="32"/>
                  </a:cubicBezTo>
                  <a:cubicBezTo>
                    <a:pt x="804" y="49"/>
                    <a:pt x="816" y="58"/>
                    <a:pt x="830" y="64"/>
                  </a:cubicBezTo>
                  <a:cubicBezTo>
                    <a:pt x="847" y="71"/>
                    <a:pt x="847" y="71"/>
                    <a:pt x="847" y="71"/>
                  </a:cubicBezTo>
                  <a:cubicBezTo>
                    <a:pt x="859" y="76"/>
                    <a:pt x="869" y="81"/>
                    <a:pt x="869" y="94"/>
                  </a:cubicBezTo>
                  <a:cubicBezTo>
                    <a:pt x="869" y="107"/>
                    <a:pt x="859" y="117"/>
                    <a:pt x="842" y="117"/>
                  </a:cubicBezTo>
                  <a:cubicBezTo>
                    <a:pt x="825" y="117"/>
                    <a:pt x="816" y="107"/>
                    <a:pt x="816" y="95"/>
                  </a:cubicBezTo>
                  <a:cubicBezTo>
                    <a:pt x="816" y="91"/>
                    <a:pt x="816" y="91"/>
                    <a:pt x="816" y="91"/>
                  </a:cubicBezTo>
                  <a:cubicBezTo>
                    <a:pt x="802" y="91"/>
                    <a:pt x="802" y="91"/>
                    <a:pt x="802" y="91"/>
                  </a:cubicBezTo>
                  <a:cubicBezTo>
                    <a:pt x="802" y="94"/>
                    <a:pt x="802" y="94"/>
                    <a:pt x="802" y="94"/>
                  </a:cubicBezTo>
                  <a:cubicBezTo>
                    <a:pt x="802" y="115"/>
                    <a:pt x="818" y="129"/>
                    <a:pt x="842" y="129"/>
                  </a:cubicBezTo>
                  <a:cubicBezTo>
                    <a:pt x="866" y="129"/>
                    <a:pt x="883" y="115"/>
                    <a:pt x="883" y="93"/>
                  </a:cubicBezTo>
                  <a:cubicBezTo>
                    <a:pt x="883" y="71"/>
                    <a:pt x="867" y="64"/>
                    <a:pt x="853" y="58"/>
                  </a:cubicBezTo>
                  <a:cubicBezTo>
                    <a:pt x="832" y="50"/>
                    <a:pt x="832" y="50"/>
                    <a:pt x="832" y="50"/>
                  </a:cubicBezTo>
                  <a:cubicBezTo>
                    <a:pt x="824" y="46"/>
                    <a:pt x="818" y="40"/>
                    <a:pt x="818" y="31"/>
                  </a:cubicBezTo>
                  <a:cubicBezTo>
                    <a:pt x="818" y="20"/>
                    <a:pt x="827" y="13"/>
                    <a:pt x="842" y="13"/>
                  </a:cubicBezTo>
                  <a:cubicBezTo>
                    <a:pt x="858" y="13"/>
                    <a:pt x="867" y="22"/>
                    <a:pt x="867" y="35"/>
                  </a:cubicBezTo>
                  <a:cubicBezTo>
                    <a:pt x="867" y="38"/>
                    <a:pt x="867" y="38"/>
                    <a:pt x="867" y="38"/>
                  </a:cubicBezTo>
                  <a:lnTo>
                    <a:pt x="881" y="38"/>
                  </a:lnTo>
                  <a:close/>
                  <a:moveTo>
                    <a:pt x="1039" y="56"/>
                  </a:moveTo>
                  <a:cubicBezTo>
                    <a:pt x="990" y="56"/>
                    <a:pt x="990" y="56"/>
                    <a:pt x="990" y="56"/>
                  </a:cubicBezTo>
                  <a:cubicBezTo>
                    <a:pt x="972" y="56"/>
                    <a:pt x="965" y="47"/>
                    <a:pt x="965" y="34"/>
                  </a:cubicBezTo>
                  <a:cubicBezTo>
                    <a:pt x="965" y="22"/>
                    <a:pt x="973" y="13"/>
                    <a:pt x="987" y="13"/>
                  </a:cubicBezTo>
                  <a:cubicBezTo>
                    <a:pt x="1001" y="13"/>
                    <a:pt x="1008" y="22"/>
                    <a:pt x="1008" y="34"/>
                  </a:cubicBezTo>
                  <a:cubicBezTo>
                    <a:pt x="1008" y="37"/>
                    <a:pt x="1008" y="37"/>
                    <a:pt x="1008" y="37"/>
                  </a:cubicBezTo>
                  <a:cubicBezTo>
                    <a:pt x="1022" y="37"/>
                    <a:pt x="1022" y="37"/>
                    <a:pt x="1022" y="37"/>
                  </a:cubicBezTo>
                  <a:cubicBezTo>
                    <a:pt x="1022" y="34"/>
                    <a:pt x="1022" y="34"/>
                    <a:pt x="1022" y="34"/>
                  </a:cubicBezTo>
                  <a:cubicBezTo>
                    <a:pt x="1022" y="14"/>
                    <a:pt x="1008" y="0"/>
                    <a:pt x="987" y="0"/>
                  </a:cubicBezTo>
                  <a:cubicBezTo>
                    <a:pt x="965" y="0"/>
                    <a:pt x="951" y="14"/>
                    <a:pt x="951" y="33"/>
                  </a:cubicBezTo>
                  <a:cubicBezTo>
                    <a:pt x="951" y="46"/>
                    <a:pt x="956" y="56"/>
                    <a:pt x="968" y="62"/>
                  </a:cubicBezTo>
                  <a:cubicBezTo>
                    <a:pt x="954" y="67"/>
                    <a:pt x="946" y="78"/>
                    <a:pt x="946" y="93"/>
                  </a:cubicBezTo>
                  <a:cubicBezTo>
                    <a:pt x="946" y="115"/>
                    <a:pt x="963" y="129"/>
                    <a:pt x="987" y="129"/>
                  </a:cubicBezTo>
                  <a:cubicBezTo>
                    <a:pt x="1011" y="129"/>
                    <a:pt x="1027" y="114"/>
                    <a:pt x="1027" y="91"/>
                  </a:cubicBezTo>
                  <a:cubicBezTo>
                    <a:pt x="1027" y="68"/>
                    <a:pt x="1027" y="68"/>
                    <a:pt x="1027" y="68"/>
                  </a:cubicBezTo>
                  <a:cubicBezTo>
                    <a:pt x="1039" y="68"/>
                    <a:pt x="1039" y="68"/>
                    <a:pt x="1039" y="68"/>
                  </a:cubicBezTo>
                  <a:lnTo>
                    <a:pt x="1039" y="56"/>
                  </a:lnTo>
                  <a:close/>
                  <a:moveTo>
                    <a:pt x="1013" y="91"/>
                  </a:moveTo>
                  <a:cubicBezTo>
                    <a:pt x="1013" y="106"/>
                    <a:pt x="1004" y="117"/>
                    <a:pt x="987" y="117"/>
                  </a:cubicBezTo>
                  <a:cubicBezTo>
                    <a:pt x="970" y="117"/>
                    <a:pt x="961" y="107"/>
                    <a:pt x="961" y="92"/>
                  </a:cubicBezTo>
                  <a:cubicBezTo>
                    <a:pt x="961" y="80"/>
                    <a:pt x="969" y="68"/>
                    <a:pt x="989" y="68"/>
                  </a:cubicBezTo>
                  <a:cubicBezTo>
                    <a:pt x="1013" y="68"/>
                    <a:pt x="1013" y="68"/>
                    <a:pt x="1013" y="68"/>
                  </a:cubicBezTo>
                  <a:cubicBezTo>
                    <a:pt x="1013" y="91"/>
                    <a:pt x="1013" y="91"/>
                    <a:pt x="1013" y="91"/>
                  </a:cubicBezTo>
                  <a:moveTo>
                    <a:pt x="44" y="269"/>
                  </a:moveTo>
                  <a:cubicBezTo>
                    <a:pt x="67" y="269"/>
                    <a:pt x="67" y="269"/>
                    <a:pt x="67" y="269"/>
                  </a:cubicBezTo>
                  <a:cubicBezTo>
                    <a:pt x="67" y="283"/>
                    <a:pt x="67" y="283"/>
                    <a:pt x="67" y="283"/>
                  </a:cubicBezTo>
                  <a:cubicBezTo>
                    <a:pt x="67" y="297"/>
                    <a:pt x="58" y="307"/>
                    <a:pt x="41" y="307"/>
                  </a:cubicBezTo>
                  <a:cubicBezTo>
                    <a:pt x="24" y="307"/>
                    <a:pt x="14" y="296"/>
                    <a:pt x="14" y="281"/>
                  </a:cubicBezTo>
                  <a:cubicBezTo>
                    <a:pt x="14" y="231"/>
                    <a:pt x="14" y="231"/>
                    <a:pt x="14" y="231"/>
                  </a:cubicBezTo>
                  <a:cubicBezTo>
                    <a:pt x="14" y="216"/>
                    <a:pt x="24" y="205"/>
                    <a:pt x="41" y="205"/>
                  </a:cubicBezTo>
                  <a:cubicBezTo>
                    <a:pt x="57" y="205"/>
                    <a:pt x="67" y="214"/>
                    <a:pt x="67" y="227"/>
                  </a:cubicBezTo>
                  <a:cubicBezTo>
                    <a:pt x="67" y="230"/>
                    <a:pt x="67" y="230"/>
                    <a:pt x="67" y="230"/>
                  </a:cubicBezTo>
                  <a:cubicBezTo>
                    <a:pt x="81" y="230"/>
                    <a:pt x="81" y="230"/>
                    <a:pt x="81" y="230"/>
                  </a:cubicBezTo>
                  <a:cubicBezTo>
                    <a:pt x="81" y="228"/>
                    <a:pt x="81" y="228"/>
                    <a:pt x="81" y="228"/>
                  </a:cubicBezTo>
                  <a:cubicBezTo>
                    <a:pt x="81" y="205"/>
                    <a:pt x="64" y="192"/>
                    <a:pt x="41" y="192"/>
                  </a:cubicBezTo>
                  <a:cubicBezTo>
                    <a:pt x="16" y="192"/>
                    <a:pt x="0" y="207"/>
                    <a:pt x="0" y="232"/>
                  </a:cubicBezTo>
                  <a:cubicBezTo>
                    <a:pt x="0" y="280"/>
                    <a:pt x="0" y="280"/>
                    <a:pt x="0" y="280"/>
                  </a:cubicBezTo>
                  <a:cubicBezTo>
                    <a:pt x="0" y="305"/>
                    <a:pt x="16" y="320"/>
                    <a:pt x="41" y="320"/>
                  </a:cubicBezTo>
                  <a:cubicBezTo>
                    <a:pt x="64" y="320"/>
                    <a:pt x="81" y="306"/>
                    <a:pt x="81" y="282"/>
                  </a:cubicBezTo>
                  <a:cubicBezTo>
                    <a:pt x="81" y="257"/>
                    <a:pt x="81" y="257"/>
                    <a:pt x="81" y="257"/>
                  </a:cubicBezTo>
                  <a:cubicBezTo>
                    <a:pt x="44" y="257"/>
                    <a:pt x="44" y="257"/>
                    <a:pt x="44" y="257"/>
                  </a:cubicBezTo>
                  <a:lnTo>
                    <a:pt x="44" y="269"/>
                  </a:lnTo>
                  <a:close/>
                  <a:moveTo>
                    <a:pt x="174" y="261"/>
                  </a:moveTo>
                  <a:cubicBezTo>
                    <a:pt x="174" y="248"/>
                    <a:pt x="174" y="248"/>
                    <a:pt x="174" y="248"/>
                  </a:cubicBezTo>
                  <a:cubicBezTo>
                    <a:pt x="122" y="248"/>
                    <a:pt x="122" y="248"/>
                    <a:pt x="122" y="248"/>
                  </a:cubicBezTo>
                  <a:cubicBezTo>
                    <a:pt x="122" y="207"/>
                    <a:pt x="122" y="207"/>
                    <a:pt x="122" y="207"/>
                  </a:cubicBezTo>
                  <a:cubicBezTo>
                    <a:pt x="179" y="207"/>
                    <a:pt x="179" y="207"/>
                    <a:pt x="179" y="207"/>
                  </a:cubicBezTo>
                  <a:cubicBezTo>
                    <a:pt x="179" y="194"/>
                    <a:pt x="179" y="194"/>
                    <a:pt x="179" y="194"/>
                  </a:cubicBezTo>
                  <a:cubicBezTo>
                    <a:pt x="108" y="194"/>
                    <a:pt x="108" y="194"/>
                    <a:pt x="108" y="194"/>
                  </a:cubicBezTo>
                  <a:cubicBezTo>
                    <a:pt x="108" y="318"/>
                    <a:pt x="108" y="318"/>
                    <a:pt x="108" y="318"/>
                  </a:cubicBezTo>
                  <a:cubicBezTo>
                    <a:pt x="180" y="318"/>
                    <a:pt x="180" y="318"/>
                    <a:pt x="180" y="318"/>
                  </a:cubicBezTo>
                  <a:cubicBezTo>
                    <a:pt x="180" y="305"/>
                    <a:pt x="180" y="305"/>
                    <a:pt x="180" y="305"/>
                  </a:cubicBezTo>
                  <a:cubicBezTo>
                    <a:pt x="122" y="305"/>
                    <a:pt x="122" y="305"/>
                    <a:pt x="122" y="305"/>
                  </a:cubicBezTo>
                  <a:cubicBezTo>
                    <a:pt x="122" y="261"/>
                    <a:pt x="122" y="261"/>
                    <a:pt x="122" y="261"/>
                  </a:cubicBezTo>
                  <a:lnTo>
                    <a:pt x="174" y="261"/>
                  </a:lnTo>
                  <a:close/>
                  <a:moveTo>
                    <a:pt x="284" y="232"/>
                  </a:moveTo>
                  <a:cubicBezTo>
                    <a:pt x="284" y="207"/>
                    <a:pt x="267" y="192"/>
                    <a:pt x="243" y="192"/>
                  </a:cubicBezTo>
                  <a:cubicBezTo>
                    <a:pt x="218" y="192"/>
                    <a:pt x="202" y="207"/>
                    <a:pt x="202" y="232"/>
                  </a:cubicBezTo>
                  <a:cubicBezTo>
                    <a:pt x="202" y="280"/>
                    <a:pt x="202" y="280"/>
                    <a:pt x="202" y="280"/>
                  </a:cubicBezTo>
                  <a:cubicBezTo>
                    <a:pt x="202" y="305"/>
                    <a:pt x="218" y="320"/>
                    <a:pt x="243" y="320"/>
                  </a:cubicBezTo>
                  <a:cubicBezTo>
                    <a:pt x="267" y="320"/>
                    <a:pt x="284" y="305"/>
                    <a:pt x="284" y="280"/>
                  </a:cubicBezTo>
                  <a:lnTo>
                    <a:pt x="284" y="232"/>
                  </a:lnTo>
                  <a:close/>
                  <a:moveTo>
                    <a:pt x="216" y="231"/>
                  </a:moveTo>
                  <a:cubicBezTo>
                    <a:pt x="216" y="216"/>
                    <a:pt x="226" y="205"/>
                    <a:pt x="243" y="205"/>
                  </a:cubicBezTo>
                  <a:cubicBezTo>
                    <a:pt x="260" y="205"/>
                    <a:pt x="269" y="216"/>
                    <a:pt x="269" y="231"/>
                  </a:cubicBezTo>
                  <a:cubicBezTo>
                    <a:pt x="269" y="281"/>
                    <a:pt x="269" y="281"/>
                    <a:pt x="269" y="281"/>
                  </a:cubicBezTo>
                  <a:cubicBezTo>
                    <a:pt x="269" y="296"/>
                    <a:pt x="260" y="307"/>
                    <a:pt x="243" y="307"/>
                  </a:cubicBezTo>
                  <a:cubicBezTo>
                    <a:pt x="226" y="307"/>
                    <a:pt x="216" y="296"/>
                    <a:pt x="216" y="281"/>
                  </a:cubicBezTo>
                  <a:lnTo>
                    <a:pt x="216" y="231"/>
                  </a:lnTo>
                  <a:close/>
                  <a:moveTo>
                    <a:pt x="388" y="229"/>
                  </a:moveTo>
                  <a:cubicBezTo>
                    <a:pt x="388" y="227"/>
                    <a:pt x="388" y="227"/>
                    <a:pt x="388" y="227"/>
                  </a:cubicBezTo>
                  <a:cubicBezTo>
                    <a:pt x="388" y="205"/>
                    <a:pt x="372" y="192"/>
                    <a:pt x="349" y="192"/>
                  </a:cubicBezTo>
                  <a:cubicBezTo>
                    <a:pt x="327" y="192"/>
                    <a:pt x="311" y="205"/>
                    <a:pt x="311" y="224"/>
                  </a:cubicBezTo>
                  <a:cubicBezTo>
                    <a:pt x="311" y="240"/>
                    <a:pt x="323" y="250"/>
                    <a:pt x="337" y="255"/>
                  </a:cubicBezTo>
                  <a:cubicBezTo>
                    <a:pt x="355" y="262"/>
                    <a:pt x="355" y="262"/>
                    <a:pt x="355" y="262"/>
                  </a:cubicBezTo>
                  <a:cubicBezTo>
                    <a:pt x="366" y="267"/>
                    <a:pt x="376" y="272"/>
                    <a:pt x="376" y="286"/>
                  </a:cubicBezTo>
                  <a:cubicBezTo>
                    <a:pt x="376" y="298"/>
                    <a:pt x="366" y="308"/>
                    <a:pt x="349" y="308"/>
                  </a:cubicBezTo>
                  <a:cubicBezTo>
                    <a:pt x="333" y="308"/>
                    <a:pt x="323" y="299"/>
                    <a:pt x="323" y="286"/>
                  </a:cubicBezTo>
                  <a:cubicBezTo>
                    <a:pt x="323" y="282"/>
                    <a:pt x="323" y="282"/>
                    <a:pt x="323" y="282"/>
                  </a:cubicBezTo>
                  <a:cubicBezTo>
                    <a:pt x="309" y="282"/>
                    <a:pt x="309" y="282"/>
                    <a:pt x="309" y="282"/>
                  </a:cubicBezTo>
                  <a:cubicBezTo>
                    <a:pt x="309" y="285"/>
                    <a:pt x="309" y="285"/>
                    <a:pt x="309" y="285"/>
                  </a:cubicBezTo>
                  <a:cubicBezTo>
                    <a:pt x="309" y="307"/>
                    <a:pt x="326" y="320"/>
                    <a:pt x="350" y="320"/>
                  </a:cubicBezTo>
                  <a:cubicBezTo>
                    <a:pt x="374" y="320"/>
                    <a:pt x="390" y="306"/>
                    <a:pt x="390" y="284"/>
                  </a:cubicBezTo>
                  <a:cubicBezTo>
                    <a:pt x="390" y="262"/>
                    <a:pt x="374" y="255"/>
                    <a:pt x="360" y="249"/>
                  </a:cubicBezTo>
                  <a:cubicBezTo>
                    <a:pt x="340" y="241"/>
                    <a:pt x="340" y="241"/>
                    <a:pt x="340" y="241"/>
                  </a:cubicBezTo>
                  <a:cubicBezTo>
                    <a:pt x="331" y="238"/>
                    <a:pt x="325" y="231"/>
                    <a:pt x="325" y="223"/>
                  </a:cubicBezTo>
                  <a:cubicBezTo>
                    <a:pt x="325" y="212"/>
                    <a:pt x="334" y="204"/>
                    <a:pt x="349" y="204"/>
                  </a:cubicBezTo>
                  <a:cubicBezTo>
                    <a:pt x="365" y="204"/>
                    <a:pt x="374" y="214"/>
                    <a:pt x="374" y="226"/>
                  </a:cubicBezTo>
                  <a:cubicBezTo>
                    <a:pt x="374" y="229"/>
                    <a:pt x="374" y="229"/>
                    <a:pt x="374" y="229"/>
                  </a:cubicBezTo>
                  <a:lnTo>
                    <a:pt x="388" y="229"/>
                  </a:lnTo>
                  <a:close/>
                  <a:moveTo>
                    <a:pt x="481" y="278"/>
                  </a:moveTo>
                  <a:cubicBezTo>
                    <a:pt x="481" y="283"/>
                    <a:pt x="481" y="283"/>
                    <a:pt x="481" y="283"/>
                  </a:cubicBezTo>
                  <a:cubicBezTo>
                    <a:pt x="481" y="297"/>
                    <a:pt x="472" y="307"/>
                    <a:pt x="455" y="307"/>
                  </a:cubicBezTo>
                  <a:cubicBezTo>
                    <a:pt x="438" y="307"/>
                    <a:pt x="428" y="296"/>
                    <a:pt x="428" y="281"/>
                  </a:cubicBezTo>
                  <a:cubicBezTo>
                    <a:pt x="428" y="231"/>
                    <a:pt x="428" y="231"/>
                    <a:pt x="428" y="231"/>
                  </a:cubicBezTo>
                  <a:cubicBezTo>
                    <a:pt x="428" y="216"/>
                    <a:pt x="438" y="205"/>
                    <a:pt x="455" y="205"/>
                  </a:cubicBezTo>
                  <a:cubicBezTo>
                    <a:pt x="472" y="205"/>
                    <a:pt x="481" y="215"/>
                    <a:pt x="481" y="229"/>
                  </a:cubicBezTo>
                  <a:cubicBezTo>
                    <a:pt x="481" y="232"/>
                    <a:pt x="481" y="232"/>
                    <a:pt x="481" y="232"/>
                  </a:cubicBezTo>
                  <a:cubicBezTo>
                    <a:pt x="495" y="232"/>
                    <a:pt x="495" y="232"/>
                    <a:pt x="495" y="232"/>
                  </a:cubicBezTo>
                  <a:cubicBezTo>
                    <a:pt x="495" y="229"/>
                    <a:pt x="495" y="229"/>
                    <a:pt x="495" y="229"/>
                  </a:cubicBezTo>
                  <a:cubicBezTo>
                    <a:pt x="495" y="206"/>
                    <a:pt x="479" y="192"/>
                    <a:pt x="455" y="192"/>
                  </a:cubicBezTo>
                  <a:cubicBezTo>
                    <a:pt x="430" y="192"/>
                    <a:pt x="414" y="207"/>
                    <a:pt x="414" y="232"/>
                  </a:cubicBezTo>
                  <a:cubicBezTo>
                    <a:pt x="414" y="280"/>
                    <a:pt x="414" y="280"/>
                    <a:pt x="414" y="280"/>
                  </a:cubicBezTo>
                  <a:cubicBezTo>
                    <a:pt x="414" y="305"/>
                    <a:pt x="431" y="320"/>
                    <a:pt x="455" y="320"/>
                  </a:cubicBezTo>
                  <a:cubicBezTo>
                    <a:pt x="479" y="320"/>
                    <a:pt x="495" y="306"/>
                    <a:pt x="495" y="282"/>
                  </a:cubicBezTo>
                  <a:cubicBezTo>
                    <a:pt x="495" y="278"/>
                    <a:pt x="495" y="278"/>
                    <a:pt x="495" y="278"/>
                  </a:cubicBezTo>
                  <a:lnTo>
                    <a:pt x="481" y="278"/>
                  </a:lnTo>
                  <a:close/>
                  <a:moveTo>
                    <a:pt x="539" y="194"/>
                  </a:moveTo>
                  <a:cubicBezTo>
                    <a:pt x="525" y="194"/>
                    <a:pt x="525" y="194"/>
                    <a:pt x="525" y="194"/>
                  </a:cubicBezTo>
                  <a:cubicBezTo>
                    <a:pt x="525" y="318"/>
                    <a:pt x="525" y="318"/>
                    <a:pt x="525" y="318"/>
                  </a:cubicBezTo>
                  <a:cubicBezTo>
                    <a:pt x="539" y="318"/>
                    <a:pt x="539" y="318"/>
                    <a:pt x="539" y="318"/>
                  </a:cubicBezTo>
                  <a:lnTo>
                    <a:pt x="539" y="194"/>
                  </a:lnTo>
                  <a:close/>
                  <a:moveTo>
                    <a:pt x="641" y="261"/>
                  </a:moveTo>
                  <a:cubicBezTo>
                    <a:pt x="641" y="248"/>
                    <a:pt x="641" y="248"/>
                    <a:pt x="641" y="248"/>
                  </a:cubicBezTo>
                  <a:cubicBezTo>
                    <a:pt x="589" y="248"/>
                    <a:pt x="589" y="248"/>
                    <a:pt x="589" y="248"/>
                  </a:cubicBezTo>
                  <a:cubicBezTo>
                    <a:pt x="589" y="207"/>
                    <a:pt x="589" y="207"/>
                    <a:pt x="589" y="207"/>
                  </a:cubicBezTo>
                  <a:cubicBezTo>
                    <a:pt x="646" y="207"/>
                    <a:pt x="646" y="207"/>
                    <a:pt x="646" y="207"/>
                  </a:cubicBezTo>
                  <a:cubicBezTo>
                    <a:pt x="646" y="194"/>
                    <a:pt x="646" y="194"/>
                    <a:pt x="646" y="194"/>
                  </a:cubicBezTo>
                  <a:cubicBezTo>
                    <a:pt x="574" y="194"/>
                    <a:pt x="574" y="194"/>
                    <a:pt x="574" y="194"/>
                  </a:cubicBezTo>
                  <a:cubicBezTo>
                    <a:pt x="574" y="318"/>
                    <a:pt x="574" y="318"/>
                    <a:pt x="574" y="318"/>
                  </a:cubicBezTo>
                  <a:cubicBezTo>
                    <a:pt x="647" y="318"/>
                    <a:pt x="647" y="318"/>
                    <a:pt x="647" y="318"/>
                  </a:cubicBezTo>
                  <a:cubicBezTo>
                    <a:pt x="647" y="305"/>
                    <a:pt x="647" y="305"/>
                    <a:pt x="647" y="305"/>
                  </a:cubicBezTo>
                  <a:cubicBezTo>
                    <a:pt x="589" y="305"/>
                    <a:pt x="589" y="305"/>
                    <a:pt x="589" y="305"/>
                  </a:cubicBezTo>
                  <a:cubicBezTo>
                    <a:pt x="589" y="261"/>
                    <a:pt x="589" y="261"/>
                    <a:pt x="589" y="261"/>
                  </a:cubicBezTo>
                  <a:lnTo>
                    <a:pt x="641" y="261"/>
                  </a:lnTo>
                  <a:close/>
                  <a:moveTo>
                    <a:pt x="755" y="194"/>
                  </a:moveTo>
                  <a:cubicBezTo>
                    <a:pt x="742" y="194"/>
                    <a:pt x="742" y="194"/>
                    <a:pt x="742" y="194"/>
                  </a:cubicBezTo>
                  <a:cubicBezTo>
                    <a:pt x="742" y="289"/>
                    <a:pt x="742" y="289"/>
                    <a:pt x="742" y="289"/>
                  </a:cubicBezTo>
                  <a:cubicBezTo>
                    <a:pt x="689" y="194"/>
                    <a:pt x="689" y="194"/>
                    <a:pt x="689" y="194"/>
                  </a:cubicBezTo>
                  <a:cubicBezTo>
                    <a:pt x="676" y="194"/>
                    <a:pt x="676" y="194"/>
                    <a:pt x="676" y="194"/>
                  </a:cubicBezTo>
                  <a:cubicBezTo>
                    <a:pt x="676" y="318"/>
                    <a:pt x="676" y="318"/>
                    <a:pt x="676" y="318"/>
                  </a:cubicBezTo>
                  <a:cubicBezTo>
                    <a:pt x="689" y="318"/>
                    <a:pt x="689" y="318"/>
                    <a:pt x="689" y="318"/>
                  </a:cubicBezTo>
                  <a:cubicBezTo>
                    <a:pt x="689" y="222"/>
                    <a:pt x="689" y="222"/>
                    <a:pt x="689" y="222"/>
                  </a:cubicBezTo>
                  <a:cubicBezTo>
                    <a:pt x="743" y="318"/>
                    <a:pt x="743" y="318"/>
                    <a:pt x="743" y="318"/>
                  </a:cubicBezTo>
                  <a:cubicBezTo>
                    <a:pt x="755" y="318"/>
                    <a:pt x="755" y="318"/>
                    <a:pt x="755" y="318"/>
                  </a:cubicBezTo>
                  <a:lnTo>
                    <a:pt x="755" y="194"/>
                  </a:lnTo>
                  <a:close/>
                  <a:moveTo>
                    <a:pt x="775" y="207"/>
                  </a:moveTo>
                  <a:cubicBezTo>
                    <a:pt x="808" y="207"/>
                    <a:pt x="808" y="207"/>
                    <a:pt x="808" y="207"/>
                  </a:cubicBezTo>
                  <a:cubicBezTo>
                    <a:pt x="808" y="318"/>
                    <a:pt x="808" y="318"/>
                    <a:pt x="808" y="318"/>
                  </a:cubicBezTo>
                  <a:cubicBezTo>
                    <a:pt x="822" y="318"/>
                    <a:pt x="822" y="318"/>
                    <a:pt x="822" y="318"/>
                  </a:cubicBezTo>
                  <a:cubicBezTo>
                    <a:pt x="822" y="207"/>
                    <a:pt x="822" y="207"/>
                    <a:pt x="822" y="207"/>
                  </a:cubicBezTo>
                  <a:cubicBezTo>
                    <a:pt x="855" y="207"/>
                    <a:pt x="855" y="207"/>
                    <a:pt x="855" y="207"/>
                  </a:cubicBezTo>
                  <a:cubicBezTo>
                    <a:pt x="855" y="194"/>
                    <a:pt x="855" y="194"/>
                    <a:pt x="855" y="194"/>
                  </a:cubicBezTo>
                  <a:cubicBezTo>
                    <a:pt x="775" y="194"/>
                    <a:pt x="775" y="194"/>
                    <a:pt x="775" y="194"/>
                  </a:cubicBezTo>
                  <a:lnTo>
                    <a:pt x="775" y="207"/>
                  </a:lnTo>
                  <a:close/>
                  <a:moveTo>
                    <a:pt x="893" y="194"/>
                  </a:moveTo>
                  <a:cubicBezTo>
                    <a:pt x="878" y="194"/>
                    <a:pt x="878" y="194"/>
                    <a:pt x="878" y="194"/>
                  </a:cubicBezTo>
                  <a:cubicBezTo>
                    <a:pt x="878" y="318"/>
                    <a:pt x="878" y="318"/>
                    <a:pt x="878" y="318"/>
                  </a:cubicBezTo>
                  <a:cubicBezTo>
                    <a:pt x="893" y="318"/>
                    <a:pt x="893" y="318"/>
                    <a:pt x="893" y="318"/>
                  </a:cubicBezTo>
                  <a:lnTo>
                    <a:pt x="893" y="194"/>
                  </a:lnTo>
                  <a:close/>
                  <a:moveTo>
                    <a:pt x="1000" y="229"/>
                  </a:moveTo>
                  <a:cubicBezTo>
                    <a:pt x="1000" y="227"/>
                    <a:pt x="1000" y="227"/>
                    <a:pt x="1000" y="227"/>
                  </a:cubicBezTo>
                  <a:cubicBezTo>
                    <a:pt x="1000" y="205"/>
                    <a:pt x="985" y="192"/>
                    <a:pt x="962" y="192"/>
                  </a:cubicBezTo>
                  <a:cubicBezTo>
                    <a:pt x="939" y="192"/>
                    <a:pt x="924" y="205"/>
                    <a:pt x="924" y="224"/>
                  </a:cubicBezTo>
                  <a:cubicBezTo>
                    <a:pt x="924" y="240"/>
                    <a:pt x="935" y="250"/>
                    <a:pt x="949" y="255"/>
                  </a:cubicBezTo>
                  <a:cubicBezTo>
                    <a:pt x="967" y="262"/>
                    <a:pt x="967" y="262"/>
                    <a:pt x="967" y="262"/>
                  </a:cubicBezTo>
                  <a:cubicBezTo>
                    <a:pt x="979" y="267"/>
                    <a:pt x="988" y="272"/>
                    <a:pt x="988" y="286"/>
                  </a:cubicBezTo>
                  <a:cubicBezTo>
                    <a:pt x="988" y="298"/>
                    <a:pt x="979" y="308"/>
                    <a:pt x="962" y="308"/>
                  </a:cubicBezTo>
                  <a:cubicBezTo>
                    <a:pt x="945" y="308"/>
                    <a:pt x="935" y="299"/>
                    <a:pt x="935" y="286"/>
                  </a:cubicBezTo>
                  <a:cubicBezTo>
                    <a:pt x="935" y="282"/>
                    <a:pt x="935" y="282"/>
                    <a:pt x="935" y="282"/>
                  </a:cubicBezTo>
                  <a:cubicBezTo>
                    <a:pt x="921" y="282"/>
                    <a:pt x="921" y="282"/>
                    <a:pt x="921" y="282"/>
                  </a:cubicBezTo>
                  <a:cubicBezTo>
                    <a:pt x="921" y="285"/>
                    <a:pt x="921" y="285"/>
                    <a:pt x="921" y="285"/>
                  </a:cubicBezTo>
                  <a:cubicBezTo>
                    <a:pt x="921" y="307"/>
                    <a:pt x="938" y="320"/>
                    <a:pt x="962" y="320"/>
                  </a:cubicBezTo>
                  <a:cubicBezTo>
                    <a:pt x="986" y="320"/>
                    <a:pt x="1003" y="306"/>
                    <a:pt x="1003" y="284"/>
                  </a:cubicBezTo>
                  <a:cubicBezTo>
                    <a:pt x="1003" y="262"/>
                    <a:pt x="987" y="255"/>
                    <a:pt x="972" y="249"/>
                  </a:cubicBezTo>
                  <a:cubicBezTo>
                    <a:pt x="952" y="241"/>
                    <a:pt x="952" y="241"/>
                    <a:pt x="952" y="241"/>
                  </a:cubicBezTo>
                  <a:cubicBezTo>
                    <a:pt x="944" y="238"/>
                    <a:pt x="938" y="231"/>
                    <a:pt x="938" y="223"/>
                  </a:cubicBezTo>
                  <a:cubicBezTo>
                    <a:pt x="938" y="212"/>
                    <a:pt x="946" y="204"/>
                    <a:pt x="962" y="204"/>
                  </a:cubicBezTo>
                  <a:cubicBezTo>
                    <a:pt x="977" y="204"/>
                    <a:pt x="986" y="214"/>
                    <a:pt x="986" y="226"/>
                  </a:cubicBezTo>
                  <a:cubicBezTo>
                    <a:pt x="986" y="229"/>
                    <a:pt x="986" y="229"/>
                    <a:pt x="986" y="229"/>
                  </a:cubicBezTo>
                  <a:lnTo>
                    <a:pt x="1000" y="229"/>
                  </a:lnTo>
                  <a:close/>
                  <a:moveTo>
                    <a:pt x="1013" y="207"/>
                  </a:moveTo>
                  <a:cubicBezTo>
                    <a:pt x="1046" y="207"/>
                    <a:pt x="1046" y="207"/>
                    <a:pt x="1046" y="207"/>
                  </a:cubicBezTo>
                  <a:cubicBezTo>
                    <a:pt x="1046" y="318"/>
                    <a:pt x="1046" y="318"/>
                    <a:pt x="1046" y="318"/>
                  </a:cubicBezTo>
                  <a:cubicBezTo>
                    <a:pt x="1060" y="318"/>
                    <a:pt x="1060" y="318"/>
                    <a:pt x="1060" y="318"/>
                  </a:cubicBezTo>
                  <a:cubicBezTo>
                    <a:pt x="1060" y="207"/>
                    <a:pt x="1060" y="207"/>
                    <a:pt x="1060" y="207"/>
                  </a:cubicBezTo>
                  <a:cubicBezTo>
                    <a:pt x="1093" y="207"/>
                    <a:pt x="1093" y="207"/>
                    <a:pt x="1093" y="207"/>
                  </a:cubicBezTo>
                  <a:cubicBezTo>
                    <a:pt x="1093" y="194"/>
                    <a:pt x="1093" y="194"/>
                    <a:pt x="1093" y="194"/>
                  </a:cubicBezTo>
                  <a:cubicBezTo>
                    <a:pt x="1013" y="194"/>
                    <a:pt x="1013" y="194"/>
                    <a:pt x="1013" y="194"/>
                  </a:cubicBezTo>
                  <a:lnTo>
                    <a:pt x="1013" y="207"/>
                  </a:lnTo>
                  <a:close/>
                  <a:moveTo>
                    <a:pt x="1182" y="229"/>
                  </a:moveTo>
                  <a:cubicBezTo>
                    <a:pt x="1182" y="227"/>
                    <a:pt x="1182" y="227"/>
                    <a:pt x="1182" y="227"/>
                  </a:cubicBezTo>
                  <a:cubicBezTo>
                    <a:pt x="1182" y="205"/>
                    <a:pt x="1166" y="192"/>
                    <a:pt x="1143" y="192"/>
                  </a:cubicBezTo>
                  <a:cubicBezTo>
                    <a:pt x="1120" y="192"/>
                    <a:pt x="1105" y="205"/>
                    <a:pt x="1105" y="224"/>
                  </a:cubicBezTo>
                  <a:cubicBezTo>
                    <a:pt x="1105" y="240"/>
                    <a:pt x="1117" y="250"/>
                    <a:pt x="1131" y="255"/>
                  </a:cubicBezTo>
                  <a:cubicBezTo>
                    <a:pt x="1149" y="262"/>
                    <a:pt x="1149" y="262"/>
                    <a:pt x="1149" y="262"/>
                  </a:cubicBezTo>
                  <a:cubicBezTo>
                    <a:pt x="1160" y="267"/>
                    <a:pt x="1170" y="272"/>
                    <a:pt x="1170" y="286"/>
                  </a:cubicBezTo>
                  <a:cubicBezTo>
                    <a:pt x="1170" y="298"/>
                    <a:pt x="1160" y="308"/>
                    <a:pt x="1143" y="308"/>
                  </a:cubicBezTo>
                  <a:cubicBezTo>
                    <a:pt x="1127" y="308"/>
                    <a:pt x="1117" y="299"/>
                    <a:pt x="1117" y="286"/>
                  </a:cubicBezTo>
                  <a:cubicBezTo>
                    <a:pt x="1117" y="282"/>
                    <a:pt x="1117" y="282"/>
                    <a:pt x="1117" y="282"/>
                  </a:cubicBezTo>
                  <a:cubicBezTo>
                    <a:pt x="1103" y="282"/>
                    <a:pt x="1103" y="282"/>
                    <a:pt x="1103" y="282"/>
                  </a:cubicBezTo>
                  <a:cubicBezTo>
                    <a:pt x="1103" y="285"/>
                    <a:pt x="1103" y="285"/>
                    <a:pt x="1103" y="285"/>
                  </a:cubicBezTo>
                  <a:cubicBezTo>
                    <a:pt x="1103" y="307"/>
                    <a:pt x="1119" y="320"/>
                    <a:pt x="1143" y="320"/>
                  </a:cubicBezTo>
                  <a:cubicBezTo>
                    <a:pt x="1168" y="320"/>
                    <a:pt x="1184" y="306"/>
                    <a:pt x="1184" y="284"/>
                  </a:cubicBezTo>
                  <a:cubicBezTo>
                    <a:pt x="1184" y="262"/>
                    <a:pt x="1168" y="255"/>
                    <a:pt x="1154" y="249"/>
                  </a:cubicBezTo>
                  <a:cubicBezTo>
                    <a:pt x="1133" y="241"/>
                    <a:pt x="1133" y="241"/>
                    <a:pt x="1133" y="241"/>
                  </a:cubicBezTo>
                  <a:cubicBezTo>
                    <a:pt x="1125" y="238"/>
                    <a:pt x="1119" y="231"/>
                    <a:pt x="1119" y="223"/>
                  </a:cubicBezTo>
                  <a:cubicBezTo>
                    <a:pt x="1119" y="212"/>
                    <a:pt x="1128" y="204"/>
                    <a:pt x="1143" y="204"/>
                  </a:cubicBezTo>
                  <a:cubicBezTo>
                    <a:pt x="1159" y="204"/>
                    <a:pt x="1168" y="214"/>
                    <a:pt x="1168" y="226"/>
                  </a:cubicBezTo>
                  <a:cubicBezTo>
                    <a:pt x="1168" y="229"/>
                    <a:pt x="1168" y="229"/>
                    <a:pt x="1168" y="229"/>
                  </a:cubicBezTo>
                  <a:lnTo>
                    <a:pt x="1182" y="229"/>
                  </a:lnTo>
                  <a:close/>
                  <a:moveTo>
                    <a:pt x="3" y="461"/>
                  </a:moveTo>
                  <a:cubicBezTo>
                    <a:pt x="29" y="461"/>
                    <a:pt x="29" y="461"/>
                    <a:pt x="29" y="461"/>
                  </a:cubicBezTo>
                  <a:cubicBezTo>
                    <a:pt x="42" y="461"/>
                    <a:pt x="51" y="453"/>
                    <a:pt x="51" y="441"/>
                  </a:cubicBezTo>
                  <a:cubicBezTo>
                    <a:pt x="51" y="432"/>
                    <a:pt x="46" y="426"/>
                    <a:pt x="38" y="423"/>
                  </a:cubicBezTo>
                  <a:cubicBezTo>
                    <a:pt x="38" y="423"/>
                    <a:pt x="38" y="423"/>
                    <a:pt x="38" y="423"/>
                  </a:cubicBezTo>
                  <a:cubicBezTo>
                    <a:pt x="45" y="420"/>
                    <a:pt x="49" y="415"/>
                    <a:pt x="49" y="406"/>
                  </a:cubicBezTo>
                  <a:cubicBezTo>
                    <a:pt x="49" y="395"/>
                    <a:pt x="40" y="387"/>
                    <a:pt x="27" y="387"/>
                  </a:cubicBezTo>
                  <a:cubicBezTo>
                    <a:pt x="3" y="387"/>
                    <a:pt x="3" y="387"/>
                    <a:pt x="3" y="387"/>
                  </a:cubicBezTo>
                  <a:lnTo>
                    <a:pt x="3" y="461"/>
                  </a:lnTo>
                  <a:close/>
                  <a:moveTo>
                    <a:pt x="26" y="395"/>
                  </a:moveTo>
                  <a:cubicBezTo>
                    <a:pt x="35" y="395"/>
                    <a:pt x="40" y="399"/>
                    <a:pt x="40" y="407"/>
                  </a:cubicBezTo>
                  <a:cubicBezTo>
                    <a:pt x="40" y="415"/>
                    <a:pt x="35" y="420"/>
                    <a:pt x="26" y="420"/>
                  </a:cubicBezTo>
                  <a:cubicBezTo>
                    <a:pt x="11" y="420"/>
                    <a:pt x="11" y="420"/>
                    <a:pt x="11" y="420"/>
                  </a:cubicBezTo>
                  <a:cubicBezTo>
                    <a:pt x="11" y="395"/>
                    <a:pt x="11" y="395"/>
                    <a:pt x="11" y="395"/>
                  </a:cubicBezTo>
                  <a:lnTo>
                    <a:pt x="26" y="395"/>
                  </a:lnTo>
                  <a:close/>
                  <a:moveTo>
                    <a:pt x="28" y="427"/>
                  </a:moveTo>
                  <a:cubicBezTo>
                    <a:pt x="37" y="427"/>
                    <a:pt x="42" y="432"/>
                    <a:pt x="42" y="441"/>
                  </a:cubicBezTo>
                  <a:cubicBezTo>
                    <a:pt x="42" y="449"/>
                    <a:pt x="37" y="454"/>
                    <a:pt x="28" y="454"/>
                  </a:cubicBezTo>
                  <a:cubicBezTo>
                    <a:pt x="11" y="454"/>
                    <a:pt x="11" y="454"/>
                    <a:pt x="11" y="454"/>
                  </a:cubicBezTo>
                  <a:cubicBezTo>
                    <a:pt x="11" y="427"/>
                    <a:pt x="11" y="427"/>
                    <a:pt x="11" y="427"/>
                  </a:cubicBezTo>
                  <a:lnTo>
                    <a:pt x="28" y="427"/>
                  </a:lnTo>
                  <a:close/>
                  <a:moveTo>
                    <a:pt x="116" y="461"/>
                  </a:moveTo>
                  <a:cubicBezTo>
                    <a:pt x="103" y="430"/>
                    <a:pt x="103" y="430"/>
                    <a:pt x="103" y="430"/>
                  </a:cubicBezTo>
                  <a:cubicBezTo>
                    <a:pt x="111" y="427"/>
                    <a:pt x="116" y="419"/>
                    <a:pt x="116" y="409"/>
                  </a:cubicBezTo>
                  <a:cubicBezTo>
                    <a:pt x="116" y="396"/>
                    <a:pt x="106" y="387"/>
                    <a:pt x="92" y="387"/>
                  </a:cubicBezTo>
                  <a:cubicBezTo>
                    <a:pt x="69" y="387"/>
                    <a:pt x="69" y="387"/>
                    <a:pt x="69" y="387"/>
                  </a:cubicBezTo>
                  <a:cubicBezTo>
                    <a:pt x="69" y="461"/>
                    <a:pt x="69" y="461"/>
                    <a:pt x="69" y="461"/>
                  </a:cubicBezTo>
                  <a:cubicBezTo>
                    <a:pt x="77" y="461"/>
                    <a:pt x="77" y="461"/>
                    <a:pt x="77" y="461"/>
                  </a:cubicBezTo>
                  <a:cubicBezTo>
                    <a:pt x="77" y="432"/>
                    <a:pt x="77" y="432"/>
                    <a:pt x="77" y="432"/>
                  </a:cubicBezTo>
                  <a:cubicBezTo>
                    <a:pt x="91" y="432"/>
                    <a:pt x="91" y="432"/>
                    <a:pt x="91" y="432"/>
                  </a:cubicBezTo>
                  <a:cubicBezTo>
                    <a:pt x="92" y="432"/>
                    <a:pt x="93" y="432"/>
                    <a:pt x="94" y="432"/>
                  </a:cubicBezTo>
                  <a:cubicBezTo>
                    <a:pt x="107" y="461"/>
                    <a:pt x="107" y="461"/>
                    <a:pt x="107" y="461"/>
                  </a:cubicBezTo>
                  <a:lnTo>
                    <a:pt x="116" y="461"/>
                  </a:lnTo>
                  <a:close/>
                  <a:moveTo>
                    <a:pt x="91" y="395"/>
                  </a:moveTo>
                  <a:cubicBezTo>
                    <a:pt x="101" y="395"/>
                    <a:pt x="108" y="401"/>
                    <a:pt x="108" y="409"/>
                  </a:cubicBezTo>
                  <a:cubicBezTo>
                    <a:pt x="108" y="419"/>
                    <a:pt x="101" y="425"/>
                    <a:pt x="91" y="425"/>
                  </a:cubicBezTo>
                  <a:cubicBezTo>
                    <a:pt x="77" y="425"/>
                    <a:pt x="77" y="425"/>
                    <a:pt x="77" y="425"/>
                  </a:cubicBezTo>
                  <a:cubicBezTo>
                    <a:pt x="77" y="395"/>
                    <a:pt x="77" y="395"/>
                    <a:pt x="77" y="395"/>
                  </a:cubicBezTo>
                  <a:lnTo>
                    <a:pt x="91" y="395"/>
                  </a:lnTo>
                  <a:close/>
                  <a:moveTo>
                    <a:pt x="144" y="387"/>
                  </a:moveTo>
                  <a:cubicBezTo>
                    <a:pt x="136" y="387"/>
                    <a:pt x="136" y="387"/>
                    <a:pt x="136" y="387"/>
                  </a:cubicBezTo>
                  <a:cubicBezTo>
                    <a:pt x="136" y="461"/>
                    <a:pt x="136" y="461"/>
                    <a:pt x="136" y="461"/>
                  </a:cubicBezTo>
                  <a:cubicBezTo>
                    <a:pt x="144" y="461"/>
                    <a:pt x="144" y="461"/>
                    <a:pt x="144" y="461"/>
                  </a:cubicBezTo>
                  <a:lnTo>
                    <a:pt x="144" y="387"/>
                  </a:lnTo>
                  <a:close/>
                  <a:moveTo>
                    <a:pt x="159" y="395"/>
                  </a:moveTo>
                  <a:cubicBezTo>
                    <a:pt x="179" y="395"/>
                    <a:pt x="179" y="395"/>
                    <a:pt x="179" y="395"/>
                  </a:cubicBezTo>
                  <a:cubicBezTo>
                    <a:pt x="179" y="461"/>
                    <a:pt x="179" y="461"/>
                    <a:pt x="179" y="461"/>
                  </a:cubicBezTo>
                  <a:cubicBezTo>
                    <a:pt x="187" y="461"/>
                    <a:pt x="187" y="461"/>
                    <a:pt x="187" y="461"/>
                  </a:cubicBezTo>
                  <a:cubicBezTo>
                    <a:pt x="187" y="395"/>
                    <a:pt x="187" y="395"/>
                    <a:pt x="187" y="395"/>
                  </a:cubicBezTo>
                  <a:cubicBezTo>
                    <a:pt x="207" y="395"/>
                    <a:pt x="207" y="395"/>
                    <a:pt x="207" y="395"/>
                  </a:cubicBezTo>
                  <a:cubicBezTo>
                    <a:pt x="207" y="387"/>
                    <a:pt x="207" y="387"/>
                    <a:pt x="207" y="387"/>
                  </a:cubicBezTo>
                  <a:cubicBezTo>
                    <a:pt x="159" y="387"/>
                    <a:pt x="159" y="387"/>
                    <a:pt x="159" y="387"/>
                  </a:cubicBezTo>
                  <a:lnTo>
                    <a:pt x="159" y="395"/>
                  </a:lnTo>
                  <a:close/>
                  <a:moveTo>
                    <a:pt x="230" y="387"/>
                  </a:moveTo>
                  <a:cubicBezTo>
                    <a:pt x="221" y="387"/>
                    <a:pt x="221" y="387"/>
                    <a:pt x="221" y="387"/>
                  </a:cubicBezTo>
                  <a:cubicBezTo>
                    <a:pt x="221" y="461"/>
                    <a:pt x="221" y="461"/>
                    <a:pt x="221" y="461"/>
                  </a:cubicBezTo>
                  <a:cubicBezTo>
                    <a:pt x="230" y="461"/>
                    <a:pt x="230" y="461"/>
                    <a:pt x="230" y="461"/>
                  </a:cubicBezTo>
                  <a:lnTo>
                    <a:pt x="230" y="387"/>
                  </a:lnTo>
                  <a:close/>
                  <a:moveTo>
                    <a:pt x="295" y="408"/>
                  </a:moveTo>
                  <a:cubicBezTo>
                    <a:pt x="295" y="407"/>
                    <a:pt x="295" y="407"/>
                    <a:pt x="295" y="407"/>
                  </a:cubicBezTo>
                  <a:cubicBezTo>
                    <a:pt x="295" y="394"/>
                    <a:pt x="285" y="386"/>
                    <a:pt x="272" y="386"/>
                  </a:cubicBezTo>
                  <a:cubicBezTo>
                    <a:pt x="258" y="386"/>
                    <a:pt x="249" y="394"/>
                    <a:pt x="249" y="405"/>
                  </a:cubicBezTo>
                  <a:cubicBezTo>
                    <a:pt x="249" y="415"/>
                    <a:pt x="256" y="420"/>
                    <a:pt x="265" y="424"/>
                  </a:cubicBezTo>
                  <a:cubicBezTo>
                    <a:pt x="275" y="428"/>
                    <a:pt x="275" y="428"/>
                    <a:pt x="275" y="428"/>
                  </a:cubicBezTo>
                  <a:cubicBezTo>
                    <a:pt x="282" y="431"/>
                    <a:pt x="288" y="434"/>
                    <a:pt x="288" y="442"/>
                  </a:cubicBezTo>
                  <a:cubicBezTo>
                    <a:pt x="288" y="449"/>
                    <a:pt x="282" y="455"/>
                    <a:pt x="272" y="455"/>
                  </a:cubicBezTo>
                  <a:cubicBezTo>
                    <a:pt x="262" y="455"/>
                    <a:pt x="256" y="449"/>
                    <a:pt x="256" y="442"/>
                  </a:cubicBezTo>
                  <a:cubicBezTo>
                    <a:pt x="256" y="440"/>
                    <a:pt x="256" y="440"/>
                    <a:pt x="256" y="440"/>
                  </a:cubicBezTo>
                  <a:cubicBezTo>
                    <a:pt x="248" y="440"/>
                    <a:pt x="248" y="440"/>
                    <a:pt x="248" y="440"/>
                  </a:cubicBezTo>
                  <a:cubicBezTo>
                    <a:pt x="248" y="441"/>
                    <a:pt x="248" y="441"/>
                    <a:pt x="248" y="441"/>
                  </a:cubicBezTo>
                  <a:cubicBezTo>
                    <a:pt x="248" y="454"/>
                    <a:pt x="258" y="462"/>
                    <a:pt x="272" y="462"/>
                  </a:cubicBezTo>
                  <a:cubicBezTo>
                    <a:pt x="286" y="462"/>
                    <a:pt x="296" y="454"/>
                    <a:pt x="296" y="441"/>
                  </a:cubicBezTo>
                  <a:cubicBezTo>
                    <a:pt x="296" y="428"/>
                    <a:pt x="287" y="424"/>
                    <a:pt x="278" y="420"/>
                  </a:cubicBezTo>
                  <a:cubicBezTo>
                    <a:pt x="266" y="415"/>
                    <a:pt x="266" y="415"/>
                    <a:pt x="266" y="415"/>
                  </a:cubicBezTo>
                  <a:cubicBezTo>
                    <a:pt x="261" y="413"/>
                    <a:pt x="258" y="410"/>
                    <a:pt x="258" y="405"/>
                  </a:cubicBezTo>
                  <a:cubicBezTo>
                    <a:pt x="258" y="398"/>
                    <a:pt x="263" y="393"/>
                    <a:pt x="272" y="393"/>
                  </a:cubicBezTo>
                  <a:cubicBezTo>
                    <a:pt x="281" y="393"/>
                    <a:pt x="286" y="399"/>
                    <a:pt x="286" y="407"/>
                  </a:cubicBezTo>
                  <a:cubicBezTo>
                    <a:pt x="286" y="408"/>
                    <a:pt x="286" y="408"/>
                    <a:pt x="286" y="408"/>
                  </a:cubicBezTo>
                  <a:lnTo>
                    <a:pt x="295" y="408"/>
                  </a:lnTo>
                  <a:close/>
                  <a:moveTo>
                    <a:pt x="362" y="387"/>
                  </a:moveTo>
                  <a:cubicBezTo>
                    <a:pt x="353" y="387"/>
                    <a:pt x="353" y="387"/>
                    <a:pt x="353" y="387"/>
                  </a:cubicBezTo>
                  <a:cubicBezTo>
                    <a:pt x="353" y="420"/>
                    <a:pt x="353" y="420"/>
                    <a:pt x="353" y="420"/>
                  </a:cubicBezTo>
                  <a:cubicBezTo>
                    <a:pt x="323" y="420"/>
                    <a:pt x="323" y="420"/>
                    <a:pt x="323" y="420"/>
                  </a:cubicBezTo>
                  <a:cubicBezTo>
                    <a:pt x="323" y="387"/>
                    <a:pt x="323" y="387"/>
                    <a:pt x="323" y="387"/>
                  </a:cubicBezTo>
                  <a:cubicBezTo>
                    <a:pt x="314" y="387"/>
                    <a:pt x="314" y="387"/>
                    <a:pt x="314" y="387"/>
                  </a:cubicBezTo>
                  <a:cubicBezTo>
                    <a:pt x="314" y="461"/>
                    <a:pt x="314" y="461"/>
                    <a:pt x="314" y="461"/>
                  </a:cubicBezTo>
                  <a:cubicBezTo>
                    <a:pt x="323" y="461"/>
                    <a:pt x="323" y="461"/>
                    <a:pt x="323" y="461"/>
                  </a:cubicBezTo>
                  <a:cubicBezTo>
                    <a:pt x="323" y="427"/>
                    <a:pt x="323" y="427"/>
                    <a:pt x="323" y="427"/>
                  </a:cubicBezTo>
                  <a:cubicBezTo>
                    <a:pt x="353" y="427"/>
                    <a:pt x="353" y="427"/>
                    <a:pt x="353" y="427"/>
                  </a:cubicBezTo>
                  <a:cubicBezTo>
                    <a:pt x="353" y="461"/>
                    <a:pt x="353" y="461"/>
                    <a:pt x="353" y="461"/>
                  </a:cubicBezTo>
                  <a:cubicBezTo>
                    <a:pt x="362" y="461"/>
                    <a:pt x="362" y="461"/>
                    <a:pt x="362" y="461"/>
                  </a:cubicBezTo>
                  <a:lnTo>
                    <a:pt x="362" y="387"/>
                  </a:lnTo>
                  <a:close/>
                  <a:moveTo>
                    <a:pt x="448" y="438"/>
                  </a:moveTo>
                  <a:cubicBezTo>
                    <a:pt x="448" y="440"/>
                    <a:pt x="448" y="440"/>
                    <a:pt x="448" y="440"/>
                  </a:cubicBezTo>
                  <a:cubicBezTo>
                    <a:pt x="448" y="448"/>
                    <a:pt x="443" y="454"/>
                    <a:pt x="433" y="454"/>
                  </a:cubicBezTo>
                  <a:cubicBezTo>
                    <a:pt x="423" y="454"/>
                    <a:pt x="417" y="448"/>
                    <a:pt x="417" y="439"/>
                  </a:cubicBezTo>
                  <a:cubicBezTo>
                    <a:pt x="417" y="410"/>
                    <a:pt x="417" y="410"/>
                    <a:pt x="417" y="410"/>
                  </a:cubicBezTo>
                  <a:cubicBezTo>
                    <a:pt x="417" y="401"/>
                    <a:pt x="423" y="394"/>
                    <a:pt x="433" y="394"/>
                  </a:cubicBezTo>
                  <a:cubicBezTo>
                    <a:pt x="443" y="394"/>
                    <a:pt x="448" y="400"/>
                    <a:pt x="448" y="408"/>
                  </a:cubicBezTo>
                  <a:cubicBezTo>
                    <a:pt x="448" y="410"/>
                    <a:pt x="448" y="410"/>
                    <a:pt x="448" y="410"/>
                  </a:cubicBezTo>
                  <a:cubicBezTo>
                    <a:pt x="457" y="410"/>
                    <a:pt x="457" y="410"/>
                    <a:pt x="457" y="410"/>
                  </a:cubicBezTo>
                  <a:cubicBezTo>
                    <a:pt x="457" y="409"/>
                    <a:pt x="457" y="409"/>
                    <a:pt x="457" y="409"/>
                  </a:cubicBezTo>
                  <a:cubicBezTo>
                    <a:pt x="457" y="395"/>
                    <a:pt x="447" y="386"/>
                    <a:pt x="433" y="386"/>
                  </a:cubicBezTo>
                  <a:cubicBezTo>
                    <a:pt x="418" y="386"/>
                    <a:pt x="409" y="395"/>
                    <a:pt x="409" y="410"/>
                  </a:cubicBezTo>
                  <a:cubicBezTo>
                    <a:pt x="409" y="439"/>
                    <a:pt x="409" y="439"/>
                    <a:pt x="409" y="439"/>
                  </a:cubicBezTo>
                  <a:cubicBezTo>
                    <a:pt x="409" y="453"/>
                    <a:pt x="419" y="462"/>
                    <a:pt x="433" y="462"/>
                  </a:cubicBezTo>
                  <a:cubicBezTo>
                    <a:pt x="447" y="462"/>
                    <a:pt x="457" y="454"/>
                    <a:pt x="457" y="440"/>
                  </a:cubicBezTo>
                  <a:cubicBezTo>
                    <a:pt x="457" y="438"/>
                    <a:pt x="457" y="438"/>
                    <a:pt x="457" y="438"/>
                  </a:cubicBezTo>
                  <a:lnTo>
                    <a:pt x="448" y="438"/>
                  </a:lnTo>
                  <a:close/>
                  <a:moveTo>
                    <a:pt x="519" y="410"/>
                  </a:moveTo>
                  <a:cubicBezTo>
                    <a:pt x="519" y="395"/>
                    <a:pt x="510" y="386"/>
                    <a:pt x="495" y="386"/>
                  </a:cubicBezTo>
                  <a:cubicBezTo>
                    <a:pt x="480" y="386"/>
                    <a:pt x="471" y="395"/>
                    <a:pt x="471" y="410"/>
                  </a:cubicBezTo>
                  <a:cubicBezTo>
                    <a:pt x="471" y="439"/>
                    <a:pt x="471" y="439"/>
                    <a:pt x="471" y="439"/>
                  </a:cubicBezTo>
                  <a:cubicBezTo>
                    <a:pt x="471" y="453"/>
                    <a:pt x="481" y="462"/>
                    <a:pt x="495" y="462"/>
                  </a:cubicBezTo>
                  <a:cubicBezTo>
                    <a:pt x="510" y="462"/>
                    <a:pt x="519" y="453"/>
                    <a:pt x="519" y="439"/>
                  </a:cubicBezTo>
                  <a:lnTo>
                    <a:pt x="519" y="410"/>
                  </a:lnTo>
                  <a:close/>
                  <a:moveTo>
                    <a:pt x="480" y="410"/>
                  </a:moveTo>
                  <a:cubicBezTo>
                    <a:pt x="480" y="401"/>
                    <a:pt x="485" y="394"/>
                    <a:pt x="495" y="394"/>
                  </a:cubicBezTo>
                  <a:cubicBezTo>
                    <a:pt x="505" y="394"/>
                    <a:pt x="511" y="401"/>
                    <a:pt x="511" y="410"/>
                  </a:cubicBezTo>
                  <a:cubicBezTo>
                    <a:pt x="511" y="439"/>
                    <a:pt x="511" y="439"/>
                    <a:pt x="511" y="439"/>
                  </a:cubicBezTo>
                  <a:cubicBezTo>
                    <a:pt x="511" y="448"/>
                    <a:pt x="505" y="454"/>
                    <a:pt x="495" y="454"/>
                  </a:cubicBezTo>
                  <a:cubicBezTo>
                    <a:pt x="485" y="454"/>
                    <a:pt x="480" y="448"/>
                    <a:pt x="480" y="439"/>
                  </a:cubicBezTo>
                  <a:lnTo>
                    <a:pt x="480" y="410"/>
                  </a:lnTo>
                  <a:close/>
                  <a:moveTo>
                    <a:pt x="546" y="387"/>
                  </a:moveTo>
                  <a:cubicBezTo>
                    <a:pt x="537" y="387"/>
                    <a:pt x="537" y="387"/>
                    <a:pt x="537" y="387"/>
                  </a:cubicBezTo>
                  <a:cubicBezTo>
                    <a:pt x="537" y="461"/>
                    <a:pt x="537" y="461"/>
                    <a:pt x="537" y="461"/>
                  </a:cubicBezTo>
                  <a:cubicBezTo>
                    <a:pt x="578" y="461"/>
                    <a:pt x="578" y="461"/>
                    <a:pt x="578" y="461"/>
                  </a:cubicBezTo>
                  <a:cubicBezTo>
                    <a:pt x="578" y="453"/>
                    <a:pt x="578" y="453"/>
                    <a:pt x="578" y="453"/>
                  </a:cubicBezTo>
                  <a:cubicBezTo>
                    <a:pt x="546" y="453"/>
                    <a:pt x="546" y="453"/>
                    <a:pt x="546" y="453"/>
                  </a:cubicBezTo>
                  <a:lnTo>
                    <a:pt x="546" y="387"/>
                  </a:lnTo>
                  <a:close/>
                  <a:moveTo>
                    <a:pt x="627" y="387"/>
                  </a:moveTo>
                  <a:cubicBezTo>
                    <a:pt x="627" y="439"/>
                    <a:pt x="627" y="439"/>
                    <a:pt x="627" y="439"/>
                  </a:cubicBezTo>
                  <a:cubicBezTo>
                    <a:pt x="627" y="448"/>
                    <a:pt x="621" y="454"/>
                    <a:pt x="612" y="454"/>
                  </a:cubicBezTo>
                  <a:cubicBezTo>
                    <a:pt x="602" y="454"/>
                    <a:pt x="596" y="448"/>
                    <a:pt x="596" y="439"/>
                  </a:cubicBezTo>
                  <a:cubicBezTo>
                    <a:pt x="596" y="387"/>
                    <a:pt x="596" y="387"/>
                    <a:pt x="596" y="387"/>
                  </a:cubicBezTo>
                  <a:cubicBezTo>
                    <a:pt x="588" y="387"/>
                    <a:pt x="588" y="387"/>
                    <a:pt x="588" y="387"/>
                  </a:cubicBezTo>
                  <a:cubicBezTo>
                    <a:pt x="588" y="439"/>
                    <a:pt x="588" y="439"/>
                    <a:pt x="588" y="439"/>
                  </a:cubicBezTo>
                  <a:cubicBezTo>
                    <a:pt x="588" y="453"/>
                    <a:pt x="598" y="462"/>
                    <a:pt x="612" y="462"/>
                  </a:cubicBezTo>
                  <a:cubicBezTo>
                    <a:pt x="626" y="462"/>
                    <a:pt x="635" y="453"/>
                    <a:pt x="635" y="439"/>
                  </a:cubicBezTo>
                  <a:cubicBezTo>
                    <a:pt x="635" y="387"/>
                    <a:pt x="635" y="387"/>
                    <a:pt x="635" y="387"/>
                  </a:cubicBezTo>
                  <a:lnTo>
                    <a:pt x="627" y="387"/>
                  </a:lnTo>
                  <a:close/>
                  <a:moveTo>
                    <a:pt x="680" y="437"/>
                  </a:moveTo>
                  <a:cubicBezTo>
                    <a:pt x="685" y="437"/>
                    <a:pt x="685" y="437"/>
                    <a:pt x="685" y="437"/>
                  </a:cubicBezTo>
                  <a:cubicBezTo>
                    <a:pt x="701" y="405"/>
                    <a:pt x="701" y="405"/>
                    <a:pt x="701" y="405"/>
                  </a:cubicBezTo>
                  <a:cubicBezTo>
                    <a:pt x="701" y="461"/>
                    <a:pt x="701" y="461"/>
                    <a:pt x="701" y="461"/>
                  </a:cubicBezTo>
                  <a:cubicBezTo>
                    <a:pt x="709" y="461"/>
                    <a:pt x="709" y="461"/>
                    <a:pt x="709" y="461"/>
                  </a:cubicBezTo>
                  <a:cubicBezTo>
                    <a:pt x="709" y="387"/>
                    <a:pt x="709" y="387"/>
                    <a:pt x="709" y="387"/>
                  </a:cubicBezTo>
                  <a:cubicBezTo>
                    <a:pt x="702" y="387"/>
                    <a:pt x="702" y="387"/>
                    <a:pt x="702" y="387"/>
                  </a:cubicBezTo>
                  <a:cubicBezTo>
                    <a:pt x="682" y="426"/>
                    <a:pt x="682" y="426"/>
                    <a:pt x="682" y="426"/>
                  </a:cubicBezTo>
                  <a:cubicBezTo>
                    <a:pt x="663" y="387"/>
                    <a:pt x="663" y="387"/>
                    <a:pt x="663" y="387"/>
                  </a:cubicBezTo>
                  <a:cubicBezTo>
                    <a:pt x="656" y="387"/>
                    <a:pt x="656" y="387"/>
                    <a:pt x="656" y="387"/>
                  </a:cubicBezTo>
                  <a:cubicBezTo>
                    <a:pt x="656" y="461"/>
                    <a:pt x="656" y="461"/>
                    <a:pt x="656" y="461"/>
                  </a:cubicBezTo>
                  <a:cubicBezTo>
                    <a:pt x="664" y="461"/>
                    <a:pt x="664" y="461"/>
                    <a:pt x="664" y="461"/>
                  </a:cubicBezTo>
                  <a:cubicBezTo>
                    <a:pt x="664" y="405"/>
                    <a:pt x="664" y="405"/>
                    <a:pt x="664" y="405"/>
                  </a:cubicBezTo>
                  <a:lnTo>
                    <a:pt x="680" y="437"/>
                  </a:lnTo>
                  <a:close/>
                  <a:moveTo>
                    <a:pt x="730" y="461"/>
                  </a:moveTo>
                  <a:cubicBezTo>
                    <a:pt x="756" y="461"/>
                    <a:pt x="756" y="461"/>
                    <a:pt x="756" y="461"/>
                  </a:cubicBezTo>
                  <a:cubicBezTo>
                    <a:pt x="769" y="461"/>
                    <a:pt x="778" y="453"/>
                    <a:pt x="778" y="441"/>
                  </a:cubicBezTo>
                  <a:cubicBezTo>
                    <a:pt x="778" y="432"/>
                    <a:pt x="773" y="426"/>
                    <a:pt x="765" y="423"/>
                  </a:cubicBezTo>
                  <a:cubicBezTo>
                    <a:pt x="765" y="423"/>
                    <a:pt x="765" y="423"/>
                    <a:pt x="765" y="423"/>
                  </a:cubicBezTo>
                  <a:cubicBezTo>
                    <a:pt x="772" y="420"/>
                    <a:pt x="776" y="415"/>
                    <a:pt x="776" y="406"/>
                  </a:cubicBezTo>
                  <a:cubicBezTo>
                    <a:pt x="776" y="395"/>
                    <a:pt x="767" y="387"/>
                    <a:pt x="754" y="387"/>
                  </a:cubicBezTo>
                  <a:cubicBezTo>
                    <a:pt x="730" y="387"/>
                    <a:pt x="730" y="387"/>
                    <a:pt x="730" y="387"/>
                  </a:cubicBezTo>
                  <a:lnTo>
                    <a:pt x="730" y="461"/>
                  </a:lnTo>
                  <a:close/>
                  <a:moveTo>
                    <a:pt x="753" y="395"/>
                  </a:moveTo>
                  <a:cubicBezTo>
                    <a:pt x="762" y="395"/>
                    <a:pt x="767" y="399"/>
                    <a:pt x="767" y="407"/>
                  </a:cubicBezTo>
                  <a:cubicBezTo>
                    <a:pt x="767" y="415"/>
                    <a:pt x="762" y="420"/>
                    <a:pt x="753" y="420"/>
                  </a:cubicBezTo>
                  <a:cubicBezTo>
                    <a:pt x="739" y="420"/>
                    <a:pt x="739" y="420"/>
                    <a:pt x="739" y="420"/>
                  </a:cubicBezTo>
                  <a:cubicBezTo>
                    <a:pt x="739" y="395"/>
                    <a:pt x="739" y="395"/>
                    <a:pt x="739" y="395"/>
                  </a:cubicBezTo>
                  <a:lnTo>
                    <a:pt x="753" y="395"/>
                  </a:lnTo>
                  <a:close/>
                  <a:moveTo>
                    <a:pt x="755" y="427"/>
                  </a:moveTo>
                  <a:cubicBezTo>
                    <a:pt x="764" y="427"/>
                    <a:pt x="769" y="432"/>
                    <a:pt x="769" y="441"/>
                  </a:cubicBezTo>
                  <a:cubicBezTo>
                    <a:pt x="769" y="449"/>
                    <a:pt x="764" y="454"/>
                    <a:pt x="755" y="454"/>
                  </a:cubicBezTo>
                  <a:cubicBezTo>
                    <a:pt x="739" y="454"/>
                    <a:pt x="739" y="454"/>
                    <a:pt x="739" y="454"/>
                  </a:cubicBezTo>
                  <a:cubicBezTo>
                    <a:pt x="739" y="427"/>
                    <a:pt x="739" y="427"/>
                    <a:pt x="739" y="427"/>
                  </a:cubicBezTo>
                  <a:lnTo>
                    <a:pt x="755" y="427"/>
                  </a:lnTo>
                  <a:close/>
                  <a:moveTo>
                    <a:pt x="805" y="387"/>
                  </a:moveTo>
                  <a:cubicBezTo>
                    <a:pt x="796" y="387"/>
                    <a:pt x="796" y="387"/>
                    <a:pt x="796" y="387"/>
                  </a:cubicBezTo>
                  <a:cubicBezTo>
                    <a:pt x="796" y="461"/>
                    <a:pt x="796" y="461"/>
                    <a:pt x="796" y="461"/>
                  </a:cubicBezTo>
                  <a:cubicBezTo>
                    <a:pt x="805" y="461"/>
                    <a:pt x="805" y="461"/>
                    <a:pt x="805" y="461"/>
                  </a:cubicBezTo>
                  <a:lnTo>
                    <a:pt x="805" y="387"/>
                  </a:lnTo>
                  <a:close/>
                  <a:moveTo>
                    <a:pt x="828" y="461"/>
                  </a:moveTo>
                  <a:cubicBezTo>
                    <a:pt x="834" y="444"/>
                    <a:pt x="834" y="444"/>
                    <a:pt x="834" y="444"/>
                  </a:cubicBezTo>
                  <a:cubicBezTo>
                    <a:pt x="862" y="444"/>
                    <a:pt x="862" y="444"/>
                    <a:pt x="862" y="444"/>
                  </a:cubicBezTo>
                  <a:cubicBezTo>
                    <a:pt x="867" y="461"/>
                    <a:pt x="867" y="461"/>
                    <a:pt x="867" y="461"/>
                  </a:cubicBezTo>
                  <a:cubicBezTo>
                    <a:pt x="876" y="461"/>
                    <a:pt x="876" y="461"/>
                    <a:pt x="876" y="461"/>
                  </a:cubicBezTo>
                  <a:cubicBezTo>
                    <a:pt x="852" y="387"/>
                    <a:pt x="852" y="387"/>
                    <a:pt x="852" y="387"/>
                  </a:cubicBezTo>
                  <a:cubicBezTo>
                    <a:pt x="844" y="387"/>
                    <a:pt x="844" y="387"/>
                    <a:pt x="844" y="387"/>
                  </a:cubicBezTo>
                  <a:cubicBezTo>
                    <a:pt x="820" y="461"/>
                    <a:pt x="820" y="461"/>
                    <a:pt x="820" y="461"/>
                  </a:cubicBezTo>
                  <a:lnTo>
                    <a:pt x="828" y="461"/>
                  </a:lnTo>
                  <a:close/>
                  <a:moveTo>
                    <a:pt x="848" y="399"/>
                  </a:moveTo>
                  <a:cubicBezTo>
                    <a:pt x="860" y="437"/>
                    <a:pt x="860" y="437"/>
                    <a:pt x="860" y="437"/>
                  </a:cubicBezTo>
                  <a:cubicBezTo>
                    <a:pt x="836" y="437"/>
                    <a:pt x="836" y="437"/>
                    <a:pt x="836" y="437"/>
                  </a:cubicBezTo>
                  <a:lnTo>
                    <a:pt x="848" y="399"/>
                  </a:lnTo>
                  <a:close/>
                </a:path>
              </a:pathLst>
            </a:custGeom>
            <a:solidFill>
              <a:srgbClr val="00BCE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7" name="Freeform 8">
              <a:extLst>
                <a:ext uri="{FF2B5EF4-FFF2-40B4-BE49-F238E27FC236}">
                  <a16:creationId xmlns:a16="http://schemas.microsoft.com/office/drawing/2014/main" id="{093B8EA1-2EE8-3B73-7DFA-4C77B7B7A400}"/>
                </a:ext>
              </a:extLst>
            </p:cNvPr>
            <p:cNvSpPr>
              <a:spLocks noEditPoints="1"/>
            </p:cNvSpPr>
            <p:nvPr userDrawn="1"/>
          </p:nvSpPr>
          <p:spPr bwMode="auto">
            <a:xfrm>
              <a:off x="819150" y="3517900"/>
              <a:ext cx="434975" cy="493713"/>
            </a:xfrm>
            <a:custGeom>
              <a:avLst/>
              <a:gdLst>
                <a:gd name="T0" fmla="*/ 2147483646 w 274"/>
                <a:gd name="T1" fmla="*/ 2147483646 h 311"/>
                <a:gd name="T2" fmla="*/ 2147483646 w 274"/>
                <a:gd name="T3" fmla="*/ 0 h 311"/>
                <a:gd name="T4" fmla="*/ 0 w 274"/>
                <a:gd name="T5" fmla="*/ 2147483646 h 311"/>
                <a:gd name="T6" fmla="*/ 2147483646 w 274"/>
                <a:gd name="T7" fmla="*/ 2147483646 h 311"/>
                <a:gd name="T8" fmla="*/ 2147483646 w 274"/>
                <a:gd name="T9" fmla="*/ 2147483646 h 311"/>
                <a:gd name="T10" fmla="*/ 2147483646 w 274"/>
                <a:gd name="T11" fmla="*/ 2147483646 h 311"/>
                <a:gd name="T12" fmla="*/ 2147483646 w 274"/>
                <a:gd name="T13" fmla="*/ 2147483646 h 311"/>
                <a:gd name="T14" fmla="*/ 2147483646 w 274"/>
                <a:gd name="T15" fmla="*/ 2147483646 h 311"/>
                <a:gd name="T16" fmla="*/ 2147483646 w 274"/>
                <a:gd name="T17" fmla="*/ 2147483646 h 311"/>
                <a:gd name="T18" fmla="*/ 2147483646 w 274"/>
                <a:gd name="T19" fmla="*/ 2147483646 h 311"/>
                <a:gd name="T20" fmla="*/ 2147483646 w 274"/>
                <a:gd name="T21" fmla="*/ 2147483646 h 311"/>
                <a:gd name="T22" fmla="*/ 2147483646 w 274"/>
                <a:gd name="T23" fmla="*/ 2147483646 h 311"/>
                <a:gd name="T24" fmla="*/ 2147483646 w 274"/>
                <a:gd name="T25" fmla="*/ 2147483646 h 311"/>
                <a:gd name="T26" fmla="*/ 2147483646 w 274"/>
                <a:gd name="T27" fmla="*/ 2147483646 h 311"/>
                <a:gd name="T28" fmla="*/ 2147483646 w 274"/>
                <a:gd name="T29" fmla="*/ 2147483646 h 311"/>
                <a:gd name="T30" fmla="*/ 2147483646 w 274"/>
                <a:gd name="T31" fmla="*/ 2147483646 h 311"/>
                <a:gd name="T32" fmla="*/ 2147483646 w 274"/>
                <a:gd name="T33" fmla="*/ 2147483646 h 311"/>
                <a:gd name="T34" fmla="*/ 2147483646 w 274"/>
                <a:gd name="T35" fmla="*/ 2147483646 h 311"/>
                <a:gd name="T36" fmla="*/ 2147483646 w 274"/>
                <a:gd name="T37" fmla="*/ 2147483646 h 311"/>
                <a:gd name="T38" fmla="*/ 2147483646 w 274"/>
                <a:gd name="T39" fmla="*/ 2147483646 h 311"/>
                <a:gd name="T40" fmla="*/ 2147483646 w 274"/>
                <a:gd name="T41" fmla="*/ 2147483646 h 311"/>
                <a:gd name="T42" fmla="*/ 2147483646 w 274"/>
                <a:gd name="T43" fmla="*/ 2147483646 h 311"/>
                <a:gd name="T44" fmla="*/ 2147483646 w 274"/>
                <a:gd name="T45" fmla="*/ 2147483646 h 311"/>
                <a:gd name="T46" fmla="*/ 2147483646 w 274"/>
                <a:gd name="T47" fmla="*/ 2147483646 h 311"/>
                <a:gd name="T48" fmla="*/ 2147483646 w 274"/>
                <a:gd name="T49" fmla="*/ 2147483646 h 311"/>
                <a:gd name="T50" fmla="*/ 2147483646 w 274"/>
                <a:gd name="T51" fmla="*/ 2147483646 h 311"/>
                <a:gd name="T52" fmla="*/ 2147483646 w 274"/>
                <a:gd name="T53" fmla="*/ 2147483646 h 311"/>
                <a:gd name="T54" fmla="*/ 2147483646 w 274"/>
                <a:gd name="T55" fmla="*/ 2147483646 h 311"/>
                <a:gd name="T56" fmla="*/ 2147483646 w 274"/>
                <a:gd name="T57" fmla="*/ 2147483646 h 311"/>
                <a:gd name="T58" fmla="*/ 2147483646 w 274"/>
                <a:gd name="T59" fmla="*/ 2147483646 h 311"/>
                <a:gd name="T60" fmla="*/ 2147483646 w 274"/>
                <a:gd name="T61" fmla="*/ 2147483646 h 311"/>
                <a:gd name="T62" fmla="*/ 2147483646 w 274"/>
                <a:gd name="T63" fmla="*/ 2147483646 h 311"/>
                <a:gd name="T64" fmla="*/ 2147483646 w 274"/>
                <a:gd name="T65" fmla="*/ 2147483646 h 311"/>
                <a:gd name="T66" fmla="*/ 2147483646 w 274"/>
                <a:gd name="T67" fmla="*/ 2147483646 h 311"/>
                <a:gd name="T68" fmla="*/ 2147483646 w 274"/>
                <a:gd name="T69" fmla="*/ 2147483646 h 311"/>
                <a:gd name="T70" fmla="*/ 2147483646 w 274"/>
                <a:gd name="T71" fmla="*/ 2147483646 h 311"/>
                <a:gd name="T72" fmla="*/ 2147483646 w 274"/>
                <a:gd name="T73" fmla="*/ 2147483646 h 311"/>
                <a:gd name="T74" fmla="*/ 2147483646 w 274"/>
                <a:gd name="T75" fmla="*/ 2147483646 h 311"/>
                <a:gd name="T76" fmla="*/ 2147483646 w 274"/>
                <a:gd name="T77" fmla="*/ 2147483646 h 311"/>
                <a:gd name="T78" fmla="*/ 2147483646 w 274"/>
                <a:gd name="T79" fmla="*/ 2147483646 h 311"/>
                <a:gd name="T80" fmla="*/ 2147483646 w 274"/>
                <a:gd name="T81" fmla="*/ 2147483646 h 311"/>
                <a:gd name="T82" fmla="*/ 2147483646 w 274"/>
                <a:gd name="T83" fmla="*/ 2147483646 h 311"/>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274" h="311">
                  <a:moveTo>
                    <a:pt x="274" y="155"/>
                  </a:moveTo>
                  <a:lnTo>
                    <a:pt x="137" y="0"/>
                  </a:lnTo>
                  <a:lnTo>
                    <a:pt x="0" y="155"/>
                  </a:lnTo>
                  <a:lnTo>
                    <a:pt x="137" y="311"/>
                  </a:lnTo>
                  <a:lnTo>
                    <a:pt x="274" y="155"/>
                  </a:lnTo>
                  <a:close/>
                  <a:moveTo>
                    <a:pt x="111" y="258"/>
                  </a:moveTo>
                  <a:lnTo>
                    <a:pt x="164" y="258"/>
                  </a:lnTo>
                  <a:lnTo>
                    <a:pt x="137" y="288"/>
                  </a:lnTo>
                  <a:lnTo>
                    <a:pt x="111" y="258"/>
                  </a:lnTo>
                  <a:close/>
                  <a:moveTo>
                    <a:pt x="183" y="147"/>
                  </a:moveTo>
                  <a:lnTo>
                    <a:pt x="137" y="95"/>
                  </a:lnTo>
                  <a:lnTo>
                    <a:pt x="91" y="147"/>
                  </a:lnTo>
                  <a:lnTo>
                    <a:pt x="69" y="147"/>
                  </a:lnTo>
                  <a:lnTo>
                    <a:pt x="137" y="70"/>
                  </a:lnTo>
                  <a:lnTo>
                    <a:pt x="205" y="147"/>
                  </a:lnTo>
                  <a:lnTo>
                    <a:pt x="183" y="147"/>
                  </a:lnTo>
                  <a:close/>
                  <a:moveTo>
                    <a:pt x="164" y="147"/>
                  </a:moveTo>
                  <a:lnTo>
                    <a:pt x="111" y="147"/>
                  </a:lnTo>
                  <a:lnTo>
                    <a:pt x="137" y="117"/>
                  </a:lnTo>
                  <a:lnTo>
                    <a:pt x="164" y="147"/>
                  </a:lnTo>
                  <a:close/>
                  <a:moveTo>
                    <a:pt x="247" y="162"/>
                  </a:moveTo>
                  <a:lnTo>
                    <a:pt x="232" y="179"/>
                  </a:lnTo>
                  <a:lnTo>
                    <a:pt x="42" y="179"/>
                  </a:lnTo>
                  <a:lnTo>
                    <a:pt x="27" y="162"/>
                  </a:lnTo>
                  <a:lnTo>
                    <a:pt x="247" y="162"/>
                  </a:lnTo>
                  <a:close/>
                  <a:moveTo>
                    <a:pt x="219" y="194"/>
                  </a:moveTo>
                  <a:lnTo>
                    <a:pt x="204" y="211"/>
                  </a:lnTo>
                  <a:lnTo>
                    <a:pt x="70" y="211"/>
                  </a:lnTo>
                  <a:lnTo>
                    <a:pt x="55" y="194"/>
                  </a:lnTo>
                  <a:lnTo>
                    <a:pt x="219" y="194"/>
                  </a:lnTo>
                  <a:close/>
                  <a:moveTo>
                    <a:pt x="191" y="226"/>
                  </a:moveTo>
                  <a:lnTo>
                    <a:pt x="177" y="243"/>
                  </a:lnTo>
                  <a:lnTo>
                    <a:pt x="97" y="243"/>
                  </a:lnTo>
                  <a:lnTo>
                    <a:pt x="83" y="226"/>
                  </a:lnTo>
                  <a:lnTo>
                    <a:pt x="191" y="226"/>
                  </a:lnTo>
                  <a:close/>
                  <a:moveTo>
                    <a:pt x="247" y="147"/>
                  </a:moveTo>
                  <a:lnTo>
                    <a:pt x="225" y="147"/>
                  </a:lnTo>
                  <a:lnTo>
                    <a:pt x="137" y="47"/>
                  </a:lnTo>
                  <a:lnTo>
                    <a:pt x="49" y="147"/>
                  </a:lnTo>
                  <a:lnTo>
                    <a:pt x="27" y="147"/>
                  </a:lnTo>
                  <a:lnTo>
                    <a:pt x="137" y="22"/>
                  </a:lnTo>
                  <a:lnTo>
                    <a:pt x="247" y="14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grpSp>
      <p:pic>
        <p:nvPicPr>
          <p:cNvPr id="8" name="Picture 10">
            <a:extLst>
              <a:ext uri="{FF2B5EF4-FFF2-40B4-BE49-F238E27FC236}">
                <a16:creationId xmlns:a16="http://schemas.microsoft.com/office/drawing/2014/main" id="{B0E4AF40-E6AA-1A09-6C88-06F0FDA63E33}"/>
              </a:ext>
            </a:extLst>
          </p:cNvPr>
          <p:cNvPicPr>
            <a:picLocks noChangeAspect="1"/>
          </p:cNvPicPr>
          <p:nvPr userDrawn="1"/>
        </p:nvPicPr>
        <p:blipFill>
          <a:blip r:embed="rId3">
            <a:extLst>
              <a:ext uri="{28A0092B-C50C-407E-A947-70E740481C1C}">
                <a14:useLocalDpi xmlns:a14="http://schemas.microsoft.com/office/drawing/2010/main"/>
              </a:ext>
            </a:extLst>
          </a:blip>
          <a:srcRect/>
          <a:stretch>
            <a:fillRect/>
          </a:stretch>
        </p:blipFill>
        <p:spPr bwMode="auto">
          <a:xfrm>
            <a:off x="-23813" y="-654050"/>
            <a:ext cx="1614488" cy="645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279038" y="1727945"/>
            <a:ext cx="6585924" cy="1122829"/>
          </a:xfrm>
        </p:spPr>
        <p:txBody>
          <a:bodyPr anchor="b"/>
          <a:lstStyle>
            <a:lvl1pPr marL="0" algn="ctr" defTabSz="457200" rtl="0" eaLnBrk="1" latinLnBrk="0" hangingPunct="1">
              <a:lnSpc>
                <a:spcPct val="95000"/>
              </a:lnSpc>
              <a:spcBef>
                <a:spcPct val="0"/>
              </a:spcBef>
              <a:spcAft>
                <a:spcPts val="400"/>
              </a:spcAft>
              <a:buNone/>
              <a:defRPr lang="en-US" sz="3600" b="0" kern="1200" dirty="0">
                <a:solidFill>
                  <a:schemeClr val="bg1"/>
                </a:solidFill>
                <a:latin typeface="Arial" panose="020B0604020202020204" pitchFamily="34" charset="0"/>
                <a:ea typeface="+mj-ea"/>
                <a:cs typeface="Arial" panose="020B0604020202020204" pitchFamily="34" charset="0"/>
              </a:defRPr>
            </a:lvl1pPr>
          </a:lstStyle>
          <a:p>
            <a:r>
              <a:rPr lang="en-US"/>
              <a:t>Click to edit Master title style</a:t>
            </a:r>
          </a:p>
        </p:txBody>
      </p:sp>
      <p:sp>
        <p:nvSpPr>
          <p:cNvPr id="10" name="Subtitle 2"/>
          <p:cNvSpPr>
            <a:spLocks noGrp="1"/>
          </p:cNvSpPr>
          <p:nvPr>
            <p:ph type="subTitle" idx="1"/>
          </p:nvPr>
        </p:nvSpPr>
        <p:spPr>
          <a:xfrm>
            <a:off x="3449170" y="3102923"/>
            <a:ext cx="2212042" cy="453824"/>
          </a:xfrm>
        </p:spPr>
        <p:txBody>
          <a:bodyPr/>
          <a:lstStyle>
            <a:lvl1pPr marL="0" indent="0" algn="ctr">
              <a:lnSpc>
                <a:spcPct val="100000"/>
              </a:lnSpc>
              <a:spcBef>
                <a:spcPts val="0"/>
              </a:spcBef>
              <a:spcAft>
                <a:spcPts val="600"/>
              </a:spcAft>
              <a:buNone/>
              <a:defRPr sz="1200" b="0">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9" name="Footer Placeholder 4">
            <a:extLst>
              <a:ext uri="{FF2B5EF4-FFF2-40B4-BE49-F238E27FC236}">
                <a16:creationId xmlns:a16="http://schemas.microsoft.com/office/drawing/2014/main" id="{C029AF9F-B121-D56C-2A77-CB8758DAB7EB}"/>
              </a:ext>
            </a:extLst>
          </p:cNvPr>
          <p:cNvSpPr>
            <a:spLocks noGrp="1"/>
          </p:cNvSpPr>
          <p:nvPr>
            <p:ph type="ftr" sz="quarter" idx="10"/>
          </p:nvPr>
        </p:nvSpPr>
        <p:spPr/>
        <p:txBody>
          <a:bodyPr/>
          <a:lstStyle>
            <a:lvl1pPr>
              <a:defRPr/>
            </a:lvl1pPr>
          </a:lstStyle>
          <a:p>
            <a:pPr>
              <a:defRPr/>
            </a:pPr>
            <a:r>
              <a:rPr lang="en-US"/>
              <a:t>SECTION TITLE</a:t>
            </a:r>
          </a:p>
        </p:txBody>
      </p:sp>
      <p:sp>
        <p:nvSpPr>
          <p:cNvPr id="11" name="Slide Number Placeholder 5">
            <a:extLst>
              <a:ext uri="{FF2B5EF4-FFF2-40B4-BE49-F238E27FC236}">
                <a16:creationId xmlns:a16="http://schemas.microsoft.com/office/drawing/2014/main" id="{45DBA1E6-1D04-D7E0-B5D8-C0DE1EEA67EA}"/>
              </a:ext>
            </a:extLst>
          </p:cNvPr>
          <p:cNvSpPr>
            <a:spLocks noGrp="1"/>
          </p:cNvSpPr>
          <p:nvPr>
            <p:ph type="sldNum" sz="quarter" idx="11"/>
          </p:nvPr>
        </p:nvSpPr>
        <p:spPr>
          <a:xfrm>
            <a:off x="574675" y="4700588"/>
            <a:ext cx="368300" cy="273050"/>
          </a:xfrm>
        </p:spPr>
        <p:txBody>
          <a:bodyPr/>
          <a:lstStyle>
            <a:lvl1pPr>
              <a:defRPr/>
            </a:lvl1pPr>
          </a:lstStyle>
          <a:p>
            <a:fld id="{3BC2055C-C34F-4E33-9212-E5830F051D69}" type="slidenum">
              <a:rPr lang="en-US" altLang="en-US"/>
              <a:pPr/>
              <a:t>‹#›</a:t>
            </a:fld>
            <a:endParaRPr lang="en-US" altLang="en-US"/>
          </a:p>
        </p:txBody>
      </p:sp>
    </p:spTree>
    <p:extLst>
      <p:ext uri="{BB962C8B-B14F-4D97-AF65-F5344CB8AC3E}">
        <p14:creationId xmlns:p14="http://schemas.microsoft.com/office/powerpoint/2010/main" val="3316155201"/>
      </p:ext>
    </p:extLst>
  </p:cSld>
  <p:clrMapOvr>
    <a:masterClrMapping/>
  </p:clrMapOvr>
  <p:transition spd="slow">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Section Divider - Image">
    <p:spTree>
      <p:nvGrpSpPr>
        <p:cNvPr id="1" name=""/>
        <p:cNvGrpSpPr/>
        <p:nvPr/>
      </p:nvGrpSpPr>
      <p:grpSpPr>
        <a:xfrm>
          <a:off x="0" y="0"/>
          <a:ext cx="0" cy="0"/>
          <a:chOff x="0" y="0"/>
          <a:chExt cx="0" cy="0"/>
        </a:xfrm>
      </p:grpSpPr>
      <p:pic>
        <p:nvPicPr>
          <p:cNvPr id="4" name="Picture 6">
            <a:extLst>
              <a:ext uri="{FF2B5EF4-FFF2-40B4-BE49-F238E27FC236}">
                <a16:creationId xmlns:a16="http://schemas.microsoft.com/office/drawing/2014/main" id="{B0FB8847-C993-0104-8527-2F52F202CE52}"/>
              </a:ext>
            </a:extLst>
          </p:cNvPr>
          <p:cNvPicPr>
            <a:picLocks noChangeAspect="1"/>
          </p:cNvPicPr>
          <p:nvPr userDrawn="1"/>
        </p:nvPicPr>
        <p:blipFill>
          <a:blip r:embed="rId2" cstate="hqprint">
            <a:extLst>
              <a:ext uri="{28A0092B-C50C-407E-A947-70E740481C1C}">
                <a14:useLocalDpi xmlns:a14="http://schemas.microsoft.com/office/drawing/2010/main"/>
              </a:ext>
            </a:extLst>
          </a:blip>
          <a:srcRect b="-311"/>
          <a:stretch>
            <a:fillRect/>
          </a:stretch>
        </p:blipFill>
        <p:spPr bwMode="auto">
          <a:xfrm>
            <a:off x="0" y="0"/>
            <a:ext cx="9131300" cy="515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7">
            <a:extLst>
              <a:ext uri="{FF2B5EF4-FFF2-40B4-BE49-F238E27FC236}">
                <a16:creationId xmlns:a16="http://schemas.microsoft.com/office/drawing/2014/main" id="{C6AB754A-402C-C7CF-32B1-D5DBCCF54EB0}"/>
              </a:ext>
            </a:extLst>
          </p:cNvPr>
          <p:cNvPicPr>
            <a:picLocks noChangeAspect="1"/>
          </p:cNvPicPr>
          <p:nvPr userDrawn="1"/>
        </p:nvPicPr>
        <p:blipFill>
          <a:blip r:embed="rId3" cstate="hqprint">
            <a:extLst>
              <a:ext uri="{28A0092B-C50C-407E-A947-70E740481C1C}">
                <a14:useLocalDpi xmlns:a14="http://schemas.microsoft.com/office/drawing/2010/main"/>
              </a:ext>
            </a:extLst>
          </a:blip>
          <a:srcRect/>
          <a:stretch>
            <a:fillRect/>
          </a:stretch>
        </p:blipFill>
        <p:spPr bwMode="auto">
          <a:xfrm>
            <a:off x="7424738" y="4538663"/>
            <a:ext cx="1008062" cy="38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2">
            <a:extLst>
              <a:ext uri="{FF2B5EF4-FFF2-40B4-BE49-F238E27FC236}">
                <a16:creationId xmlns:a16="http://schemas.microsoft.com/office/drawing/2014/main" id="{1BDF418D-20A8-6177-8ADD-652FE9CF8933}"/>
              </a:ext>
            </a:extLst>
          </p:cNvPr>
          <p:cNvPicPr>
            <a:picLocks noChangeAspect="1"/>
          </p:cNvPicPr>
          <p:nvPr userDrawn="1"/>
        </p:nvPicPr>
        <p:blipFill>
          <a:blip r:embed="rId4" cstate="hqprint">
            <a:extLst>
              <a:ext uri="{28A0092B-C50C-407E-A947-70E740481C1C}">
                <a14:useLocalDpi xmlns:a14="http://schemas.microsoft.com/office/drawing/2010/main"/>
              </a:ext>
            </a:extLst>
          </a:blip>
          <a:srcRect l="-665" t="-505" r="-1302" b="-2"/>
          <a:stretch>
            <a:fillRect/>
          </a:stretch>
        </p:blipFill>
        <p:spPr bwMode="auto">
          <a:xfrm>
            <a:off x="5673725" y="0"/>
            <a:ext cx="3502025" cy="1433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279038" y="1727945"/>
            <a:ext cx="6585924" cy="1122829"/>
          </a:xfrm>
        </p:spPr>
        <p:txBody>
          <a:bodyPr anchor="b"/>
          <a:lstStyle>
            <a:lvl1pPr marL="0" algn="ctr" defTabSz="457200" rtl="0" eaLnBrk="1" latinLnBrk="0" hangingPunct="1">
              <a:lnSpc>
                <a:spcPct val="95000"/>
              </a:lnSpc>
              <a:spcBef>
                <a:spcPct val="0"/>
              </a:spcBef>
              <a:spcAft>
                <a:spcPts val="400"/>
              </a:spcAft>
              <a:buNone/>
              <a:defRPr lang="en-US" sz="3600" b="0" kern="1200" dirty="0">
                <a:solidFill>
                  <a:schemeClr val="bg1"/>
                </a:solidFill>
                <a:latin typeface="Arial" panose="020B0604020202020204" pitchFamily="34" charset="0"/>
                <a:ea typeface="+mj-ea"/>
                <a:cs typeface="Arial" panose="020B0604020202020204" pitchFamily="34" charset="0"/>
              </a:defRPr>
            </a:lvl1pPr>
          </a:lstStyle>
          <a:p>
            <a:r>
              <a:rPr lang="en-US"/>
              <a:t>Click to edit Master title style</a:t>
            </a:r>
          </a:p>
        </p:txBody>
      </p:sp>
      <p:sp>
        <p:nvSpPr>
          <p:cNvPr id="10" name="Subtitle 2"/>
          <p:cNvSpPr>
            <a:spLocks noGrp="1"/>
          </p:cNvSpPr>
          <p:nvPr>
            <p:ph type="subTitle" idx="1"/>
          </p:nvPr>
        </p:nvSpPr>
        <p:spPr>
          <a:xfrm>
            <a:off x="3449170" y="3102923"/>
            <a:ext cx="2212042" cy="453824"/>
          </a:xfrm>
        </p:spPr>
        <p:txBody>
          <a:bodyPr/>
          <a:lstStyle>
            <a:lvl1pPr marL="0" indent="0" algn="ctr">
              <a:lnSpc>
                <a:spcPct val="100000"/>
              </a:lnSpc>
              <a:spcBef>
                <a:spcPts val="0"/>
              </a:spcBef>
              <a:spcAft>
                <a:spcPts val="600"/>
              </a:spcAft>
              <a:buNone/>
              <a:defRPr sz="1200" b="0">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7" name="Footer Placeholder 4">
            <a:extLst>
              <a:ext uri="{FF2B5EF4-FFF2-40B4-BE49-F238E27FC236}">
                <a16:creationId xmlns:a16="http://schemas.microsoft.com/office/drawing/2014/main" id="{9CB2D817-C5E4-508C-622B-8500BAA0A02B}"/>
              </a:ext>
            </a:extLst>
          </p:cNvPr>
          <p:cNvSpPr>
            <a:spLocks noGrp="1"/>
          </p:cNvSpPr>
          <p:nvPr>
            <p:ph type="ftr" sz="quarter" idx="10"/>
          </p:nvPr>
        </p:nvSpPr>
        <p:spPr/>
        <p:txBody>
          <a:bodyPr/>
          <a:lstStyle>
            <a:lvl1pPr>
              <a:defRPr/>
            </a:lvl1pPr>
          </a:lstStyle>
          <a:p>
            <a:pPr>
              <a:defRPr/>
            </a:pPr>
            <a:r>
              <a:rPr lang="en-US"/>
              <a:t>SECTION TITLE</a:t>
            </a:r>
          </a:p>
        </p:txBody>
      </p:sp>
      <p:sp>
        <p:nvSpPr>
          <p:cNvPr id="8" name="Slide Number Placeholder 5">
            <a:extLst>
              <a:ext uri="{FF2B5EF4-FFF2-40B4-BE49-F238E27FC236}">
                <a16:creationId xmlns:a16="http://schemas.microsoft.com/office/drawing/2014/main" id="{7F863AEA-8BE5-02E4-14E2-5CFE318448E4}"/>
              </a:ext>
            </a:extLst>
          </p:cNvPr>
          <p:cNvSpPr>
            <a:spLocks noGrp="1"/>
          </p:cNvSpPr>
          <p:nvPr>
            <p:ph type="sldNum" sz="quarter" idx="11"/>
          </p:nvPr>
        </p:nvSpPr>
        <p:spPr>
          <a:xfrm>
            <a:off x="574675" y="4700588"/>
            <a:ext cx="368300" cy="273050"/>
          </a:xfrm>
        </p:spPr>
        <p:txBody>
          <a:bodyPr/>
          <a:lstStyle>
            <a:lvl1pPr>
              <a:defRPr/>
            </a:lvl1pPr>
          </a:lstStyle>
          <a:p>
            <a:fld id="{312D8BCB-B8E9-48B3-9A31-50117782C45F}" type="slidenum">
              <a:rPr lang="en-US" altLang="en-US"/>
              <a:pPr/>
              <a:t>‹#›</a:t>
            </a:fld>
            <a:endParaRPr lang="en-US" altLang="en-US"/>
          </a:p>
        </p:txBody>
      </p:sp>
    </p:spTree>
    <p:extLst>
      <p:ext uri="{BB962C8B-B14F-4D97-AF65-F5344CB8AC3E}">
        <p14:creationId xmlns:p14="http://schemas.microsoft.com/office/powerpoint/2010/main" val="2853475675"/>
      </p:ext>
    </p:extLst>
  </p:cSld>
  <p:clrMapOvr>
    <a:masterClrMapping/>
  </p:clrMapOvr>
  <p:transition spd="slow">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4_Section Divider - Image">
    <p:spTree>
      <p:nvGrpSpPr>
        <p:cNvPr id="1" name=""/>
        <p:cNvGrpSpPr/>
        <p:nvPr/>
      </p:nvGrpSpPr>
      <p:grpSpPr>
        <a:xfrm>
          <a:off x="0" y="0"/>
          <a:ext cx="0" cy="0"/>
          <a:chOff x="0" y="0"/>
          <a:chExt cx="0" cy="0"/>
        </a:xfrm>
      </p:grpSpPr>
      <p:pic>
        <p:nvPicPr>
          <p:cNvPr id="4" name="Picture 6">
            <a:extLst>
              <a:ext uri="{FF2B5EF4-FFF2-40B4-BE49-F238E27FC236}">
                <a16:creationId xmlns:a16="http://schemas.microsoft.com/office/drawing/2014/main" id="{074A6159-FDC6-0EB4-A4C2-D39126CA9AAB}"/>
              </a:ext>
            </a:extLst>
          </p:cNvPr>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0" y="-14288"/>
            <a:ext cx="9153525" cy="5159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04E8A829-43C5-7157-C7CA-CF96EA97FC83}"/>
              </a:ext>
            </a:extLst>
          </p:cNvPr>
          <p:cNvSpPr/>
          <p:nvPr userDrawn="1"/>
        </p:nvSpPr>
        <p:spPr>
          <a:xfrm>
            <a:off x="0" y="-14288"/>
            <a:ext cx="9144000" cy="5157788"/>
          </a:xfrm>
          <a:prstGeom prst="rect">
            <a:avLst/>
          </a:prstGeom>
          <a:solidFill>
            <a:srgbClr val="2C343C">
              <a:alpha val="38824"/>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pic>
        <p:nvPicPr>
          <p:cNvPr id="6" name="Picture 7">
            <a:extLst>
              <a:ext uri="{FF2B5EF4-FFF2-40B4-BE49-F238E27FC236}">
                <a16:creationId xmlns:a16="http://schemas.microsoft.com/office/drawing/2014/main" id="{881248F0-F500-4330-6E23-B9D07C2A6DA8}"/>
              </a:ext>
            </a:extLst>
          </p:cNvPr>
          <p:cNvPicPr>
            <a:picLocks noChangeAspect="1"/>
          </p:cNvPicPr>
          <p:nvPr userDrawn="1"/>
        </p:nvPicPr>
        <p:blipFill>
          <a:blip r:embed="rId3" cstate="hqprint">
            <a:extLst>
              <a:ext uri="{28A0092B-C50C-407E-A947-70E740481C1C}">
                <a14:useLocalDpi xmlns:a14="http://schemas.microsoft.com/office/drawing/2010/main"/>
              </a:ext>
            </a:extLst>
          </a:blip>
          <a:srcRect/>
          <a:stretch>
            <a:fillRect/>
          </a:stretch>
        </p:blipFill>
        <p:spPr bwMode="auto">
          <a:xfrm>
            <a:off x="7424738" y="4538663"/>
            <a:ext cx="1008062" cy="38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279038" y="1727945"/>
            <a:ext cx="6585924" cy="1122829"/>
          </a:xfrm>
        </p:spPr>
        <p:txBody>
          <a:bodyPr anchor="b"/>
          <a:lstStyle>
            <a:lvl1pPr marL="0" algn="ctr" defTabSz="457200" rtl="0" eaLnBrk="1" latinLnBrk="0" hangingPunct="1">
              <a:lnSpc>
                <a:spcPct val="95000"/>
              </a:lnSpc>
              <a:spcBef>
                <a:spcPct val="0"/>
              </a:spcBef>
              <a:spcAft>
                <a:spcPts val="400"/>
              </a:spcAft>
              <a:buNone/>
              <a:defRPr lang="en-US" sz="3600" b="0" kern="1200" dirty="0">
                <a:solidFill>
                  <a:schemeClr val="bg1"/>
                </a:solidFill>
                <a:latin typeface="Arial" panose="020B0604020202020204" pitchFamily="34" charset="0"/>
                <a:ea typeface="+mj-ea"/>
                <a:cs typeface="Arial" panose="020B0604020202020204" pitchFamily="34" charset="0"/>
              </a:defRPr>
            </a:lvl1pPr>
          </a:lstStyle>
          <a:p>
            <a:r>
              <a:rPr lang="en-US"/>
              <a:t>Click to edit Master title style</a:t>
            </a:r>
          </a:p>
        </p:txBody>
      </p:sp>
      <p:sp>
        <p:nvSpPr>
          <p:cNvPr id="10" name="Subtitle 2"/>
          <p:cNvSpPr>
            <a:spLocks noGrp="1"/>
          </p:cNvSpPr>
          <p:nvPr>
            <p:ph type="subTitle" idx="1"/>
          </p:nvPr>
        </p:nvSpPr>
        <p:spPr>
          <a:xfrm>
            <a:off x="3449170" y="3102923"/>
            <a:ext cx="2212042" cy="453824"/>
          </a:xfrm>
        </p:spPr>
        <p:txBody>
          <a:bodyPr/>
          <a:lstStyle>
            <a:lvl1pPr marL="0" indent="0" algn="ctr">
              <a:lnSpc>
                <a:spcPct val="100000"/>
              </a:lnSpc>
              <a:spcBef>
                <a:spcPts val="0"/>
              </a:spcBef>
              <a:spcAft>
                <a:spcPts val="600"/>
              </a:spcAft>
              <a:buNone/>
              <a:defRPr sz="1200" b="0">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7" name="Footer Placeholder 4">
            <a:extLst>
              <a:ext uri="{FF2B5EF4-FFF2-40B4-BE49-F238E27FC236}">
                <a16:creationId xmlns:a16="http://schemas.microsoft.com/office/drawing/2014/main" id="{B3698047-2DD4-52DC-41D5-B7C53823EDDE}"/>
              </a:ext>
            </a:extLst>
          </p:cNvPr>
          <p:cNvSpPr>
            <a:spLocks noGrp="1"/>
          </p:cNvSpPr>
          <p:nvPr>
            <p:ph type="ftr" sz="quarter" idx="10"/>
          </p:nvPr>
        </p:nvSpPr>
        <p:spPr/>
        <p:txBody>
          <a:bodyPr/>
          <a:lstStyle>
            <a:lvl1pPr>
              <a:defRPr/>
            </a:lvl1pPr>
          </a:lstStyle>
          <a:p>
            <a:pPr>
              <a:defRPr/>
            </a:pPr>
            <a:r>
              <a:rPr lang="en-US"/>
              <a:t>SECTION TITLE</a:t>
            </a:r>
          </a:p>
        </p:txBody>
      </p:sp>
      <p:sp>
        <p:nvSpPr>
          <p:cNvPr id="8" name="Slide Number Placeholder 5">
            <a:extLst>
              <a:ext uri="{FF2B5EF4-FFF2-40B4-BE49-F238E27FC236}">
                <a16:creationId xmlns:a16="http://schemas.microsoft.com/office/drawing/2014/main" id="{17ADF453-A849-D4D2-953B-E4FB96AB8818}"/>
              </a:ext>
            </a:extLst>
          </p:cNvPr>
          <p:cNvSpPr>
            <a:spLocks noGrp="1"/>
          </p:cNvSpPr>
          <p:nvPr>
            <p:ph type="sldNum" sz="quarter" idx="11"/>
          </p:nvPr>
        </p:nvSpPr>
        <p:spPr>
          <a:xfrm>
            <a:off x="574675" y="4700588"/>
            <a:ext cx="368300" cy="273050"/>
          </a:xfrm>
        </p:spPr>
        <p:txBody>
          <a:bodyPr/>
          <a:lstStyle>
            <a:lvl1pPr>
              <a:defRPr/>
            </a:lvl1pPr>
          </a:lstStyle>
          <a:p>
            <a:fld id="{698F2E6B-41A5-47D4-A53E-DB25B42A3D2F}" type="slidenum">
              <a:rPr lang="en-US" altLang="en-US"/>
              <a:pPr/>
              <a:t>‹#›</a:t>
            </a:fld>
            <a:endParaRPr lang="en-US" altLang="en-US"/>
          </a:p>
        </p:txBody>
      </p:sp>
    </p:spTree>
    <p:extLst>
      <p:ext uri="{BB962C8B-B14F-4D97-AF65-F5344CB8AC3E}">
        <p14:creationId xmlns:p14="http://schemas.microsoft.com/office/powerpoint/2010/main" val="4085534196"/>
      </p:ext>
    </p:extLst>
  </p:cSld>
  <p:clrMapOvr>
    <a:masterClrMapping/>
  </p:clrMapOvr>
  <p:transition spd="slow">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Section Divider - Image">
    <p:spTree>
      <p:nvGrpSpPr>
        <p:cNvPr id="1" name=""/>
        <p:cNvGrpSpPr/>
        <p:nvPr/>
      </p:nvGrpSpPr>
      <p:grpSpPr>
        <a:xfrm>
          <a:off x="0" y="0"/>
          <a:ext cx="0" cy="0"/>
          <a:chOff x="0" y="0"/>
          <a:chExt cx="0" cy="0"/>
        </a:xfrm>
      </p:grpSpPr>
      <p:pic>
        <p:nvPicPr>
          <p:cNvPr id="4" name="Picture 6">
            <a:extLst>
              <a:ext uri="{FF2B5EF4-FFF2-40B4-BE49-F238E27FC236}">
                <a16:creationId xmlns:a16="http://schemas.microsoft.com/office/drawing/2014/main" id="{4DBF341A-6AC7-9B39-E1A8-5D8900AE619D}"/>
              </a:ext>
            </a:extLst>
          </p:cNvPr>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0" y="0"/>
            <a:ext cx="9199563"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Group 8">
            <a:extLst>
              <a:ext uri="{FF2B5EF4-FFF2-40B4-BE49-F238E27FC236}">
                <a16:creationId xmlns:a16="http://schemas.microsoft.com/office/drawing/2014/main" id="{2A5DE765-17E9-13CF-F6DC-2B9FC087E958}"/>
              </a:ext>
            </a:extLst>
          </p:cNvPr>
          <p:cNvGrpSpPr>
            <a:grpSpLocks/>
          </p:cNvGrpSpPr>
          <p:nvPr userDrawn="1"/>
        </p:nvGrpSpPr>
        <p:grpSpPr bwMode="auto">
          <a:xfrm>
            <a:off x="7415213" y="4538663"/>
            <a:ext cx="1009650" cy="387350"/>
            <a:chOff x="819150" y="3517900"/>
            <a:chExt cx="1285875" cy="493713"/>
          </a:xfrm>
        </p:grpSpPr>
        <p:sp>
          <p:nvSpPr>
            <p:cNvPr id="6" name="Freeform 7">
              <a:extLst>
                <a:ext uri="{FF2B5EF4-FFF2-40B4-BE49-F238E27FC236}">
                  <a16:creationId xmlns:a16="http://schemas.microsoft.com/office/drawing/2014/main" id="{12AF6BA2-D92F-0664-5630-EBCF8E8208F3}"/>
                </a:ext>
              </a:extLst>
            </p:cNvPr>
            <p:cNvSpPr>
              <a:spLocks noEditPoints="1"/>
            </p:cNvSpPr>
            <p:nvPr userDrawn="1"/>
          </p:nvSpPr>
          <p:spPr bwMode="auto">
            <a:xfrm>
              <a:off x="1343025" y="3640138"/>
              <a:ext cx="762000" cy="296863"/>
            </a:xfrm>
            <a:custGeom>
              <a:avLst/>
              <a:gdLst>
                <a:gd name="T0" fmla="*/ 2147483646 w 1184"/>
                <a:gd name="T1" fmla="*/ 2147483646 h 462"/>
                <a:gd name="T2" fmla="*/ 2147483646 w 1184"/>
                <a:gd name="T3" fmla="*/ 2147483646 h 462"/>
                <a:gd name="T4" fmla="*/ 2147483646 w 1184"/>
                <a:gd name="T5" fmla="*/ 2147483646 h 462"/>
                <a:gd name="T6" fmla="*/ 2147483646 w 1184"/>
                <a:gd name="T7" fmla="*/ 0 h 462"/>
                <a:gd name="T8" fmla="*/ 2147483646 w 1184"/>
                <a:gd name="T9" fmla="*/ 2147483646 h 462"/>
                <a:gd name="T10" fmla="*/ 2147483646 w 1184"/>
                <a:gd name="T11" fmla="*/ 2147483646 h 462"/>
                <a:gd name="T12" fmla="*/ 2147483646 w 1184"/>
                <a:gd name="T13" fmla="*/ 2147483646 h 462"/>
                <a:gd name="T14" fmla="*/ 2147483646 w 1184"/>
                <a:gd name="T15" fmla="*/ 2147483646 h 462"/>
                <a:gd name="T16" fmla="*/ 2147483646 w 1184"/>
                <a:gd name="T17" fmla="*/ 2147483646 h 462"/>
                <a:gd name="T18" fmla="*/ 2147483646 w 1184"/>
                <a:gd name="T19" fmla="*/ 2147483646 h 462"/>
                <a:gd name="T20" fmla="*/ 2147483646 w 1184"/>
                <a:gd name="T21" fmla="*/ 2147483646 h 462"/>
                <a:gd name="T22" fmla="*/ 2147483646 w 1184"/>
                <a:gd name="T23" fmla="*/ 2147483646 h 462"/>
                <a:gd name="T24" fmla="*/ 2147483646 w 1184"/>
                <a:gd name="T25" fmla="*/ 2147483646 h 462"/>
                <a:gd name="T26" fmla="*/ 2147483646 w 1184"/>
                <a:gd name="T27" fmla="*/ 2147483646 h 462"/>
                <a:gd name="T28" fmla="*/ 2147483646 w 1184"/>
                <a:gd name="T29" fmla="*/ 2147483646 h 462"/>
                <a:gd name="T30" fmla="*/ 2147483646 w 1184"/>
                <a:gd name="T31" fmla="*/ 2147483646 h 462"/>
                <a:gd name="T32" fmla="*/ 2147483646 w 1184"/>
                <a:gd name="T33" fmla="*/ 2147483646 h 462"/>
                <a:gd name="T34" fmla="*/ 2147483646 w 1184"/>
                <a:gd name="T35" fmla="*/ 2147483646 h 462"/>
                <a:gd name="T36" fmla="*/ 2147483646 w 1184"/>
                <a:gd name="T37" fmla="*/ 2147483646 h 462"/>
                <a:gd name="T38" fmla="*/ 2147483646 w 1184"/>
                <a:gd name="T39" fmla="*/ 2147483646 h 462"/>
                <a:gd name="T40" fmla="*/ 2147483646 w 1184"/>
                <a:gd name="T41" fmla="*/ 2147483646 h 462"/>
                <a:gd name="T42" fmla="*/ 2147483646 w 1184"/>
                <a:gd name="T43" fmla="*/ 2147483646 h 462"/>
                <a:gd name="T44" fmla="*/ 2147483646 w 1184"/>
                <a:gd name="T45" fmla="*/ 2147483646 h 462"/>
                <a:gd name="T46" fmla="*/ 2147483646 w 1184"/>
                <a:gd name="T47" fmla="*/ 2147483646 h 462"/>
                <a:gd name="T48" fmla="*/ 2147483646 w 1184"/>
                <a:gd name="T49" fmla="*/ 2147483646 h 462"/>
                <a:gd name="T50" fmla="*/ 2147483646 w 1184"/>
                <a:gd name="T51" fmla="*/ 2147483646 h 462"/>
                <a:gd name="T52" fmla="*/ 2147483646 w 1184"/>
                <a:gd name="T53" fmla="*/ 2147483646 h 462"/>
                <a:gd name="T54" fmla="*/ 2147483646 w 1184"/>
                <a:gd name="T55" fmla="*/ 2147483646 h 462"/>
                <a:gd name="T56" fmla="*/ 2147483646 w 1184"/>
                <a:gd name="T57" fmla="*/ 2147483646 h 462"/>
                <a:gd name="T58" fmla="*/ 2147483646 w 1184"/>
                <a:gd name="T59" fmla="*/ 2147483646 h 462"/>
                <a:gd name="T60" fmla="*/ 2147483646 w 1184"/>
                <a:gd name="T61" fmla="*/ 2147483646 h 462"/>
                <a:gd name="T62" fmla="*/ 2147483646 w 1184"/>
                <a:gd name="T63" fmla="*/ 2147483646 h 462"/>
                <a:gd name="T64" fmla="*/ 2147483646 w 1184"/>
                <a:gd name="T65" fmla="*/ 2147483646 h 462"/>
                <a:gd name="T66" fmla="*/ 2147483646 w 1184"/>
                <a:gd name="T67" fmla="*/ 2147483646 h 462"/>
                <a:gd name="T68" fmla="*/ 2147483646 w 1184"/>
                <a:gd name="T69" fmla="*/ 2147483646 h 462"/>
                <a:gd name="T70" fmla="*/ 2147483646 w 1184"/>
                <a:gd name="T71" fmla="*/ 2147483646 h 462"/>
                <a:gd name="T72" fmla="*/ 2147483646 w 1184"/>
                <a:gd name="T73" fmla="*/ 2147483646 h 462"/>
                <a:gd name="T74" fmla="*/ 2147483646 w 1184"/>
                <a:gd name="T75" fmla="*/ 2147483646 h 462"/>
                <a:gd name="T76" fmla="*/ 2147483646 w 1184"/>
                <a:gd name="T77" fmla="*/ 2147483646 h 462"/>
                <a:gd name="T78" fmla="*/ 2147483646 w 1184"/>
                <a:gd name="T79" fmla="*/ 2147483646 h 462"/>
                <a:gd name="T80" fmla="*/ 2147483646 w 1184"/>
                <a:gd name="T81" fmla="*/ 2147483646 h 462"/>
                <a:gd name="T82" fmla="*/ 2147483646 w 1184"/>
                <a:gd name="T83" fmla="*/ 2147483646 h 462"/>
                <a:gd name="T84" fmla="*/ 2147483646 w 1184"/>
                <a:gd name="T85" fmla="*/ 2147483646 h 462"/>
                <a:gd name="T86" fmla="*/ 2147483646 w 1184"/>
                <a:gd name="T87" fmla="*/ 2147483646 h 462"/>
                <a:gd name="T88" fmla="*/ 2147483646 w 1184"/>
                <a:gd name="T89" fmla="*/ 2147483646 h 462"/>
                <a:gd name="T90" fmla="*/ 2147483646 w 1184"/>
                <a:gd name="T91" fmla="*/ 2147483646 h 462"/>
                <a:gd name="T92" fmla="*/ 2147483646 w 1184"/>
                <a:gd name="T93" fmla="*/ 2147483646 h 462"/>
                <a:gd name="T94" fmla="*/ 2147483646 w 1184"/>
                <a:gd name="T95" fmla="*/ 2147483646 h 462"/>
                <a:gd name="T96" fmla="*/ 2147483646 w 1184"/>
                <a:gd name="T97" fmla="*/ 2147483646 h 462"/>
                <a:gd name="T98" fmla="*/ 2147483646 w 1184"/>
                <a:gd name="T99" fmla="*/ 2147483646 h 462"/>
                <a:gd name="T100" fmla="*/ 2147483646 w 1184"/>
                <a:gd name="T101" fmla="*/ 2147483646 h 462"/>
                <a:gd name="T102" fmla="*/ 2147483646 w 1184"/>
                <a:gd name="T103" fmla="*/ 2147483646 h 462"/>
                <a:gd name="T104" fmla="*/ 2147483646 w 1184"/>
                <a:gd name="T105" fmla="*/ 2147483646 h 462"/>
                <a:gd name="T106" fmla="*/ 2147483646 w 1184"/>
                <a:gd name="T107" fmla="*/ 2147483646 h 462"/>
                <a:gd name="T108" fmla="*/ 2147483646 w 1184"/>
                <a:gd name="T109" fmla="*/ 2147483646 h 462"/>
                <a:gd name="T110" fmla="*/ 2147483646 w 1184"/>
                <a:gd name="T111" fmla="*/ 2147483646 h 462"/>
                <a:gd name="T112" fmla="*/ 2147483646 w 1184"/>
                <a:gd name="T113" fmla="*/ 2147483646 h 462"/>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1184" h="462">
                  <a:moveTo>
                    <a:pt x="17" y="70"/>
                  </a:moveTo>
                  <a:cubicBezTo>
                    <a:pt x="17" y="114"/>
                    <a:pt x="17" y="114"/>
                    <a:pt x="17" y="114"/>
                  </a:cubicBezTo>
                  <a:cubicBezTo>
                    <a:pt x="76" y="114"/>
                    <a:pt x="76" y="114"/>
                    <a:pt x="76" y="114"/>
                  </a:cubicBezTo>
                  <a:cubicBezTo>
                    <a:pt x="76" y="127"/>
                    <a:pt x="76" y="127"/>
                    <a:pt x="76" y="127"/>
                  </a:cubicBezTo>
                  <a:cubicBezTo>
                    <a:pt x="3" y="127"/>
                    <a:pt x="3" y="127"/>
                    <a:pt x="3" y="127"/>
                  </a:cubicBezTo>
                  <a:cubicBezTo>
                    <a:pt x="3" y="2"/>
                    <a:pt x="3" y="2"/>
                    <a:pt x="3" y="2"/>
                  </a:cubicBezTo>
                  <a:cubicBezTo>
                    <a:pt x="74" y="2"/>
                    <a:pt x="74" y="2"/>
                    <a:pt x="74" y="2"/>
                  </a:cubicBezTo>
                  <a:cubicBezTo>
                    <a:pt x="74" y="15"/>
                    <a:pt x="74" y="15"/>
                    <a:pt x="74" y="15"/>
                  </a:cubicBezTo>
                  <a:cubicBezTo>
                    <a:pt x="17" y="15"/>
                    <a:pt x="17" y="15"/>
                    <a:pt x="17" y="15"/>
                  </a:cubicBezTo>
                  <a:cubicBezTo>
                    <a:pt x="17" y="57"/>
                    <a:pt x="17" y="57"/>
                    <a:pt x="17" y="57"/>
                  </a:cubicBezTo>
                  <a:cubicBezTo>
                    <a:pt x="69" y="57"/>
                    <a:pt x="69" y="57"/>
                    <a:pt x="69" y="57"/>
                  </a:cubicBezTo>
                  <a:cubicBezTo>
                    <a:pt x="69" y="70"/>
                    <a:pt x="69" y="70"/>
                    <a:pt x="69" y="70"/>
                  </a:cubicBezTo>
                  <a:lnTo>
                    <a:pt x="17" y="70"/>
                  </a:lnTo>
                  <a:close/>
                  <a:moveTo>
                    <a:pt x="186" y="2"/>
                  </a:moveTo>
                  <a:cubicBezTo>
                    <a:pt x="172" y="2"/>
                    <a:pt x="172" y="2"/>
                    <a:pt x="172" y="2"/>
                  </a:cubicBezTo>
                  <a:cubicBezTo>
                    <a:pt x="172" y="97"/>
                    <a:pt x="172" y="97"/>
                    <a:pt x="172" y="97"/>
                  </a:cubicBezTo>
                  <a:cubicBezTo>
                    <a:pt x="119" y="2"/>
                    <a:pt x="119" y="2"/>
                    <a:pt x="119" y="2"/>
                  </a:cubicBezTo>
                  <a:cubicBezTo>
                    <a:pt x="106" y="2"/>
                    <a:pt x="106" y="2"/>
                    <a:pt x="106" y="2"/>
                  </a:cubicBezTo>
                  <a:cubicBezTo>
                    <a:pt x="106" y="127"/>
                    <a:pt x="106" y="127"/>
                    <a:pt x="106" y="127"/>
                  </a:cubicBezTo>
                  <a:cubicBezTo>
                    <a:pt x="120" y="127"/>
                    <a:pt x="120" y="127"/>
                    <a:pt x="120" y="127"/>
                  </a:cubicBezTo>
                  <a:cubicBezTo>
                    <a:pt x="120" y="31"/>
                    <a:pt x="120" y="31"/>
                    <a:pt x="120" y="31"/>
                  </a:cubicBezTo>
                  <a:cubicBezTo>
                    <a:pt x="174" y="127"/>
                    <a:pt x="174" y="127"/>
                    <a:pt x="174" y="127"/>
                  </a:cubicBezTo>
                  <a:cubicBezTo>
                    <a:pt x="186" y="127"/>
                    <a:pt x="186" y="127"/>
                    <a:pt x="186" y="127"/>
                  </a:cubicBezTo>
                  <a:lnTo>
                    <a:pt x="186" y="2"/>
                  </a:lnTo>
                  <a:close/>
                  <a:moveTo>
                    <a:pt x="262" y="78"/>
                  </a:moveTo>
                  <a:cubicBezTo>
                    <a:pt x="285" y="78"/>
                    <a:pt x="285" y="78"/>
                    <a:pt x="285" y="78"/>
                  </a:cubicBezTo>
                  <a:cubicBezTo>
                    <a:pt x="285" y="91"/>
                    <a:pt x="285" y="91"/>
                    <a:pt x="285" y="91"/>
                  </a:cubicBezTo>
                  <a:cubicBezTo>
                    <a:pt x="285" y="106"/>
                    <a:pt x="276" y="116"/>
                    <a:pt x="259" y="116"/>
                  </a:cubicBezTo>
                  <a:cubicBezTo>
                    <a:pt x="242" y="116"/>
                    <a:pt x="232" y="105"/>
                    <a:pt x="232" y="89"/>
                  </a:cubicBezTo>
                  <a:cubicBezTo>
                    <a:pt x="232" y="40"/>
                    <a:pt x="232" y="40"/>
                    <a:pt x="232" y="40"/>
                  </a:cubicBezTo>
                  <a:cubicBezTo>
                    <a:pt x="232" y="25"/>
                    <a:pt x="242" y="13"/>
                    <a:pt x="259" y="13"/>
                  </a:cubicBezTo>
                  <a:cubicBezTo>
                    <a:pt x="276" y="13"/>
                    <a:pt x="285" y="23"/>
                    <a:pt x="285" y="36"/>
                  </a:cubicBezTo>
                  <a:cubicBezTo>
                    <a:pt x="285" y="39"/>
                    <a:pt x="285" y="39"/>
                    <a:pt x="285" y="39"/>
                  </a:cubicBezTo>
                  <a:cubicBezTo>
                    <a:pt x="299" y="39"/>
                    <a:pt x="299" y="39"/>
                    <a:pt x="299" y="39"/>
                  </a:cubicBezTo>
                  <a:cubicBezTo>
                    <a:pt x="299" y="36"/>
                    <a:pt x="299" y="36"/>
                    <a:pt x="299" y="36"/>
                  </a:cubicBezTo>
                  <a:cubicBezTo>
                    <a:pt x="299" y="14"/>
                    <a:pt x="283" y="0"/>
                    <a:pt x="259" y="0"/>
                  </a:cubicBezTo>
                  <a:cubicBezTo>
                    <a:pt x="234" y="0"/>
                    <a:pt x="218" y="16"/>
                    <a:pt x="218" y="40"/>
                  </a:cubicBezTo>
                  <a:cubicBezTo>
                    <a:pt x="218" y="89"/>
                    <a:pt x="218" y="89"/>
                    <a:pt x="218" y="89"/>
                  </a:cubicBezTo>
                  <a:cubicBezTo>
                    <a:pt x="218" y="114"/>
                    <a:pt x="235" y="129"/>
                    <a:pt x="259" y="129"/>
                  </a:cubicBezTo>
                  <a:cubicBezTo>
                    <a:pt x="283" y="129"/>
                    <a:pt x="299" y="114"/>
                    <a:pt x="299" y="91"/>
                  </a:cubicBezTo>
                  <a:cubicBezTo>
                    <a:pt x="299" y="66"/>
                    <a:pt x="299" y="66"/>
                    <a:pt x="299" y="66"/>
                  </a:cubicBezTo>
                  <a:cubicBezTo>
                    <a:pt x="262" y="66"/>
                    <a:pt x="262" y="66"/>
                    <a:pt x="262" y="66"/>
                  </a:cubicBezTo>
                  <a:lnTo>
                    <a:pt x="262" y="78"/>
                  </a:lnTo>
                  <a:close/>
                  <a:moveTo>
                    <a:pt x="346" y="2"/>
                  </a:moveTo>
                  <a:cubicBezTo>
                    <a:pt x="331" y="2"/>
                    <a:pt x="331" y="2"/>
                    <a:pt x="331" y="2"/>
                  </a:cubicBezTo>
                  <a:cubicBezTo>
                    <a:pt x="331" y="127"/>
                    <a:pt x="331" y="127"/>
                    <a:pt x="331" y="127"/>
                  </a:cubicBezTo>
                  <a:cubicBezTo>
                    <a:pt x="346" y="127"/>
                    <a:pt x="346" y="127"/>
                    <a:pt x="346" y="127"/>
                  </a:cubicBezTo>
                  <a:lnTo>
                    <a:pt x="346" y="2"/>
                  </a:lnTo>
                  <a:close/>
                  <a:moveTo>
                    <a:pt x="463" y="2"/>
                  </a:moveTo>
                  <a:cubicBezTo>
                    <a:pt x="449" y="2"/>
                    <a:pt x="449" y="2"/>
                    <a:pt x="449" y="2"/>
                  </a:cubicBezTo>
                  <a:cubicBezTo>
                    <a:pt x="449" y="97"/>
                    <a:pt x="449" y="97"/>
                    <a:pt x="449" y="97"/>
                  </a:cubicBezTo>
                  <a:cubicBezTo>
                    <a:pt x="396" y="2"/>
                    <a:pt x="396" y="2"/>
                    <a:pt x="396" y="2"/>
                  </a:cubicBezTo>
                  <a:cubicBezTo>
                    <a:pt x="383" y="2"/>
                    <a:pt x="383" y="2"/>
                    <a:pt x="383" y="2"/>
                  </a:cubicBezTo>
                  <a:cubicBezTo>
                    <a:pt x="383" y="127"/>
                    <a:pt x="383" y="127"/>
                    <a:pt x="383" y="127"/>
                  </a:cubicBezTo>
                  <a:cubicBezTo>
                    <a:pt x="397" y="127"/>
                    <a:pt x="397" y="127"/>
                    <a:pt x="397" y="127"/>
                  </a:cubicBezTo>
                  <a:cubicBezTo>
                    <a:pt x="397" y="31"/>
                    <a:pt x="397" y="31"/>
                    <a:pt x="397" y="31"/>
                  </a:cubicBezTo>
                  <a:cubicBezTo>
                    <a:pt x="451" y="127"/>
                    <a:pt x="451" y="127"/>
                    <a:pt x="451" y="127"/>
                  </a:cubicBezTo>
                  <a:cubicBezTo>
                    <a:pt x="463" y="127"/>
                    <a:pt x="463" y="127"/>
                    <a:pt x="463" y="127"/>
                  </a:cubicBezTo>
                  <a:lnTo>
                    <a:pt x="463" y="2"/>
                  </a:lnTo>
                  <a:close/>
                  <a:moveTo>
                    <a:pt x="564" y="70"/>
                  </a:moveTo>
                  <a:cubicBezTo>
                    <a:pt x="564" y="57"/>
                    <a:pt x="564" y="57"/>
                    <a:pt x="564" y="57"/>
                  </a:cubicBezTo>
                  <a:cubicBezTo>
                    <a:pt x="512" y="57"/>
                    <a:pt x="512" y="57"/>
                    <a:pt x="512" y="57"/>
                  </a:cubicBezTo>
                  <a:cubicBezTo>
                    <a:pt x="512" y="15"/>
                    <a:pt x="512" y="15"/>
                    <a:pt x="512" y="15"/>
                  </a:cubicBezTo>
                  <a:cubicBezTo>
                    <a:pt x="569" y="15"/>
                    <a:pt x="569" y="15"/>
                    <a:pt x="569" y="15"/>
                  </a:cubicBezTo>
                  <a:cubicBezTo>
                    <a:pt x="569" y="2"/>
                    <a:pt x="569" y="2"/>
                    <a:pt x="569" y="2"/>
                  </a:cubicBezTo>
                  <a:cubicBezTo>
                    <a:pt x="498" y="2"/>
                    <a:pt x="498" y="2"/>
                    <a:pt x="498" y="2"/>
                  </a:cubicBezTo>
                  <a:cubicBezTo>
                    <a:pt x="498" y="127"/>
                    <a:pt x="498" y="127"/>
                    <a:pt x="498" y="127"/>
                  </a:cubicBezTo>
                  <a:cubicBezTo>
                    <a:pt x="571" y="127"/>
                    <a:pt x="571" y="127"/>
                    <a:pt x="571" y="127"/>
                  </a:cubicBezTo>
                  <a:cubicBezTo>
                    <a:pt x="571" y="114"/>
                    <a:pt x="571" y="114"/>
                    <a:pt x="571" y="114"/>
                  </a:cubicBezTo>
                  <a:cubicBezTo>
                    <a:pt x="512" y="114"/>
                    <a:pt x="512" y="114"/>
                    <a:pt x="512" y="114"/>
                  </a:cubicBezTo>
                  <a:cubicBezTo>
                    <a:pt x="512" y="70"/>
                    <a:pt x="512" y="70"/>
                    <a:pt x="512" y="70"/>
                  </a:cubicBezTo>
                  <a:lnTo>
                    <a:pt x="564" y="70"/>
                  </a:lnTo>
                  <a:close/>
                  <a:moveTo>
                    <a:pt x="664" y="70"/>
                  </a:moveTo>
                  <a:cubicBezTo>
                    <a:pt x="664" y="57"/>
                    <a:pt x="664" y="57"/>
                    <a:pt x="664" y="57"/>
                  </a:cubicBezTo>
                  <a:cubicBezTo>
                    <a:pt x="612" y="57"/>
                    <a:pt x="612" y="57"/>
                    <a:pt x="612" y="57"/>
                  </a:cubicBezTo>
                  <a:cubicBezTo>
                    <a:pt x="612" y="15"/>
                    <a:pt x="612" y="15"/>
                    <a:pt x="612" y="15"/>
                  </a:cubicBezTo>
                  <a:cubicBezTo>
                    <a:pt x="669" y="15"/>
                    <a:pt x="669" y="15"/>
                    <a:pt x="669" y="15"/>
                  </a:cubicBezTo>
                  <a:cubicBezTo>
                    <a:pt x="669" y="2"/>
                    <a:pt x="669" y="2"/>
                    <a:pt x="669" y="2"/>
                  </a:cubicBezTo>
                  <a:cubicBezTo>
                    <a:pt x="597" y="2"/>
                    <a:pt x="597" y="2"/>
                    <a:pt x="597" y="2"/>
                  </a:cubicBezTo>
                  <a:cubicBezTo>
                    <a:pt x="597" y="127"/>
                    <a:pt x="597" y="127"/>
                    <a:pt x="597" y="127"/>
                  </a:cubicBezTo>
                  <a:cubicBezTo>
                    <a:pt x="670" y="127"/>
                    <a:pt x="670" y="127"/>
                    <a:pt x="670" y="127"/>
                  </a:cubicBezTo>
                  <a:cubicBezTo>
                    <a:pt x="670" y="114"/>
                    <a:pt x="670" y="114"/>
                    <a:pt x="670" y="114"/>
                  </a:cubicBezTo>
                  <a:cubicBezTo>
                    <a:pt x="612" y="114"/>
                    <a:pt x="612" y="114"/>
                    <a:pt x="612" y="114"/>
                  </a:cubicBezTo>
                  <a:cubicBezTo>
                    <a:pt x="612" y="70"/>
                    <a:pt x="612" y="70"/>
                    <a:pt x="612" y="70"/>
                  </a:cubicBezTo>
                  <a:lnTo>
                    <a:pt x="664" y="70"/>
                  </a:lnTo>
                  <a:close/>
                  <a:moveTo>
                    <a:pt x="779" y="127"/>
                  </a:moveTo>
                  <a:cubicBezTo>
                    <a:pt x="756" y="74"/>
                    <a:pt x="756" y="74"/>
                    <a:pt x="756" y="74"/>
                  </a:cubicBezTo>
                  <a:cubicBezTo>
                    <a:pt x="770" y="69"/>
                    <a:pt x="779" y="56"/>
                    <a:pt x="779" y="39"/>
                  </a:cubicBezTo>
                  <a:cubicBezTo>
                    <a:pt x="779" y="17"/>
                    <a:pt x="761" y="2"/>
                    <a:pt x="737" y="2"/>
                  </a:cubicBezTo>
                  <a:cubicBezTo>
                    <a:pt x="699" y="2"/>
                    <a:pt x="699" y="2"/>
                    <a:pt x="699" y="2"/>
                  </a:cubicBezTo>
                  <a:cubicBezTo>
                    <a:pt x="699" y="127"/>
                    <a:pt x="699" y="127"/>
                    <a:pt x="699" y="127"/>
                  </a:cubicBezTo>
                  <a:cubicBezTo>
                    <a:pt x="713" y="127"/>
                    <a:pt x="713" y="127"/>
                    <a:pt x="713" y="127"/>
                  </a:cubicBezTo>
                  <a:cubicBezTo>
                    <a:pt x="713" y="78"/>
                    <a:pt x="713" y="78"/>
                    <a:pt x="713" y="78"/>
                  </a:cubicBezTo>
                  <a:cubicBezTo>
                    <a:pt x="736" y="78"/>
                    <a:pt x="736" y="78"/>
                    <a:pt x="736" y="78"/>
                  </a:cubicBezTo>
                  <a:cubicBezTo>
                    <a:pt x="738" y="78"/>
                    <a:pt x="740" y="78"/>
                    <a:pt x="742" y="78"/>
                  </a:cubicBezTo>
                  <a:cubicBezTo>
                    <a:pt x="763" y="127"/>
                    <a:pt x="763" y="127"/>
                    <a:pt x="763" y="127"/>
                  </a:cubicBezTo>
                  <a:lnTo>
                    <a:pt x="779" y="127"/>
                  </a:lnTo>
                  <a:close/>
                  <a:moveTo>
                    <a:pt x="736" y="15"/>
                  </a:moveTo>
                  <a:cubicBezTo>
                    <a:pt x="753" y="15"/>
                    <a:pt x="764" y="25"/>
                    <a:pt x="764" y="40"/>
                  </a:cubicBezTo>
                  <a:cubicBezTo>
                    <a:pt x="764" y="55"/>
                    <a:pt x="753" y="65"/>
                    <a:pt x="736" y="65"/>
                  </a:cubicBezTo>
                  <a:cubicBezTo>
                    <a:pt x="713" y="65"/>
                    <a:pt x="713" y="65"/>
                    <a:pt x="713" y="65"/>
                  </a:cubicBezTo>
                  <a:cubicBezTo>
                    <a:pt x="713" y="15"/>
                    <a:pt x="713" y="15"/>
                    <a:pt x="713" y="15"/>
                  </a:cubicBezTo>
                  <a:lnTo>
                    <a:pt x="736" y="15"/>
                  </a:lnTo>
                  <a:close/>
                  <a:moveTo>
                    <a:pt x="881" y="38"/>
                  </a:moveTo>
                  <a:cubicBezTo>
                    <a:pt x="881" y="35"/>
                    <a:pt x="881" y="35"/>
                    <a:pt x="881" y="35"/>
                  </a:cubicBezTo>
                  <a:cubicBezTo>
                    <a:pt x="881" y="14"/>
                    <a:pt x="865" y="0"/>
                    <a:pt x="842" y="0"/>
                  </a:cubicBezTo>
                  <a:cubicBezTo>
                    <a:pt x="819" y="0"/>
                    <a:pt x="804" y="14"/>
                    <a:pt x="804" y="32"/>
                  </a:cubicBezTo>
                  <a:cubicBezTo>
                    <a:pt x="804" y="49"/>
                    <a:pt x="816" y="58"/>
                    <a:pt x="830" y="64"/>
                  </a:cubicBezTo>
                  <a:cubicBezTo>
                    <a:pt x="847" y="71"/>
                    <a:pt x="847" y="71"/>
                    <a:pt x="847" y="71"/>
                  </a:cubicBezTo>
                  <a:cubicBezTo>
                    <a:pt x="859" y="76"/>
                    <a:pt x="869" y="81"/>
                    <a:pt x="869" y="94"/>
                  </a:cubicBezTo>
                  <a:cubicBezTo>
                    <a:pt x="869" y="107"/>
                    <a:pt x="859" y="117"/>
                    <a:pt x="842" y="117"/>
                  </a:cubicBezTo>
                  <a:cubicBezTo>
                    <a:pt x="825" y="117"/>
                    <a:pt x="816" y="107"/>
                    <a:pt x="816" y="95"/>
                  </a:cubicBezTo>
                  <a:cubicBezTo>
                    <a:pt x="816" y="91"/>
                    <a:pt x="816" y="91"/>
                    <a:pt x="816" y="91"/>
                  </a:cubicBezTo>
                  <a:cubicBezTo>
                    <a:pt x="802" y="91"/>
                    <a:pt x="802" y="91"/>
                    <a:pt x="802" y="91"/>
                  </a:cubicBezTo>
                  <a:cubicBezTo>
                    <a:pt x="802" y="94"/>
                    <a:pt x="802" y="94"/>
                    <a:pt x="802" y="94"/>
                  </a:cubicBezTo>
                  <a:cubicBezTo>
                    <a:pt x="802" y="115"/>
                    <a:pt x="818" y="129"/>
                    <a:pt x="842" y="129"/>
                  </a:cubicBezTo>
                  <a:cubicBezTo>
                    <a:pt x="866" y="129"/>
                    <a:pt x="883" y="115"/>
                    <a:pt x="883" y="93"/>
                  </a:cubicBezTo>
                  <a:cubicBezTo>
                    <a:pt x="883" y="71"/>
                    <a:pt x="867" y="64"/>
                    <a:pt x="853" y="58"/>
                  </a:cubicBezTo>
                  <a:cubicBezTo>
                    <a:pt x="832" y="50"/>
                    <a:pt x="832" y="50"/>
                    <a:pt x="832" y="50"/>
                  </a:cubicBezTo>
                  <a:cubicBezTo>
                    <a:pt x="824" y="46"/>
                    <a:pt x="818" y="40"/>
                    <a:pt x="818" y="31"/>
                  </a:cubicBezTo>
                  <a:cubicBezTo>
                    <a:pt x="818" y="20"/>
                    <a:pt x="827" y="13"/>
                    <a:pt x="842" y="13"/>
                  </a:cubicBezTo>
                  <a:cubicBezTo>
                    <a:pt x="858" y="13"/>
                    <a:pt x="867" y="22"/>
                    <a:pt x="867" y="35"/>
                  </a:cubicBezTo>
                  <a:cubicBezTo>
                    <a:pt x="867" y="38"/>
                    <a:pt x="867" y="38"/>
                    <a:pt x="867" y="38"/>
                  </a:cubicBezTo>
                  <a:lnTo>
                    <a:pt x="881" y="38"/>
                  </a:lnTo>
                  <a:close/>
                  <a:moveTo>
                    <a:pt x="1039" y="56"/>
                  </a:moveTo>
                  <a:cubicBezTo>
                    <a:pt x="990" y="56"/>
                    <a:pt x="990" y="56"/>
                    <a:pt x="990" y="56"/>
                  </a:cubicBezTo>
                  <a:cubicBezTo>
                    <a:pt x="972" y="56"/>
                    <a:pt x="965" y="47"/>
                    <a:pt x="965" y="34"/>
                  </a:cubicBezTo>
                  <a:cubicBezTo>
                    <a:pt x="965" y="22"/>
                    <a:pt x="973" y="13"/>
                    <a:pt x="987" y="13"/>
                  </a:cubicBezTo>
                  <a:cubicBezTo>
                    <a:pt x="1001" y="13"/>
                    <a:pt x="1008" y="22"/>
                    <a:pt x="1008" y="34"/>
                  </a:cubicBezTo>
                  <a:cubicBezTo>
                    <a:pt x="1008" y="37"/>
                    <a:pt x="1008" y="37"/>
                    <a:pt x="1008" y="37"/>
                  </a:cubicBezTo>
                  <a:cubicBezTo>
                    <a:pt x="1022" y="37"/>
                    <a:pt x="1022" y="37"/>
                    <a:pt x="1022" y="37"/>
                  </a:cubicBezTo>
                  <a:cubicBezTo>
                    <a:pt x="1022" y="34"/>
                    <a:pt x="1022" y="34"/>
                    <a:pt x="1022" y="34"/>
                  </a:cubicBezTo>
                  <a:cubicBezTo>
                    <a:pt x="1022" y="14"/>
                    <a:pt x="1008" y="0"/>
                    <a:pt x="987" y="0"/>
                  </a:cubicBezTo>
                  <a:cubicBezTo>
                    <a:pt x="965" y="0"/>
                    <a:pt x="951" y="14"/>
                    <a:pt x="951" y="33"/>
                  </a:cubicBezTo>
                  <a:cubicBezTo>
                    <a:pt x="951" y="46"/>
                    <a:pt x="956" y="56"/>
                    <a:pt x="968" y="62"/>
                  </a:cubicBezTo>
                  <a:cubicBezTo>
                    <a:pt x="954" y="67"/>
                    <a:pt x="946" y="78"/>
                    <a:pt x="946" y="93"/>
                  </a:cubicBezTo>
                  <a:cubicBezTo>
                    <a:pt x="946" y="115"/>
                    <a:pt x="963" y="129"/>
                    <a:pt x="987" y="129"/>
                  </a:cubicBezTo>
                  <a:cubicBezTo>
                    <a:pt x="1011" y="129"/>
                    <a:pt x="1027" y="114"/>
                    <a:pt x="1027" y="91"/>
                  </a:cubicBezTo>
                  <a:cubicBezTo>
                    <a:pt x="1027" y="68"/>
                    <a:pt x="1027" y="68"/>
                    <a:pt x="1027" y="68"/>
                  </a:cubicBezTo>
                  <a:cubicBezTo>
                    <a:pt x="1039" y="68"/>
                    <a:pt x="1039" y="68"/>
                    <a:pt x="1039" y="68"/>
                  </a:cubicBezTo>
                  <a:lnTo>
                    <a:pt x="1039" y="56"/>
                  </a:lnTo>
                  <a:close/>
                  <a:moveTo>
                    <a:pt x="1013" y="91"/>
                  </a:moveTo>
                  <a:cubicBezTo>
                    <a:pt x="1013" y="106"/>
                    <a:pt x="1004" y="117"/>
                    <a:pt x="987" y="117"/>
                  </a:cubicBezTo>
                  <a:cubicBezTo>
                    <a:pt x="970" y="117"/>
                    <a:pt x="961" y="107"/>
                    <a:pt x="961" y="92"/>
                  </a:cubicBezTo>
                  <a:cubicBezTo>
                    <a:pt x="961" y="80"/>
                    <a:pt x="969" y="68"/>
                    <a:pt x="989" y="68"/>
                  </a:cubicBezTo>
                  <a:cubicBezTo>
                    <a:pt x="1013" y="68"/>
                    <a:pt x="1013" y="68"/>
                    <a:pt x="1013" y="68"/>
                  </a:cubicBezTo>
                  <a:cubicBezTo>
                    <a:pt x="1013" y="91"/>
                    <a:pt x="1013" y="91"/>
                    <a:pt x="1013" y="91"/>
                  </a:cubicBezTo>
                  <a:moveTo>
                    <a:pt x="44" y="269"/>
                  </a:moveTo>
                  <a:cubicBezTo>
                    <a:pt x="67" y="269"/>
                    <a:pt x="67" y="269"/>
                    <a:pt x="67" y="269"/>
                  </a:cubicBezTo>
                  <a:cubicBezTo>
                    <a:pt x="67" y="283"/>
                    <a:pt x="67" y="283"/>
                    <a:pt x="67" y="283"/>
                  </a:cubicBezTo>
                  <a:cubicBezTo>
                    <a:pt x="67" y="297"/>
                    <a:pt x="58" y="307"/>
                    <a:pt x="41" y="307"/>
                  </a:cubicBezTo>
                  <a:cubicBezTo>
                    <a:pt x="24" y="307"/>
                    <a:pt x="14" y="296"/>
                    <a:pt x="14" y="281"/>
                  </a:cubicBezTo>
                  <a:cubicBezTo>
                    <a:pt x="14" y="231"/>
                    <a:pt x="14" y="231"/>
                    <a:pt x="14" y="231"/>
                  </a:cubicBezTo>
                  <a:cubicBezTo>
                    <a:pt x="14" y="216"/>
                    <a:pt x="24" y="205"/>
                    <a:pt x="41" y="205"/>
                  </a:cubicBezTo>
                  <a:cubicBezTo>
                    <a:pt x="57" y="205"/>
                    <a:pt x="67" y="214"/>
                    <a:pt x="67" y="227"/>
                  </a:cubicBezTo>
                  <a:cubicBezTo>
                    <a:pt x="67" y="230"/>
                    <a:pt x="67" y="230"/>
                    <a:pt x="67" y="230"/>
                  </a:cubicBezTo>
                  <a:cubicBezTo>
                    <a:pt x="81" y="230"/>
                    <a:pt x="81" y="230"/>
                    <a:pt x="81" y="230"/>
                  </a:cubicBezTo>
                  <a:cubicBezTo>
                    <a:pt x="81" y="228"/>
                    <a:pt x="81" y="228"/>
                    <a:pt x="81" y="228"/>
                  </a:cubicBezTo>
                  <a:cubicBezTo>
                    <a:pt x="81" y="205"/>
                    <a:pt x="64" y="192"/>
                    <a:pt x="41" y="192"/>
                  </a:cubicBezTo>
                  <a:cubicBezTo>
                    <a:pt x="16" y="192"/>
                    <a:pt x="0" y="207"/>
                    <a:pt x="0" y="232"/>
                  </a:cubicBezTo>
                  <a:cubicBezTo>
                    <a:pt x="0" y="280"/>
                    <a:pt x="0" y="280"/>
                    <a:pt x="0" y="280"/>
                  </a:cubicBezTo>
                  <a:cubicBezTo>
                    <a:pt x="0" y="305"/>
                    <a:pt x="16" y="320"/>
                    <a:pt x="41" y="320"/>
                  </a:cubicBezTo>
                  <a:cubicBezTo>
                    <a:pt x="64" y="320"/>
                    <a:pt x="81" y="306"/>
                    <a:pt x="81" y="282"/>
                  </a:cubicBezTo>
                  <a:cubicBezTo>
                    <a:pt x="81" y="257"/>
                    <a:pt x="81" y="257"/>
                    <a:pt x="81" y="257"/>
                  </a:cubicBezTo>
                  <a:cubicBezTo>
                    <a:pt x="44" y="257"/>
                    <a:pt x="44" y="257"/>
                    <a:pt x="44" y="257"/>
                  </a:cubicBezTo>
                  <a:lnTo>
                    <a:pt x="44" y="269"/>
                  </a:lnTo>
                  <a:close/>
                  <a:moveTo>
                    <a:pt x="174" y="261"/>
                  </a:moveTo>
                  <a:cubicBezTo>
                    <a:pt x="174" y="248"/>
                    <a:pt x="174" y="248"/>
                    <a:pt x="174" y="248"/>
                  </a:cubicBezTo>
                  <a:cubicBezTo>
                    <a:pt x="122" y="248"/>
                    <a:pt x="122" y="248"/>
                    <a:pt x="122" y="248"/>
                  </a:cubicBezTo>
                  <a:cubicBezTo>
                    <a:pt x="122" y="207"/>
                    <a:pt x="122" y="207"/>
                    <a:pt x="122" y="207"/>
                  </a:cubicBezTo>
                  <a:cubicBezTo>
                    <a:pt x="179" y="207"/>
                    <a:pt x="179" y="207"/>
                    <a:pt x="179" y="207"/>
                  </a:cubicBezTo>
                  <a:cubicBezTo>
                    <a:pt x="179" y="194"/>
                    <a:pt x="179" y="194"/>
                    <a:pt x="179" y="194"/>
                  </a:cubicBezTo>
                  <a:cubicBezTo>
                    <a:pt x="108" y="194"/>
                    <a:pt x="108" y="194"/>
                    <a:pt x="108" y="194"/>
                  </a:cubicBezTo>
                  <a:cubicBezTo>
                    <a:pt x="108" y="318"/>
                    <a:pt x="108" y="318"/>
                    <a:pt x="108" y="318"/>
                  </a:cubicBezTo>
                  <a:cubicBezTo>
                    <a:pt x="180" y="318"/>
                    <a:pt x="180" y="318"/>
                    <a:pt x="180" y="318"/>
                  </a:cubicBezTo>
                  <a:cubicBezTo>
                    <a:pt x="180" y="305"/>
                    <a:pt x="180" y="305"/>
                    <a:pt x="180" y="305"/>
                  </a:cubicBezTo>
                  <a:cubicBezTo>
                    <a:pt x="122" y="305"/>
                    <a:pt x="122" y="305"/>
                    <a:pt x="122" y="305"/>
                  </a:cubicBezTo>
                  <a:cubicBezTo>
                    <a:pt x="122" y="261"/>
                    <a:pt x="122" y="261"/>
                    <a:pt x="122" y="261"/>
                  </a:cubicBezTo>
                  <a:lnTo>
                    <a:pt x="174" y="261"/>
                  </a:lnTo>
                  <a:close/>
                  <a:moveTo>
                    <a:pt x="284" y="232"/>
                  </a:moveTo>
                  <a:cubicBezTo>
                    <a:pt x="284" y="207"/>
                    <a:pt x="267" y="192"/>
                    <a:pt x="243" y="192"/>
                  </a:cubicBezTo>
                  <a:cubicBezTo>
                    <a:pt x="218" y="192"/>
                    <a:pt x="202" y="207"/>
                    <a:pt x="202" y="232"/>
                  </a:cubicBezTo>
                  <a:cubicBezTo>
                    <a:pt x="202" y="280"/>
                    <a:pt x="202" y="280"/>
                    <a:pt x="202" y="280"/>
                  </a:cubicBezTo>
                  <a:cubicBezTo>
                    <a:pt x="202" y="305"/>
                    <a:pt x="218" y="320"/>
                    <a:pt x="243" y="320"/>
                  </a:cubicBezTo>
                  <a:cubicBezTo>
                    <a:pt x="267" y="320"/>
                    <a:pt x="284" y="305"/>
                    <a:pt x="284" y="280"/>
                  </a:cubicBezTo>
                  <a:lnTo>
                    <a:pt x="284" y="232"/>
                  </a:lnTo>
                  <a:close/>
                  <a:moveTo>
                    <a:pt x="216" y="231"/>
                  </a:moveTo>
                  <a:cubicBezTo>
                    <a:pt x="216" y="216"/>
                    <a:pt x="226" y="205"/>
                    <a:pt x="243" y="205"/>
                  </a:cubicBezTo>
                  <a:cubicBezTo>
                    <a:pt x="260" y="205"/>
                    <a:pt x="269" y="216"/>
                    <a:pt x="269" y="231"/>
                  </a:cubicBezTo>
                  <a:cubicBezTo>
                    <a:pt x="269" y="281"/>
                    <a:pt x="269" y="281"/>
                    <a:pt x="269" y="281"/>
                  </a:cubicBezTo>
                  <a:cubicBezTo>
                    <a:pt x="269" y="296"/>
                    <a:pt x="260" y="307"/>
                    <a:pt x="243" y="307"/>
                  </a:cubicBezTo>
                  <a:cubicBezTo>
                    <a:pt x="226" y="307"/>
                    <a:pt x="216" y="296"/>
                    <a:pt x="216" y="281"/>
                  </a:cubicBezTo>
                  <a:lnTo>
                    <a:pt x="216" y="231"/>
                  </a:lnTo>
                  <a:close/>
                  <a:moveTo>
                    <a:pt x="388" y="229"/>
                  </a:moveTo>
                  <a:cubicBezTo>
                    <a:pt x="388" y="227"/>
                    <a:pt x="388" y="227"/>
                    <a:pt x="388" y="227"/>
                  </a:cubicBezTo>
                  <a:cubicBezTo>
                    <a:pt x="388" y="205"/>
                    <a:pt x="372" y="192"/>
                    <a:pt x="349" y="192"/>
                  </a:cubicBezTo>
                  <a:cubicBezTo>
                    <a:pt x="327" y="192"/>
                    <a:pt x="311" y="205"/>
                    <a:pt x="311" y="224"/>
                  </a:cubicBezTo>
                  <a:cubicBezTo>
                    <a:pt x="311" y="240"/>
                    <a:pt x="323" y="250"/>
                    <a:pt x="337" y="255"/>
                  </a:cubicBezTo>
                  <a:cubicBezTo>
                    <a:pt x="355" y="262"/>
                    <a:pt x="355" y="262"/>
                    <a:pt x="355" y="262"/>
                  </a:cubicBezTo>
                  <a:cubicBezTo>
                    <a:pt x="366" y="267"/>
                    <a:pt x="376" y="272"/>
                    <a:pt x="376" y="286"/>
                  </a:cubicBezTo>
                  <a:cubicBezTo>
                    <a:pt x="376" y="298"/>
                    <a:pt x="366" y="308"/>
                    <a:pt x="349" y="308"/>
                  </a:cubicBezTo>
                  <a:cubicBezTo>
                    <a:pt x="333" y="308"/>
                    <a:pt x="323" y="299"/>
                    <a:pt x="323" y="286"/>
                  </a:cubicBezTo>
                  <a:cubicBezTo>
                    <a:pt x="323" y="282"/>
                    <a:pt x="323" y="282"/>
                    <a:pt x="323" y="282"/>
                  </a:cubicBezTo>
                  <a:cubicBezTo>
                    <a:pt x="309" y="282"/>
                    <a:pt x="309" y="282"/>
                    <a:pt x="309" y="282"/>
                  </a:cubicBezTo>
                  <a:cubicBezTo>
                    <a:pt x="309" y="285"/>
                    <a:pt x="309" y="285"/>
                    <a:pt x="309" y="285"/>
                  </a:cubicBezTo>
                  <a:cubicBezTo>
                    <a:pt x="309" y="307"/>
                    <a:pt x="326" y="320"/>
                    <a:pt x="350" y="320"/>
                  </a:cubicBezTo>
                  <a:cubicBezTo>
                    <a:pt x="374" y="320"/>
                    <a:pt x="390" y="306"/>
                    <a:pt x="390" y="284"/>
                  </a:cubicBezTo>
                  <a:cubicBezTo>
                    <a:pt x="390" y="262"/>
                    <a:pt x="374" y="255"/>
                    <a:pt x="360" y="249"/>
                  </a:cubicBezTo>
                  <a:cubicBezTo>
                    <a:pt x="340" y="241"/>
                    <a:pt x="340" y="241"/>
                    <a:pt x="340" y="241"/>
                  </a:cubicBezTo>
                  <a:cubicBezTo>
                    <a:pt x="331" y="238"/>
                    <a:pt x="325" y="231"/>
                    <a:pt x="325" y="223"/>
                  </a:cubicBezTo>
                  <a:cubicBezTo>
                    <a:pt x="325" y="212"/>
                    <a:pt x="334" y="204"/>
                    <a:pt x="349" y="204"/>
                  </a:cubicBezTo>
                  <a:cubicBezTo>
                    <a:pt x="365" y="204"/>
                    <a:pt x="374" y="214"/>
                    <a:pt x="374" y="226"/>
                  </a:cubicBezTo>
                  <a:cubicBezTo>
                    <a:pt x="374" y="229"/>
                    <a:pt x="374" y="229"/>
                    <a:pt x="374" y="229"/>
                  </a:cubicBezTo>
                  <a:lnTo>
                    <a:pt x="388" y="229"/>
                  </a:lnTo>
                  <a:close/>
                  <a:moveTo>
                    <a:pt x="481" y="278"/>
                  </a:moveTo>
                  <a:cubicBezTo>
                    <a:pt x="481" y="283"/>
                    <a:pt x="481" y="283"/>
                    <a:pt x="481" y="283"/>
                  </a:cubicBezTo>
                  <a:cubicBezTo>
                    <a:pt x="481" y="297"/>
                    <a:pt x="472" y="307"/>
                    <a:pt x="455" y="307"/>
                  </a:cubicBezTo>
                  <a:cubicBezTo>
                    <a:pt x="438" y="307"/>
                    <a:pt x="428" y="296"/>
                    <a:pt x="428" y="281"/>
                  </a:cubicBezTo>
                  <a:cubicBezTo>
                    <a:pt x="428" y="231"/>
                    <a:pt x="428" y="231"/>
                    <a:pt x="428" y="231"/>
                  </a:cubicBezTo>
                  <a:cubicBezTo>
                    <a:pt x="428" y="216"/>
                    <a:pt x="438" y="205"/>
                    <a:pt x="455" y="205"/>
                  </a:cubicBezTo>
                  <a:cubicBezTo>
                    <a:pt x="472" y="205"/>
                    <a:pt x="481" y="215"/>
                    <a:pt x="481" y="229"/>
                  </a:cubicBezTo>
                  <a:cubicBezTo>
                    <a:pt x="481" y="232"/>
                    <a:pt x="481" y="232"/>
                    <a:pt x="481" y="232"/>
                  </a:cubicBezTo>
                  <a:cubicBezTo>
                    <a:pt x="495" y="232"/>
                    <a:pt x="495" y="232"/>
                    <a:pt x="495" y="232"/>
                  </a:cubicBezTo>
                  <a:cubicBezTo>
                    <a:pt x="495" y="229"/>
                    <a:pt x="495" y="229"/>
                    <a:pt x="495" y="229"/>
                  </a:cubicBezTo>
                  <a:cubicBezTo>
                    <a:pt x="495" y="206"/>
                    <a:pt x="479" y="192"/>
                    <a:pt x="455" y="192"/>
                  </a:cubicBezTo>
                  <a:cubicBezTo>
                    <a:pt x="430" y="192"/>
                    <a:pt x="414" y="207"/>
                    <a:pt x="414" y="232"/>
                  </a:cubicBezTo>
                  <a:cubicBezTo>
                    <a:pt x="414" y="280"/>
                    <a:pt x="414" y="280"/>
                    <a:pt x="414" y="280"/>
                  </a:cubicBezTo>
                  <a:cubicBezTo>
                    <a:pt x="414" y="305"/>
                    <a:pt x="431" y="320"/>
                    <a:pt x="455" y="320"/>
                  </a:cubicBezTo>
                  <a:cubicBezTo>
                    <a:pt x="479" y="320"/>
                    <a:pt x="495" y="306"/>
                    <a:pt x="495" y="282"/>
                  </a:cubicBezTo>
                  <a:cubicBezTo>
                    <a:pt x="495" y="278"/>
                    <a:pt x="495" y="278"/>
                    <a:pt x="495" y="278"/>
                  </a:cubicBezTo>
                  <a:lnTo>
                    <a:pt x="481" y="278"/>
                  </a:lnTo>
                  <a:close/>
                  <a:moveTo>
                    <a:pt x="539" y="194"/>
                  </a:moveTo>
                  <a:cubicBezTo>
                    <a:pt x="525" y="194"/>
                    <a:pt x="525" y="194"/>
                    <a:pt x="525" y="194"/>
                  </a:cubicBezTo>
                  <a:cubicBezTo>
                    <a:pt x="525" y="318"/>
                    <a:pt x="525" y="318"/>
                    <a:pt x="525" y="318"/>
                  </a:cubicBezTo>
                  <a:cubicBezTo>
                    <a:pt x="539" y="318"/>
                    <a:pt x="539" y="318"/>
                    <a:pt x="539" y="318"/>
                  </a:cubicBezTo>
                  <a:lnTo>
                    <a:pt x="539" y="194"/>
                  </a:lnTo>
                  <a:close/>
                  <a:moveTo>
                    <a:pt x="641" y="261"/>
                  </a:moveTo>
                  <a:cubicBezTo>
                    <a:pt x="641" y="248"/>
                    <a:pt x="641" y="248"/>
                    <a:pt x="641" y="248"/>
                  </a:cubicBezTo>
                  <a:cubicBezTo>
                    <a:pt x="589" y="248"/>
                    <a:pt x="589" y="248"/>
                    <a:pt x="589" y="248"/>
                  </a:cubicBezTo>
                  <a:cubicBezTo>
                    <a:pt x="589" y="207"/>
                    <a:pt x="589" y="207"/>
                    <a:pt x="589" y="207"/>
                  </a:cubicBezTo>
                  <a:cubicBezTo>
                    <a:pt x="646" y="207"/>
                    <a:pt x="646" y="207"/>
                    <a:pt x="646" y="207"/>
                  </a:cubicBezTo>
                  <a:cubicBezTo>
                    <a:pt x="646" y="194"/>
                    <a:pt x="646" y="194"/>
                    <a:pt x="646" y="194"/>
                  </a:cubicBezTo>
                  <a:cubicBezTo>
                    <a:pt x="574" y="194"/>
                    <a:pt x="574" y="194"/>
                    <a:pt x="574" y="194"/>
                  </a:cubicBezTo>
                  <a:cubicBezTo>
                    <a:pt x="574" y="318"/>
                    <a:pt x="574" y="318"/>
                    <a:pt x="574" y="318"/>
                  </a:cubicBezTo>
                  <a:cubicBezTo>
                    <a:pt x="647" y="318"/>
                    <a:pt x="647" y="318"/>
                    <a:pt x="647" y="318"/>
                  </a:cubicBezTo>
                  <a:cubicBezTo>
                    <a:pt x="647" y="305"/>
                    <a:pt x="647" y="305"/>
                    <a:pt x="647" y="305"/>
                  </a:cubicBezTo>
                  <a:cubicBezTo>
                    <a:pt x="589" y="305"/>
                    <a:pt x="589" y="305"/>
                    <a:pt x="589" y="305"/>
                  </a:cubicBezTo>
                  <a:cubicBezTo>
                    <a:pt x="589" y="261"/>
                    <a:pt x="589" y="261"/>
                    <a:pt x="589" y="261"/>
                  </a:cubicBezTo>
                  <a:lnTo>
                    <a:pt x="641" y="261"/>
                  </a:lnTo>
                  <a:close/>
                  <a:moveTo>
                    <a:pt x="755" y="194"/>
                  </a:moveTo>
                  <a:cubicBezTo>
                    <a:pt x="742" y="194"/>
                    <a:pt x="742" y="194"/>
                    <a:pt x="742" y="194"/>
                  </a:cubicBezTo>
                  <a:cubicBezTo>
                    <a:pt x="742" y="289"/>
                    <a:pt x="742" y="289"/>
                    <a:pt x="742" y="289"/>
                  </a:cubicBezTo>
                  <a:cubicBezTo>
                    <a:pt x="689" y="194"/>
                    <a:pt x="689" y="194"/>
                    <a:pt x="689" y="194"/>
                  </a:cubicBezTo>
                  <a:cubicBezTo>
                    <a:pt x="676" y="194"/>
                    <a:pt x="676" y="194"/>
                    <a:pt x="676" y="194"/>
                  </a:cubicBezTo>
                  <a:cubicBezTo>
                    <a:pt x="676" y="318"/>
                    <a:pt x="676" y="318"/>
                    <a:pt x="676" y="318"/>
                  </a:cubicBezTo>
                  <a:cubicBezTo>
                    <a:pt x="689" y="318"/>
                    <a:pt x="689" y="318"/>
                    <a:pt x="689" y="318"/>
                  </a:cubicBezTo>
                  <a:cubicBezTo>
                    <a:pt x="689" y="222"/>
                    <a:pt x="689" y="222"/>
                    <a:pt x="689" y="222"/>
                  </a:cubicBezTo>
                  <a:cubicBezTo>
                    <a:pt x="743" y="318"/>
                    <a:pt x="743" y="318"/>
                    <a:pt x="743" y="318"/>
                  </a:cubicBezTo>
                  <a:cubicBezTo>
                    <a:pt x="755" y="318"/>
                    <a:pt x="755" y="318"/>
                    <a:pt x="755" y="318"/>
                  </a:cubicBezTo>
                  <a:lnTo>
                    <a:pt x="755" y="194"/>
                  </a:lnTo>
                  <a:close/>
                  <a:moveTo>
                    <a:pt x="775" y="207"/>
                  </a:moveTo>
                  <a:cubicBezTo>
                    <a:pt x="808" y="207"/>
                    <a:pt x="808" y="207"/>
                    <a:pt x="808" y="207"/>
                  </a:cubicBezTo>
                  <a:cubicBezTo>
                    <a:pt x="808" y="318"/>
                    <a:pt x="808" y="318"/>
                    <a:pt x="808" y="318"/>
                  </a:cubicBezTo>
                  <a:cubicBezTo>
                    <a:pt x="822" y="318"/>
                    <a:pt x="822" y="318"/>
                    <a:pt x="822" y="318"/>
                  </a:cubicBezTo>
                  <a:cubicBezTo>
                    <a:pt x="822" y="207"/>
                    <a:pt x="822" y="207"/>
                    <a:pt x="822" y="207"/>
                  </a:cubicBezTo>
                  <a:cubicBezTo>
                    <a:pt x="855" y="207"/>
                    <a:pt x="855" y="207"/>
                    <a:pt x="855" y="207"/>
                  </a:cubicBezTo>
                  <a:cubicBezTo>
                    <a:pt x="855" y="194"/>
                    <a:pt x="855" y="194"/>
                    <a:pt x="855" y="194"/>
                  </a:cubicBezTo>
                  <a:cubicBezTo>
                    <a:pt x="775" y="194"/>
                    <a:pt x="775" y="194"/>
                    <a:pt x="775" y="194"/>
                  </a:cubicBezTo>
                  <a:lnTo>
                    <a:pt x="775" y="207"/>
                  </a:lnTo>
                  <a:close/>
                  <a:moveTo>
                    <a:pt x="893" y="194"/>
                  </a:moveTo>
                  <a:cubicBezTo>
                    <a:pt x="878" y="194"/>
                    <a:pt x="878" y="194"/>
                    <a:pt x="878" y="194"/>
                  </a:cubicBezTo>
                  <a:cubicBezTo>
                    <a:pt x="878" y="318"/>
                    <a:pt x="878" y="318"/>
                    <a:pt x="878" y="318"/>
                  </a:cubicBezTo>
                  <a:cubicBezTo>
                    <a:pt x="893" y="318"/>
                    <a:pt x="893" y="318"/>
                    <a:pt x="893" y="318"/>
                  </a:cubicBezTo>
                  <a:lnTo>
                    <a:pt x="893" y="194"/>
                  </a:lnTo>
                  <a:close/>
                  <a:moveTo>
                    <a:pt x="1000" y="229"/>
                  </a:moveTo>
                  <a:cubicBezTo>
                    <a:pt x="1000" y="227"/>
                    <a:pt x="1000" y="227"/>
                    <a:pt x="1000" y="227"/>
                  </a:cubicBezTo>
                  <a:cubicBezTo>
                    <a:pt x="1000" y="205"/>
                    <a:pt x="985" y="192"/>
                    <a:pt x="962" y="192"/>
                  </a:cubicBezTo>
                  <a:cubicBezTo>
                    <a:pt x="939" y="192"/>
                    <a:pt x="924" y="205"/>
                    <a:pt x="924" y="224"/>
                  </a:cubicBezTo>
                  <a:cubicBezTo>
                    <a:pt x="924" y="240"/>
                    <a:pt x="935" y="250"/>
                    <a:pt x="949" y="255"/>
                  </a:cubicBezTo>
                  <a:cubicBezTo>
                    <a:pt x="967" y="262"/>
                    <a:pt x="967" y="262"/>
                    <a:pt x="967" y="262"/>
                  </a:cubicBezTo>
                  <a:cubicBezTo>
                    <a:pt x="979" y="267"/>
                    <a:pt x="988" y="272"/>
                    <a:pt x="988" y="286"/>
                  </a:cubicBezTo>
                  <a:cubicBezTo>
                    <a:pt x="988" y="298"/>
                    <a:pt x="979" y="308"/>
                    <a:pt x="962" y="308"/>
                  </a:cubicBezTo>
                  <a:cubicBezTo>
                    <a:pt x="945" y="308"/>
                    <a:pt x="935" y="299"/>
                    <a:pt x="935" y="286"/>
                  </a:cubicBezTo>
                  <a:cubicBezTo>
                    <a:pt x="935" y="282"/>
                    <a:pt x="935" y="282"/>
                    <a:pt x="935" y="282"/>
                  </a:cubicBezTo>
                  <a:cubicBezTo>
                    <a:pt x="921" y="282"/>
                    <a:pt x="921" y="282"/>
                    <a:pt x="921" y="282"/>
                  </a:cubicBezTo>
                  <a:cubicBezTo>
                    <a:pt x="921" y="285"/>
                    <a:pt x="921" y="285"/>
                    <a:pt x="921" y="285"/>
                  </a:cubicBezTo>
                  <a:cubicBezTo>
                    <a:pt x="921" y="307"/>
                    <a:pt x="938" y="320"/>
                    <a:pt x="962" y="320"/>
                  </a:cubicBezTo>
                  <a:cubicBezTo>
                    <a:pt x="986" y="320"/>
                    <a:pt x="1003" y="306"/>
                    <a:pt x="1003" y="284"/>
                  </a:cubicBezTo>
                  <a:cubicBezTo>
                    <a:pt x="1003" y="262"/>
                    <a:pt x="987" y="255"/>
                    <a:pt x="972" y="249"/>
                  </a:cubicBezTo>
                  <a:cubicBezTo>
                    <a:pt x="952" y="241"/>
                    <a:pt x="952" y="241"/>
                    <a:pt x="952" y="241"/>
                  </a:cubicBezTo>
                  <a:cubicBezTo>
                    <a:pt x="944" y="238"/>
                    <a:pt x="938" y="231"/>
                    <a:pt x="938" y="223"/>
                  </a:cubicBezTo>
                  <a:cubicBezTo>
                    <a:pt x="938" y="212"/>
                    <a:pt x="946" y="204"/>
                    <a:pt x="962" y="204"/>
                  </a:cubicBezTo>
                  <a:cubicBezTo>
                    <a:pt x="977" y="204"/>
                    <a:pt x="986" y="214"/>
                    <a:pt x="986" y="226"/>
                  </a:cubicBezTo>
                  <a:cubicBezTo>
                    <a:pt x="986" y="229"/>
                    <a:pt x="986" y="229"/>
                    <a:pt x="986" y="229"/>
                  </a:cubicBezTo>
                  <a:lnTo>
                    <a:pt x="1000" y="229"/>
                  </a:lnTo>
                  <a:close/>
                  <a:moveTo>
                    <a:pt x="1013" y="207"/>
                  </a:moveTo>
                  <a:cubicBezTo>
                    <a:pt x="1046" y="207"/>
                    <a:pt x="1046" y="207"/>
                    <a:pt x="1046" y="207"/>
                  </a:cubicBezTo>
                  <a:cubicBezTo>
                    <a:pt x="1046" y="318"/>
                    <a:pt x="1046" y="318"/>
                    <a:pt x="1046" y="318"/>
                  </a:cubicBezTo>
                  <a:cubicBezTo>
                    <a:pt x="1060" y="318"/>
                    <a:pt x="1060" y="318"/>
                    <a:pt x="1060" y="318"/>
                  </a:cubicBezTo>
                  <a:cubicBezTo>
                    <a:pt x="1060" y="207"/>
                    <a:pt x="1060" y="207"/>
                    <a:pt x="1060" y="207"/>
                  </a:cubicBezTo>
                  <a:cubicBezTo>
                    <a:pt x="1093" y="207"/>
                    <a:pt x="1093" y="207"/>
                    <a:pt x="1093" y="207"/>
                  </a:cubicBezTo>
                  <a:cubicBezTo>
                    <a:pt x="1093" y="194"/>
                    <a:pt x="1093" y="194"/>
                    <a:pt x="1093" y="194"/>
                  </a:cubicBezTo>
                  <a:cubicBezTo>
                    <a:pt x="1013" y="194"/>
                    <a:pt x="1013" y="194"/>
                    <a:pt x="1013" y="194"/>
                  </a:cubicBezTo>
                  <a:lnTo>
                    <a:pt x="1013" y="207"/>
                  </a:lnTo>
                  <a:close/>
                  <a:moveTo>
                    <a:pt x="1182" y="229"/>
                  </a:moveTo>
                  <a:cubicBezTo>
                    <a:pt x="1182" y="227"/>
                    <a:pt x="1182" y="227"/>
                    <a:pt x="1182" y="227"/>
                  </a:cubicBezTo>
                  <a:cubicBezTo>
                    <a:pt x="1182" y="205"/>
                    <a:pt x="1166" y="192"/>
                    <a:pt x="1143" y="192"/>
                  </a:cubicBezTo>
                  <a:cubicBezTo>
                    <a:pt x="1120" y="192"/>
                    <a:pt x="1105" y="205"/>
                    <a:pt x="1105" y="224"/>
                  </a:cubicBezTo>
                  <a:cubicBezTo>
                    <a:pt x="1105" y="240"/>
                    <a:pt x="1117" y="250"/>
                    <a:pt x="1131" y="255"/>
                  </a:cubicBezTo>
                  <a:cubicBezTo>
                    <a:pt x="1149" y="262"/>
                    <a:pt x="1149" y="262"/>
                    <a:pt x="1149" y="262"/>
                  </a:cubicBezTo>
                  <a:cubicBezTo>
                    <a:pt x="1160" y="267"/>
                    <a:pt x="1170" y="272"/>
                    <a:pt x="1170" y="286"/>
                  </a:cubicBezTo>
                  <a:cubicBezTo>
                    <a:pt x="1170" y="298"/>
                    <a:pt x="1160" y="308"/>
                    <a:pt x="1143" y="308"/>
                  </a:cubicBezTo>
                  <a:cubicBezTo>
                    <a:pt x="1127" y="308"/>
                    <a:pt x="1117" y="299"/>
                    <a:pt x="1117" y="286"/>
                  </a:cubicBezTo>
                  <a:cubicBezTo>
                    <a:pt x="1117" y="282"/>
                    <a:pt x="1117" y="282"/>
                    <a:pt x="1117" y="282"/>
                  </a:cubicBezTo>
                  <a:cubicBezTo>
                    <a:pt x="1103" y="282"/>
                    <a:pt x="1103" y="282"/>
                    <a:pt x="1103" y="282"/>
                  </a:cubicBezTo>
                  <a:cubicBezTo>
                    <a:pt x="1103" y="285"/>
                    <a:pt x="1103" y="285"/>
                    <a:pt x="1103" y="285"/>
                  </a:cubicBezTo>
                  <a:cubicBezTo>
                    <a:pt x="1103" y="307"/>
                    <a:pt x="1119" y="320"/>
                    <a:pt x="1143" y="320"/>
                  </a:cubicBezTo>
                  <a:cubicBezTo>
                    <a:pt x="1168" y="320"/>
                    <a:pt x="1184" y="306"/>
                    <a:pt x="1184" y="284"/>
                  </a:cubicBezTo>
                  <a:cubicBezTo>
                    <a:pt x="1184" y="262"/>
                    <a:pt x="1168" y="255"/>
                    <a:pt x="1154" y="249"/>
                  </a:cubicBezTo>
                  <a:cubicBezTo>
                    <a:pt x="1133" y="241"/>
                    <a:pt x="1133" y="241"/>
                    <a:pt x="1133" y="241"/>
                  </a:cubicBezTo>
                  <a:cubicBezTo>
                    <a:pt x="1125" y="238"/>
                    <a:pt x="1119" y="231"/>
                    <a:pt x="1119" y="223"/>
                  </a:cubicBezTo>
                  <a:cubicBezTo>
                    <a:pt x="1119" y="212"/>
                    <a:pt x="1128" y="204"/>
                    <a:pt x="1143" y="204"/>
                  </a:cubicBezTo>
                  <a:cubicBezTo>
                    <a:pt x="1159" y="204"/>
                    <a:pt x="1168" y="214"/>
                    <a:pt x="1168" y="226"/>
                  </a:cubicBezTo>
                  <a:cubicBezTo>
                    <a:pt x="1168" y="229"/>
                    <a:pt x="1168" y="229"/>
                    <a:pt x="1168" y="229"/>
                  </a:cubicBezTo>
                  <a:lnTo>
                    <a:pt x="1182" y="229"/>
                  </a:lnTo>
                  <a:close/>
                  <a:moveTo>
                    <a:pt x="3" y="461"/>
                  </a:moveTo>
                  <a:cubicBezTo>
                    <a:pt x="29" y="461"/>
                    <a:pt x="29" y="461"/>
                    <a:pt x="29" y="461"/>
                  </a:cubicBezTo>
                  <a:cubicBezTo>
                    <a:pt x="42" y="461"/>
                    <a:pt x="51" y="453"/>
                    <a:pt x="51" y="441"/>
                  </a:cubicBezTo>
                  <a:cubicBezTo>
                    <a:pt x="51" y="432"/>
                    <a:pt x="46" y="426"/>
                    <a:pt x="38" y="423"/>
                  </a:cubicBezTo>
                  <a:cubicBezTo>
                    <a:pt x="38" y="423"/>
                    <a:pt x="38" y="423"/>
                    <a:pt x="38" y="423"/>
                  </a:cubicBezTo>
                  <a:cubicBezTo>
                    <a:pt x="45" y="420"/>
                    <a:pt x="49" y="415"/>
                    <a:pt x="49" y="406"/>
                  </a:cubicBezTo>
                  <a:cubicBezTo>
                    <a:pt x="49" y="395"/>
                    <a:pt x="40" y="387"/>
                    <a:pt x="27" y="387"/>
                  </a:cubicBezTo>
                  <a:cubicBezTo>
                    <a:pt x="3" y="387"/>
                    <a:pt x="3" y="387"/>
                    <a:pt x="3" y="387"/>
                  </a:cubicBezTo>
                  <a:lnTo>
                    <a:pt x="3" y="461"/>
                  </a:lnTo>
                  <a:close/>
                  <a:moveTo>
                    <a:pt x="26" y="395"/>
                  </a:moveTo>
                  <a:cubicBezTo>
                    <a:pt x="35" y="395"/>
                    <a:pt x="40" y="399"/>
                    <a:pt x="40" y="407"/>
                  </a:cubicBezTo>
                  <a:cubicBezTo>
                    <a:pt x="40" y="415"/>
                    <a:pt x="35" y="420"/>
                    <a:pt x="26" y="420"/>
                  </a:cubicBezTo>
                  <a:cubicBezTo>
                    <a:pt x="11" y="420"/>
                    <a:pt x="11" y="420"/>
                    <a:pt x="11" y="420"/>
                  </a:cubicBezTo>
                  <a:cubicBezTo>
                    <a:pt x="11" y="395"/>
                    <a:pt x="11" y="395"/>
                    <a:pt x="11" y="395"/>
                  </a:cubicBezTo>
                  <a:lnTo>
                    <a:pt x="26" y="395"/>
                  </a:lnTo>
                  <a:close/>
                  <a:moveTo>
                    <a:pt x="28" y="427"/>
                  </a:moveTo>
                  <a:cubicBezTo>
                    <a:pt x="37" y="427"/>
                    <a:pt x="42" y="432"/>
                    <a:pt x="42" y="441"/>
                  </a:cubicBezTo>
                  <a:cubicBezTo>
                    <a:pt x="42" y="449"/>
                    <a:pt x="37" y="454"/>
                    <a:pt x="28" y="454"/>
                  </a:cubicBezTo>
                  <a:cubicBezTo>
                    <a:pt x="11" y="454"/>
                    <a:pt x="11" y="454"/>
                    <a:pt x="11" y="454"/>
                  </a:cubicBezTo>
                  <a:cubicBezTo>
                    <a:pt x="11" y="427"/>
                    <a:pt x="11" y="427"/>
                    <a:pt x="11" y="427"/>
                  </a:cubicBezTo>
                  <a:lnTo>
                    <a:pt x="28" y="427"/>
                  </a:lnTo>
                  <a:close/>
                  <a:moveTo>
                    <a:pt x="116" y="461"/>
                  </a:moveTo>
                  <a:cubicBezTo>
                    <a:pt x="103" y="430"/>
                    <a:pt x="103" y="430"/>
                    <a:pt x="103" y="430"/>
                  </a:cubicBezTo>
                  <a:cubicBezTo>
                    <a:pt x="111" y="427"/>
                    <a:pt x="116" y="419"/>
                    <a:pt x="116" y="409"/>
                  </a:cubicBezTo>
                  <a:cubicBezTo>
                    <a:pt x="116" y="396"/>
                    <a:pt x="106" y="387"/>
                    <a:pt x="92" y="387"/>
                  </a:cubicBezTo>
                  <a:cubicBezTo>
                    <a:pt x="69" y="387"/>
                    <a:pt x="69" y="387"/>
                    <a:pt x="69" y="387"/>
                  </a:cubicBezTo>
                  <a:cubicBezTo>
                    <a:pt x="69" y="461"/>
                    <a:pt x="69" y="461"/>
                    <a:pt x="69" y="461"/>
                  </a:cubicBezTo>
                  <a:cubicBezTo>
                    <a:pt x="77" y="461"/>
                    <a:pt x="77" y="461"/>
                    <a:pt x="77" y="461"/>
                  </a:cubicBezTo>
                  <a:cubicBezTo>
                    <a:pt x="77" y="432"/>
                    <a:pt x="77" y="432"/>
                    <a:pt x="77" y="432"/>
                  </a:cubicBezTo>
                  <a:cubicBezTo>
                    <a:pt x="91" y="432"/>
                    <a:pt x="91" y="432"/>
                    <a:pt x="91" y="432"/>
                  </a:cubicBezTo>
                  <a:cubicBezTo>
                    <a:pt x="92" y="432"/>
                    <a:pt x="93" y="432"/>
                    <a:pt x="94" y="432"/>
                  </a:cubicBezTo>
                  <a:cubicBezTo>
                    <a:pt x="107" y="461"/>
                    <a:pt x="107" y="461"/>
                    <a:pt x="107" y="461"/>
                  </a:cubicBezTo>
                  <a:lnTo>
                    <a:pt x="116" y="461"/>
                  </a:lnTo>
                  <a:close/>
                  <a:moveTo>
                    <a:pt x="91" y="395"/>
                  </a:moveTo>
                  <a:cubicBezTo>
                    <a:pt x="101" y="395"/>
                    <a:pt x="108" y="401"/>
                    <a:pt x="108" y="409"/>
                  </a:cubicBezTo>
                  <a:cubicBezTo>
                    <a:pt x="108" y="419"/>
                    <a:pt x="101" y="425"/>
                    <a:pt x="91" y="425"/>
                  </a:cubicBezTo>
                  <a:cubicBezTo>
                    <a:pt x="77" y="425"/>
                    <a:pt x="77" y="425"/>
                    <a:pt x="77" y="425"/>
                  </a:cubicBezTo>
                  <a:cubicBezTo>
                    <a:pt x="77" y="395"/>
                    <a:pt x="77" y="395"/>
                    <a:pt x="77" y="395"/>
                  </a:cubicBezTo>
                  <a:lnTo>
                    <a:pt x="91" y="395"/>
                  </a:lnTo>
                  <a:close/>
                  <a:moveTo>
                    <a:pt x="144" y="387"/>
                  </a:moveTo>
                  <a:cubicBezTo>
                    <a:pt x="136" y="387"/>
                    <a:pt x="136" y="387"/>
                    <a:pt x="136" y="387"/>
                  </a:cubicBezTo>
                  <a:cubicBezTo>
                    <a:pt x="136" y="461"/>
                    <a:pt x="136" y="461"/>
                    <a:pt x="136" y="461"/>
                  </a:cubicBezTo>
                  <a:cubicBezTo>
                    <a:pt x="144" y="461"/>
                    <a:pt x="144" y="461"/>
                    <a:pt x="144" y="461"/>
                  </a:cubicBezTo>
                  <a:lnTo>
                    <a:pt x="144" y="387"/>
                  </a:lnTo>
                  <a:close/>
                  <a:moveTo>
                    <a:pt x="159" y="395"/>
                  </a:moveTo>
                  <a:cubicBezTo>
                    <a:pt x="179" y="395"/>
                    <a:pt x="179" y="395"/>
                    <a:pt x="179" y="395"/>
                  </a:cubicBezTo>
                  <a:cubicBezTo>
                    <a:pt x="179" y="461"/>
                    <a:pt x="179" y="461"/>
                    <a:pt x="179" y="461"/>
                  </a:cubicBezTo>
                  <a:cubicBezTo>
                    <a:pt x="187" y="461"/>
                    <a:pt x="187" y="461"/>
                    <a:pt x="187" y="461"/>
                  </a:cubicBezTo>
                  <a:cubicBezTo>
                    <a:pt x="187" y="395"/>
                    <a:pt x="187" y="395"/>
                    <a:pt x="187" y="395"/>
                  </a:cubicBezTo>
                  <a:cubicBezTo>
                    <a:pt x="207" y="395"/>
                    <a:pt x="207" y="395"/>
                    <a:pt x="207" y="395"/>
                  </a:cubicBezTo>
                  <a:cubicBezTo>
                    <a:pt x="207" y="387"/>
                    <a:pt x="207" y="387"/>
                    <a:pt x="207" y="387"/>
                  </a:cubicBezTo>
                  <a:cubicBezTo>
                    <a:pt x="159" y="387"/>
                    <a:pt x="159" y="387"/>
                    <a:pt x="159" y="387"/>
                  </a:cubicBezTo>
                  <a:lnTo>
                    <a:pt x="159" y="395"/>
                  </a:lnTo>
                  <a:close/>
                  <a:moveTo>
                    <a:pt x="230" y="387"/>
                  </a:moveTo>
                  <a:cubicBezTo>
                    <a:pt x="221" y="387"/>
                    <a:pt x="221" y="387"/>
                    <a:pt x="221" y="387"/>
                  </a:cubicBezTo>
                  <a:cubicBezTo>
                    <a:pt x="221" y="461"/>
                    <a:pt x="221" y="461"/>
                    <a:pt x="221" y="461"/>
                  </a:cubicBezTo>
                  <a:cubicBezTo>
                    <a:pt x="230" y="461"/>
                    <a:pt x="230" y="461"/>
                    <a:pt x="230" y="461"/>
                  </a:cubicBezTo>
                  <a:lnTo>
                    <a:pt x="230" y="387"/>
                  </a:lnTo>
                  <a:close/>
                  <a:moveTo>
                    <a:pt x="295" y="408"/>
                  </a:moveTo>
                  <a:cubicBezTo>
                    <a:pt x="295" y="407"/>
                    <a:pt x="295" y="407"/>
                    <a:pt x="295" y="407"/>
                  </a:cubicBezTo>
                  <a:cubicBezTo>
                    <a:pt x="295" y="394"/>
                    <a:pt x="285" y="386"/>
                    <a:pt x="272" y="386"/>
                  </a:cubicBezTo>
                  <a:cubicBezTo>
                    <a:pt x="258" y="386"/>
                    <a:pt x="249" y="394"/>
                    <a:pt x="249" y="405"/>
                  </a:cubicBezTo>
                  <a:cubicBezTo>
                    <a:pt x="249" y="415"/>
                    <a:pt x="256" y="420"/>
                    <a:pt x="265" y="424"/>
                  </a:cubicBezTo>
                  <a:cubicBezTo>
                    <a:pt x="275" y="428"/>
                    <a:pt x="275" y="428"/>
                    <a:pt x="275" y="428"/>
                  </a:cubicBezTo>
                  <a:cubicBezTo>
                    <a:pt x="282" y="431"/>
                    <a:pt x="288" y="434"/>
                    <a:pt x="288" y="442"/>
                  </a:cubicBezTo>
                  <a:cubicBezTo>
                    <a:pt x="288" y="449"/>
                    <a:pt x="282" y="455"/>
                    <a:pt x="272" y="455"/>
                  </a:cubicBezTo>
                  <a:cubicBezTo>
                    <a:pt x="262" y="455"/>
                    <a:pt x="256" y="449"/>
                    <a:pt x="256" y="442"/>
                  </a:cubicBezTo>
                  <a:cubicBezTo>
                    <a:pt x="256" y="440"/>
                    <a:pt x="256" y="440"/>
                    <a:pt x="256" y="440"/>
                  </a:cubicBezTo>
                  <a:cubicBezTo>
                    <a:pt x="248" y="440"/>
                    <a:pt x="248" y="440"/>
                    <a:pt x="248" y="440"/>
                  </a:cubicBezTo>
                  <a:cubicBezTo>
                    <a:pt x="248" y="441"/>
                    <a:pt x="248" y="441"/>
                    <a:pt x="248" y="441"/>
                  </a:cubicBezTo>
                  <a:cubicBezTo>
                    <a:pt x="248" y="454"/>
                    <a:pt x="258" y="462"/>
                    <a:pt x="272" y="462"/>
                  </a:cubicBezTo>
                  <a:cubicBezTo>
                    <a:pt x="286" y="462"/>
                    <a:pt x="296" y="454"/>
                    <a:pt x="296" y="441"/>
                  </a:cubicBezTo>
                  <a:cubicBezTo>
                    <a:pt x="296" y="428"/>
                    <a:pt x="287" y="424"/>
                    <a:pt x="278" y="420"/>
                  </a:cubicBezTo>
                  <a:cubicBezTo>
                    <a:pt x="266" y="415"/>
                    <a:pt x="266" y="415"/>
                    <a:pt x="266" y="415"/>
                  </a:cubicBezTo>
                  <a:cubicBezTo>
                    <a:pt x="261" y="413"/>
                    <a:pt x="258" y="410"/>
                    <a:pt x="258" y="405"/>
                  </a:cubicBezTo>
                  <a:cubicBezTo>
                    <a:pt x="258" y="398"/>
                    <a:pt x="263" y="393"/>
                    <a:pt x="272" y="393"/>
                  </a:cubicBezTo>
                  <a:cubicBezTo>
                    <a:pt x="281" y="393"/>
                    <a:pt x="286" y="399"/>
                    <a:pt x="286" y="407"/>
                  </a:cubicBezTo>
                  <a:cubicBezTo>
                    <a:pt x="286" y="408"/>
                    <a:pt x="286" y="408"/>
                    <a:pt x="286" y="408"/>
                  </a:cubicBezTo>
                  <a:lnTo>
                    <a:pt x="295" y="408"/>
                  </a:lnTo>
                  <a:close/>
                  <a:moveTo>
                    <a:pt x="362" y="387"/>
                  </a:moveTo>
                  <a:cubicBezTo>
                    <a:pt x="353" y="387"/>
                    <a:pt x="353" y="387"/>
                    <a:pt x="353" y="387"/>
                  </a:cubicBezTo>
                  <a:cubicBezTo>
                    <a:pt x="353" y="420"/>
                    <a:pt x="353" y="420"/>
                    <a:pt x="353" y="420"/>
                  </a:cubicBezTo>
                  <a:cubicBezTo>
                    <a:pt x="323" y="420"/>
                    <a:pt x="323" y="420"/>
                    <a:pt x="323" y="420"/>
                  </a:cubicBezTo>
                  <a:cubicBezTo>
                    <a:pt x="323" y="387"/>
                    <a:pt x="323" y="387"/>
                    <a:pt x="323" y="387"/>
                  </a:cubicBezTo>
                  <a:cubicBezTo>
                    <a:pt x="314" y="387"/>
                    <a:pt x="314" y="387"/>
                    <a:pt x="314" y="387"/>
                  </a:cubicBezTo>
                  <a:cubicBezTo>
                    <a:pt x="314" y="461"/>
                    <a:pt x="314" y="461"/>
                    <a:pt x="314" y="461"/>
                  </a:cubicBezTo>
                  <a:cubicBezTo>
                    <a:pt x="323" y="461"/>
                    <a:pt x="323" y="461"/>
                    <a:pt x="323" y="461"/>
                  </a:cubicBezTo>
                  <a:cubicBezTo>
                    <a:pt x="323" y="427"/>
                    <a:pt x="323" y="427"/>
                    <a:pt x="323" y="427"/>
                  </a:cubicBezTo>
                  <a:cubicBezTo>
                    <a:pt x="353" y="427"/>
                    <a:pt x="353" y="427"/>
                    <a:pt x="353" y="427"/>
                  </a:cubicBezTo>
                  <a:cubicBezTo>
                    <a:pt x="353" y="461"/>
                    <a:pt x="353" y="461"/>
                    <a:pt x="353" y="461"/>
                  </a:cubicBezTo>
                  <a:cubicBezTo>
                    <a:pt x="362" y="461"/>
                    <a:pt x="362" y="461"/>
                    <a:pt x="362" y="461"/>
                  </a:cubicBezTo>
                  <a:lnTo>
                    <a:pt x="362" y="387"/>
                  </a:lnTo>
                  <a:close/>
                  <a:moveTo>
                    <a:pt x="448" y="438"/>
                  </a:moveTo>
                  <a:cubicBezTo>
                    <a:pt x="448" y="440"/>
                    <a:pt x="448" y="440"/>
                    <a:pt x="448" y="440"/>
                  </a:cubicBezTo>
                  <a:cubicBezTo>
                    <a:pt x="448" y="448"/>
                    <a:pt x="443" y="454"/>
                    <a:pt x="433" y="454"/>
                  </a:cubicBezTo>
                  <a:cubicBezTo>
                    <a:pt x="423" y="454"/>
                    <a:pt x="417" y="448"/>
                    <a:pt x="417" y="439"/>
                  </a:cubicBezTo>
                  <a:cubicBezTo>
                    <a:pt x="417" y="410"/>
                    <a:pt x="417" y="410"/>
                    <a:pt x="417" y="410"/>
                  </a:cubicBezTo>
                  <a:cubicBezTo>
                    <a:pt x="417" y="401"/>
                    <a:pt x="423" y="394"/>
                    <a:pt x="433" y="394"/>
                  </a:cubicBezTo>
                  <a:cubicBezTo>
                    <a:pt x="443" y="394"/>
                    <a:pt x="448" y="400"/>
                    <a:pt x="448" y="408"/>
                  </a:cubicBezTo>
                  <a:cubicBezTo>
                    <a:pt x="448" y="410"/>
                    <a:pt x="448" y="410"/>
                    <a:pt x="448" y="410"/>
                  </a:cubicBezTo>
                  <a:cubicBezTo>
                    <a:pt x="457" y="410"/>
                    <a:pt x="457" y="410"/>
                    <a:pt x="457" y="410"/>
                  </a:cubicBezTo>
                  <a:cubicBezTo>
                    <a:pt x="457" y="409"/>
                    <a:pt x="457" y="409"/>
                    <a:pt x="457" y="409"/>
                  </a:cubicBezTo>
                  <a:cubicBezTo>
                    <a:pt x="457" y="395"/>
                    <a:pt x="447" y="386"/>
                    <a:pt x="433" y="386"/>
                  </a:cubicBezTo>
                  <a:cubicBezTo>
                    <a:pt x="418" y="386"/>
                    <a:pt x="409" y="395"/>
                    <a:pt x="409" y="410"/>
                  </a:cubicBezTo>
                  <a:cubicBezTo>
                    <a:pt x="409" y="439"/>
                    <a:pt x="409" y="439"/>
                    <a:pt x="409" y="439"/>
                  </a:cubicBezTo>
                  <a:cubicBezTo>
                    <a:pt x="409" y="453"/>
                    <a:pt x="419" y="462"/>
                    <a:pt x="433" y="462"/>
                  </a:cubicBezTo>
                  <a:cubicBezTo>
                    <a:pt x="447" y="462"/>
                    <a:pt x="457" y="454"/>
                    <a:pt x="457" y="440"/>
                  </a:cubicBezTo>
                  <a:cubicBezTo>
                    <a:pt x="457" y="438"/>
                    <a:pt x="457" y="438"/>
                    <a:pt x="457" y="438"/>
                  </a:cubicBezTo>
                  <a:lnTo>
                    <a:pt x="448" y="438"/>
                  </a:lnTo>
                  <a:close/>
                  <a:moveTo>
                    <a:pt x="519" y="410"/>
                  </a:moveTo>
                  <a:cubicBezTo>
                    <a:pt x="519" y="395"/>
                    <a:pt x="510" y="386"/>
                    <a:pt x="495" y="386"/>
                  </a:cubicBezTo>
                  <a:cubicBezTo>
                    <a:pt x="480" y="386"/>
                    <a:pt x="471" y="395"/>
                    <a:pt x="471" y="410"/>
                  </a:cubicBezTo>
                  <a:cubicBezTo>
                    <a:pt x="471" y="439"/>
                    <a:pt x="471" y="439"/>
                    <a:pt x="471" y="439"/>
                  </a:cubicBezTo>
                  <a:cubicBezTo>
                    <a:pt x="471" y="453"/>
                    <a:pt x="481" y="462"/>
                    <a:pt x="495" y="462"/>
                  </a:cubicBezTo>
                  <a:cubicBezTo>
                    <a:pt x="510" y="462"/>
                    <a:pt x="519" y="453"/>
                    <a:pt x="519" y="439"/>
                  </a:cubicBezTo>
                  <a:lnTo>
                    <a:pt x="519" y="410"/>
                  </a:lnTo>
                  <a:close/>
                  <a:moveTo>
                    <a:pt x="480" y="410"/>
                  </a:moveTo>
                  <a:cubicBezTo>
                    <a:pt x="480" y="401"/>
                    <a:pt x="485" y="394"/>
                    <a:pt x="495" y="394"/>
                  </a:cubicBezTo>
                  <a:cubicBezTo>
                    <a:pt x="505" y="394"/>
                    <a:pt x="511" y="401"/>
                    <a:pt x="511" y="410"/>
                  </a:cubicBezTo>
                  <a:cubicBezTo>
                    <a:pt x="511" y="439"/>
                    <a:pt x="511" y="439"/>
                    <a:pt x="511" y="439"/>
                  </a:cubicBezTo>
                  <a:cubicBezTo>
                    <a:pt x="511" y="448"/>
                    <a:pt x="505" y="454"/>
                    <a:pt x="495" y="454"/>
                  </a:cubicBezTo>
                  <a:cubicBezTo>
                    <a:pt x="485" y="454"/>
                    <a:pt x="480" y="448"/>
                    <a:pt x="480" y="439"/>
                  </a:cubicBezTo>
                  <a:lnTo>
                    <a:pt x="480" y="410"/>
                  </a:lnTo>
                  <a:close/>
                  <a:moveTo>
                    <a:pt x="546" y="387"/>
                  </a:moveTo>
                  <a:cubicBezTo>
                    <a:pt x="537" y="387"/>
                    <a:pt x="537" y="387"/>
                    <a:pt x="537" y="387"/>
                  </a:cubicBezTo>
                  <a:cubicBezTo>
                    <a:pt x="537" y="461"/>
                    <a:pt x="537" y="461"/>
                    <a:pt x="537" y="461"/>
                  </a:cubicBezTo>
                  <a:cubicBezTo>
                    <a:pt x="578" y="461"/>
                    <a:pt x="578" y="461"/>
                    <a:pt x="578" y="461"/>
                  </a:cubicBezTo>
                  <a:cubicBezTo>
                    <a:pt x="578" y="453"/>
                    <a:pt x="578" y="453"/>
                    <a:pt x="578" y="453"/>
                  </a:cubicBezTo>
                  <a:cubicBezTo>
                    <a:pt x="546" y="453"/>
                    <a:pt x="546" y="453"/>
                    <a:pt x="546" y="453"/>
                  </a:cubicBezTo>
                  <a:lnTo>
                    <a:pt x="546" y="387"/>
                  </a:lnTo>
                  <a:close/>
                  <a:moveTo>
                    <a:pt x="627" y="387"/>
                  </a:moveTo>
                  <a:cubicBezTo>
                    <a:pt x="627" y="439"/>
                    <a:pt x="627" y="439"/>
                    <a:pt x="627" y="439"/>
                  </a:cubicBezTo>
                  <a:cubicBezTo>
                    <a:pt x="627" y="448"/>
                    <a:pt x="621" y="454"/>
                    <a:pt x="612" y="454"/>
                  </a:cubicBezTo>
                  <a:cubicBezTo>
                    <a:pt x="602" y="454"/>
                    <a:pt x="596" y="448"/>
                    <a:pt x="596" y="439"/>
                  </a:cubicBezTo>
                  <a:cubicBezTo>
                    <a:pt x="596" y="387"/>
                    <a:pt x="596" y="387"/>
                    <a:pt x="596" y="387"/>
                  </a:cubicBezTo>
                  <a:cubicBezTo>
                    <a:pt x="588" y="387"/>
                    <a:pt x="588" y="387"/>
                    <a:pt x="588" y="387"/>
                  </a:cubicBezTo>
                  <a:cubicBezTo>
                    <a:pt x="588" y="439"/>
                    <a:pt x="588" y="439"/>
                    <a:pt x="588" y="439"/>
                  </a:cubicBezTo>
                  <a:cubicBezTo>
                    <a:pt x="588" y="453"/>
                    <a:pt x="598" y="462"/>
                    <a:pt x="612" y="462"/>
                  </a:cubicBezTo>
                  <a:cubicBezTo>
                    <a:pt x="626" y="462"/>
                    <a:pt x="635" y="453"/>
                    <a:pt x="635" y="439"/>
                  </a:cubicBezTo>
                  <a:cubicBezTo>
                    <a:pt x="635" y="387"/>
                    <a:pt x="635" y="387"/>
                    <a:pt x="635" y="387"/>
                  </a:cubicBezTo>
                  <a:lnTo>
                    <a:pt x="627" y="387"/>
                  </a:lnTo>
                  <a:close/>
                  <a:moveTo>
                    <a:pt x="680" y="437"/>
                  </a:moveTo>
                  <a:cubicBezTo>
                    <a:pt x="685" y="437"/>
                    <a:pt x="685" y="437"/>
                    <a:pt x="685" y="437"/>
                  </a:cubicBezTo>
                  <a:cubicBezTo>
                    <a:pt x="701" y="405"/>
                    <a:pt x="701" y="405"/>
                    <a:pt x="701" y="405"/>
                  </a:cubicBezTo>
                  <a:cubicBezTo>
                    <a:pt x="701" y="461"/>
                    <a:pt x="701" y="461"/>
                    <a:pt x="701" y="461"/>
                  </a:cubicBezTo>
                  <a:cubicBezTo>
                    <a:pt x="709" y="461"/>
                    <a:pt x="709" y="461"/>
                    <a:pt x="709" y="461"/>
                  </a:cubicBezTo>
                  <a:cubicBezTo>
                    <a:pt x="709" y="387"/>
                    <a:pt x="709" y="387"/>
                    <a:pt x="709" y="387"/>
                  </a:cubicBezTo>
                  <a:cubicBezTo>
                    <a:pt x="702" y="387"/>
                    <a:pt x="702" y="387"/>
                    <a:pt x="702" y="387"/>
                  </a:cubicBezTo>
                  <a:cubicBezTo>
                    <a:pt x="682" y="426"/>
                    <a:pt x="682" y="426"/>
                    <a:pt x="682" y="426"/>
                  </a:cubicBezTo>
                  <a:cubicBezTo>
                    <a:pt x="663" y="387"/>
                    <a:pt x="663" y="387"/>
                    <a:pt x="663" y="387"/>
                  </a:cubicBezTo>
                  <a:cubicBezTo>
                    <a:pt x="656" y="387"/>
                    <a:pt x="656" y="387"/>
                    <a:pt x="656" y="387"/>
                  </a:cubicBezTo>
                  <a:cubicBezTo>
                    <a:pt x="656" y="461"/>
                    <a:pt x="656" y="461"/>
                    <a:pt x="656" y="461"/>
                  </a:cubicBezTo>
                  <a:cubicBezTo>
                    <a:pt x="664" y="461"/>
                    <a:pt x="664" y="461"/>
                    <a:pt x="664" y="461"/>
                  </a:cubicBezTo>
                  <a:cubicBezTo>
                    <a:pt x="664" y="405"/>
                    <a:pt x="664" y="405"/>
                    <a:pt x="664" y="405"/>
                  </a:cubicBezTo>
                  <a:lnTo>
                    <a:pt x="680" y="437"/>
                  </a:lnTo>
                  <a:close/>
                  <a:moveTo>
                    <a:pt x="730" y="461"/>
                  </a:moveTo>
                  <a:cubicBezTo>
                    <a:pt x="756" y="461"/>
                    <a:pt x="756" y="461"/>
                    <a:pt x="756" y="461"/>
                  </a:cubicBezTo>
                  <a:cubicBezTo>
                    <a:pt x="769" y="461"/>
                    <a:pt x="778" y="453"/>
                    <a:pt x="778" y="441"/>
                  </a:cubicBezTo>
                  <a:cubicBezTo>
                    <a:pt x="778" y="432"/>
                    <a:pt x="773" y="426"/>
                    <a:pt x="765" y="423"/>
                  </a:cubicBezTo>
                  <a:cubicBezTo>
                    <a:pt x="765" y="423"/>
                    <a:pt x="765" y="423"/>
                    <a:pt x="765" y="423"/>
                  </a:cubicBezTo>
                  <a:cubicBezTo>
                    <a:pt x="772" y="420"/>
                    <a:pt x="776" y="415"/>
                    <a:pt x="776" y="406"/>
                  </a:cubicBezTo>
                  <a:cubicBezTo>
                    <a:pt x="776" y="395"/>
                    <a:pt x="767" y="387"/>
                    <a:pt x="754" y="387"/>
                  </a:cubicBezTo>
                  <a:cubicBezTo>
                    <a:pt x="730" y="387"/>
                    <a:pt x="730" y="387"/>
                    <a:pt x="730" y="387"/>
                  </a:cubicBezTo>
                  <a:lnTo>
                    <a:pt x="730" y="461"/>
                  </a:lnTo>
                  <a:close/>
                  <a:moveTo>
                    <a:pt x="753" y="395"/>
                  </a:moveTo>
                  <a:cubicBezTo>
                    <a:pt x="762" y="395"/>
                    <a:pt x="767" y="399"/>
                    <a:pt x="767" y="407"/>
                  </a:cubicBezTo>
                  <a:cubicBezTo>
                    <a:pt x="767" y="415"/>
                    <a:pt x="762" y="420"/>
                    <a:pt x="753" y="420"/>
                  </a:cubicBezTo>
                  <a:cubicBezTo>
                    <a:pt x="739" y="420"/>
                    <a:pt x="739" y="420"/>
                    <a:pt x="739" y="420"/>
                  </a:cubicBezTo>
                  <a:cubicBezTo>
                    <a:pt x="739" y="395"/>
                    <a:pt x="739" y="395"/>
                    <a:pt x="739" y="395"/>
                  </a:cubicBezTo>
                  <a:lnTo>
                    <a:pt x="753" y="395"/>
                  </a:lnTo>
                  <a:close/>
                  <a:moveTo>
                    <a:pt x="755" y="427"/>
                  </a:moveTo>
                  <a:cubicBezTo>
                    <a:pt x="764" y="427"/>
                    <a:pt x="769" y="432"/>
                    <a:pt x="769" y="441"/>
                  </a:cubicBezTo>
                  <a:cubicBezTo>
                    <a:pt x="769" y="449"/>
                    <a:pt x="764" y="454"/>
                    <a:pt x="755" y="454"/>
                  </a:cubicBezTo>
                  <a:cubicBezTo>
                    <a:pt x="739" y="454"/>
                    <a:pt x="739" y="454"/>
                    <a:pt x="739" y="454"/>
                  </a:cubicBezTo>
                  <a:cubicBezTo>
                    <a:pt x="739" y="427"/>
                    <a:pt x="739" y="427"/>
                    <a:pt x="739" y="427"/>
                  </a:cubicBezTo>
                  <a:lnTo>
                    <a:pt x="755" y="427"/>
                  </a:lnTo>
                  <a:close/>
                  <a:moveTo>
                    <a:pt x="805" y="387"/>
                  </a:moveTo>
                  <a:cubicBezTo>
                    <a:pt x="796" y="387"/>
                    <a:pt x="796" y="387"/>
                    <a:pt x="796" y="387"/>
                  </a:cubicBezTo>
                  <a:cubicBezTo>
                    <a:pt x="796" y="461"/>
                    <a:pt x="796" y="461"/>
                    <a:pt x="796" y="461"/>
                  </a:cubicBezTo>
                  <a:cubicBezTo>
                    <a:pt x="805" y="461"/>
                    <a:pt x="805" y="461"/>
                    <a:pt x="805" y="461"/>
                  </a:cubicBezTo>
                  <a:lnTo>
                    <a:pt x="805" y="387"/>
                  </a:lnTo>
                  <a:close/>
                  <a:moveTo>
                    <a:pt x="828" y="461"/>
                  </a:moveTo>
                  <a:cubicBezTo>
                    <a:pt x="834" y="444"/>
                    <a:pt x="834" y="444"/>
                    <a:pt x="834" y="444"/>
                  </a:cubicBezTo>
                  <a:cubicBezTo>
                    <a:pt x="862" y="444"/>
                    <a:pt x="862" y="444"/>
                    <a:pt x="862" y="444"/>
                  </a:cubicBezTo>
                  <a:cubicBezTo>
                    <a:pt x="867" y="461"/>
                    <a:pt x="867" y="461"/>
                    <a:pt x="867" y="461"/>
                  </a:cubicBezTo>
                  <a:cubicBezTo>
                    <a:pt x="876" y="461"/>
                    <a:pt x="876" y="461"/>
                    <a:pt x="876" y="461"/>
                  </a:cubicBezTo>
                  <a:cubicBezTo>
                    <a:pt x="852" y="387"/>
                    <a:pt x="852" y="387"/>
                    <a:pt x="852" y="387"/>
                  </a:cubicBezTo>
                  <a:cubicBezTo>
                    <a:pt x="844" y="387"/>
                    <a:pt x="844" y="387"/>
                    <a:pt x="844" y="387"/>
                  </a:cubicBezTo>
                  <a:cubicBezTo>
                    <a:pt x="820" y="461"/>
                    <a:pt x="820" y="461"/>
                    <a:pt x="820" y="461"/>
                  </a:cubicBezTo>
                  <a:lnTo>
                    <a:pt x="828" y="461"/>
                  </a:lnTo>
                  <a:close/>
                  <a:moveTo>
                    <a:pt x="848" y="399"/>
                  </a:moveTo>
                  <a:cubicBezTo>
                    <a:pt x="860" y="437"/>
                    <a:pt x="860" y="437"/>
                    <a:pt x="860" y="437"/>
                  </a:cubicBezTo>
                  <a:cubicBezTo>
                    <a:pt x="836" y="437"/>
                    <a:pt x="836" y="437"/>
                    <a:pt x="836" y="437"/>
                  </a:cubicBezTo>
                  <a:lnTo>
                    <a:pt x="848" y="399"/>
                  </a:lnTo>
                  <a:close/>
                </a:path>
              </a:pathLst>
            </a:custGeom>
            <a:solidFill>
              <a:srgbClr val="00BCE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7" name="Freeform 8">
              <a:extLst>
                <a:ext uri="{FF2B5EF4-FFF2-40B4-BE49-F238E27FC236}">
                  <a16:creationId xmlns:a16="http://schemas.microsoft.com/office/drawing/2014/main" id="{6D7ECEBF-B740-95FA-466F-06CB1BAB5EC0}"/>
                </a:ext>
              </a:extLst>
            </p:cNvPr>
            <p:cNvSpPr>
              <a:spLocks noEditPoints="1"/>
            </p:cNvSpPr>
            <p:nvPr userDrawn="1"/>
          </p:nvSpPr>
          <p:spPr bwMode="auto">
            <a:xfrm>
              <a:off x="819150" y="3517900"/>
              <a:ext cx="434975" cy="493713"/>
            </a:xfrm>
            <a:custGeom>
              <a:avLst/>
              <a:gdLst>
                <a:gd name="T0" fmla="*/ 2147483646 w 274"/>
                <a:gd name="T1" fmla="*/ 2147483646 h 311"/>
                <a:gd name="T2" fmla="*/ 2147483646 w 274"/>
                <a:gd name="T3" fmla="*/ 0 h 311"/>
                <a:gd name="T4" fmla="*/ 0 w 274"/>
                <a:gd name="T5" fmla="*/ 2147483646 h 311"/>
                <a:gd name="T6" fmla="*/ 2147483646 w 274"/>
                <a:gd name="T7" fmla="*/ 2147483646 h 311"/>
                <a:gd name="T8" fmla="*/ 2147483646 w 274"/>
                <a:gd name="T9" fmla="*/ 2147483646 h 311"/>
                <a:gd name="T10" fmla="*/ 2147483646 w 274"/>
                <a:gd name="T11" fmla="*/ 2147483646 h 311"/>
                <a:gd name="T12" fmla="*/ 2147483646 w 274"/>
                <a:gd name="T13" fmla="*/ 2147483646 h 311"/>
                <a:gd name="T14" fmla="*/ 2147483646 w 274"/>
                <a:gd name="T15" fmla="*/ 2147483646 h 311"/>
                <a:gd name="T16" fmla="*/ 2147483646 w 274"/>
                <a:gd name="T17" fmla="*/ 2147483646 h 311"/>
                <a:gd name="T18" fmla="*/ 2147483646 w 274"/>
                <a:gd name="T19" fmla="*/ 2147483646 h 311"/>
                <a:gd name="T20" fmla="*/ 2147483646 w 274"/>
                <a:gd name="T21" fmla="*/ 2147483646 h 311"/>
                <a:gd name="T22" fmla="*/ 2147483646 w 274"/>
                <a:gd name="T23" fmla="*/ 2147483646 h 311"/>
                <a:gd name="T24" fmla="*/ 2147483646 w 274"/>
                <a:gd name="T25" fmla="*/ 2147483646 h 311"/>
                <a:gd name="T26" fmla="*/ 2147483646 w 274"/>
                <a:gd name="T27" fmla="*/ 2147483646 h 311"/>
                <a:gd name="T28" fmla="*/ 2147483646 w 274"/>
                <a:gd name="T29" fmla="*/ 2147483646 h 311"/>
                <a:gd name="T30" fmla="*/ 2147483646 w 274"/>
                <a:gd name="T31" fmla="*/ 2147483646 h 311"/>
                <a:gd name="T32" fmla="*/ 2147483646 w 274"/>
                <a:gd name="T33" fmla="*/ 2147483646 h 311"/>
                <a:gd name="T34" fmla="*/ 2147483646 w 274"/>
                <a:gd name="T35" fmla="*/ 2147483646 h 311"/>
                <a:gd name="T36" fmla="*/ 2147483646 w 274"/>
                <a:gd name="T37" fmla="*/ 2147483646 h 311"/>
                <a:gd name="T38" fmla="*/ 2147483646 w 274"/>
                <a:gd name="T39" fmla="*/ 2147483646 h 311"/>
                <a:gd name="T40" fmla="*/ 2147483646 w 274"/>
                <a:gd name="T41" fmla="*/ 2147483646 h 311"/>
                <a:gd name="T42" fmla="*/ 2147483646 w 274"/>
                <a:gd name="T43" fmla="*/ 2147483646 h 311"/>
                <a:gd name="T44" fmla="*/ 2147483646 w 274"/>
                <a:gd name="T45" fmla="*/ 2147483646 h 311"/>
                <a:gd name="T46" fmla="*/ 2147483646 w 274"/>
                <a:gd name="T47" fmla="*/ 2147483646 h 311"/>
                <a:gd name="T48" fmla="*/ 2147483646 w 274"/>
                <a:gd name="T49" fmla="*/ 2147483646 h 311"/>
                <a:gd name="T50" fmla="*/ 2147483646 w 274"/>
                <a:gd name="T51" fmla="*/ 2147483646 h 311"/>
                <a:gd name="T52" fmla="*/ 2147483646 w 274"/>
                <a:gd name="T53" fmla="*/ 2147483646 h 311"/>
                <a:gd name="T54" fmla="*/ 2147483646 w 274"/>
                <a:gd name="T55" fmla="*/ 2147483646 h 311"/>
                <a:gd name="T56" fmla="*/ 2147483646 w 274"/>
                <a:gd name="T57" fmla="*/ 2147483646 h 311"/>
                <a:gd name="T58" fmla="*/ 2147483646 w 274"/>
                <a:gd name="T59" fmla="*/ 2147483646 h 311"/>
                <a:gd name="T60" fmla="*/ 2147483646 w 274"/>
                <a:gd name="T61" fmla="*/ 2147483646 h 311"/>
                <a:gd name="T62" fmla="*/ 2147483646 w 274"/>
                <a:gd name="T63" fmla="*/ 2147483646 h 311"/>
                <a:gd name="T64" fmla="*/ 2147483646 w 274"/>
                <a:gd name="T65" fmla="*/ 2147483646 h 311"/>
                <a:gd name="T66" fmla="*/ 2147483646 w 274"/>
                <a:gd name="T67" fmla="*/ 2147483646 h 311"/>
                <a:gd name="T68" fmla="*/ 2147483646 w 274"/>
                <a:gd name="T69" fmla="*/ 2147483646 h 311"/>
                <a:gd name="T70" fmla="*/ 2147483646 w 274"/>
                <a:gd name="T71" fmla="*/ 2147483646 h 311"/>
                <a:gd name="T72" fmla="*/ 2147483646 w 274"/>
                <a:gd name="T73" fmla="*/ 2147483646 h 311"/>
                <a:gd name="T74" fmla="*/ 2147483646 w 274"/>
                <a:gd name="T75" fmla="*/ 2147483646 h 311"/>
                <a:gd name="T76" fmla="*/ 2147483646 w 274"/>
                <a:gd name="T77" fmla="*/ 2147483646 h 311"/>
                <a:gd name="T78" fmla="*/ 2147483646 w 274"/>
                <a:gd name="T79" fmla="*/ 2147483646 h 311"/>
                <a:gd name="T80" fmla="*/ 2147483646 w 274"/>
                <a:gd name="T81" fmla="*/ 2147483646 h 311"/>
                <a:gd name="T82" fmla="*/ 2147483646 w 274"/>
                <a:gd name="T83" fmla="*/ 2147483646 h 311"/>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274" h="311">
                  <a:moveTo>
                    <a:pt x="274" y="155"/>
                  </a:moveTo>
                  <a:lnTo>
                    <a:pt x="137" y="0"/>
                  </a:lnTo>
                  <a:lnTo>
                    <a:pt x="0" y="155"/>
                  </a:lnTo>
                  <a:lnTo>
                    <a:pt x="137" y="311"/>
                  </a:lnTo>
                  <a:lnTo>
                    <a:pt x="274" y="155"/>
                  </a:lnTo>
                  <a:close/>
                  <a:moveTo>
                    <a:pt x="111" y="258"/>
                  </a:moveTo>
                  <a:lnTo>
                    <a:pt x="164" y="258"/>
                  </a:lnTo>
                  <a:lnTo>
                    <a:pt x="137" y="288"/>
                  </a:lnTo>
                  <a:lnTo>
                    <a:pt x="111" y="258"/>
                  </a:lnTo>
                  <a:close/>
                  <a:moveTo>
                    <a:pt x="183" y="147"/>
                  </a:moveTo>
                  <a:lnTo>
                    <a:pt x="137" y="95"/>
                  </a:lnTo>
                  <a:lnTo>
                    <a:pt x="91" y="147"/>
                  </a:lnTo>
                  <a:lnTo>
                    <a:pt x="69" y="147"/>
                  </a:lnTo>
                  <a:lnTo>
                    <a:pt x="137" y="70"/>
                  </a:lnTo>
                  <a:lnTo>
                    <a:pt x="205" y="147"/>
                  </a:lnTo>
                  <a:lnTo>
                    <a:pt x="183" y="147"/>
                  </a:lnTo>
                  <a:close/>
                  <a:moveTo>
                    <a:pt x="164" y="147"/>
                  </a:moveTo>
                  <a:lnTo>
                    <a:pt x="111" y="147"/>
                  </a:lnTo>
                  <a:lnTo>
                    <a:pt x="137" y="117"/>
                  </a:lnTo>
                  <a:lnTo>
                    <a:pt x="164" y="147"/>
                  </a:lnTo>
                  <a:close/>
                  <a:moveTo>
                    <a:pt x="247" y="162"/>
                  </a:moveTo>
                  <a:lnTo>
                    <a:pt x="232" y="179"/>
                  </a:lnTo>
                  <a:lnTo>
                    <a:pt x="42" y="179"/>
                  </a:lnTo>
                  <a:lnTo>
                    <a:pt x="27" y="162"/>
                  </a:lnTo>
                  <a:lnTo>
                    <a:pt x="247" y="162"/>
                  </a:lnTo>
                  <a:close/>
                  <a:moveTo>
                    <a:pt x="219" y="194"/>
                  </a:moveTo>
                  <a:lnTo>
                    <a:pt x="204" y="211"/>
                  </a:lnTo>
                  <a:lnTo>
                    <a:pt x="70" y="211"/>
                  </a:lnTo>
                  <a:lnTo>
                    <a:pt x="55" y="194"/>
                  </a:lnTo>
                  <a:lnTo>
                    <a:pt x="219" y="194"/>
                  </a:lnTo>
                  <a:close/>
                  <a:moveTo>
                    <a:pt x="191" y="226"/>
                  </a:moveTo>
                  <a:lnTo>
                    <a:pt x="177" y="243"/>
                  </a:lnTo>
                  <a:lnTo>
                    <a:pt x="97" y="243"/>
                  </a:lnTo>
                  <a:lnTo>
                    <a:pt x="83" y="226"/>
                  </a:lnTo>
                  <a:lnTo>
                    <a:pt x="191" y="226"/>
                  </a:lnTo>
                  <a:close/>
                  <a:moveTo>
                    <a:pt x="247" y="147"/>
                  </a:moveTo>
                  <a:lnTo>
                    <a:pt x="225" y="147"/>
                  </a:lnTo>
                  <a:lnTo>
                    <a:pt x="137" y="47"/>
                  </a:lnTo>
                  <a:lnTo>
                    <a:pt x="49" y="147"/>
                  </a:lnTo>
                  <a:lnTo>
                    <a:pt x="27" y="147"/>
                  </a:lnTo>
                  <a:lnTo>
                    <a:pt x="137" y="22"/>
                  </a:lnTo>
                  <a:lnTo>
                    <a:pt x="247" y="14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grpSp>
      <p:pic>
        <p:nvPicPr>
          <p:cNvPr id="8" name="Picture 10">
            <a:extLst>
              <a:ext uri="{FF2B5EF4-FFF2-40B4-BE49-F238E27FC236}">
                <a16:creationId xmlns:a16="http://schemas.microsoft.com/office/drawing/2014/main" id="{E7BF5CA1-AA0B-E7AE-CC98-6202375C7715}"/>
              </a:ext>
            </a:extLst>
          </p:cNvPr>
          <p:cNvPicPr>
            <a:picLocks noChangeAspect="1"/>
          </p:cNvPicPr>
          <p:nvPr userDrawn="1"/>
        </p:nvPicPr>
        <p:blipFill>
          <a:blip r:embed="rId3">
            <a:extLst>
              <a:ext uri="{28A0092B-C50C-407E-A947-70E740481C1C}">
                <a14:useLocalDpi xmlns:a14="http://schemas.microsoft.com/office/drawing/2010/main"/>
              </a:ext>
            </a:extLst>
          </a:blip>
          <a:srcRect/>
          <a:stretch>
            <a:fillRect/>
          </a:stretch>
        </p:blipFill>
        <p:spPr bwMode="auto">
          <a:xfrm>
            <a:off x="0" y="490538"/>
            <a:ext cx="1804988" cy="6421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2">
            <a:extLst>
              <a:ext uri="{FF2B5EF4-FFF2-40B4-BE49-F238E27FC236}">
                <a16:creationId xmlns:a16="http://schemas.microsoft.com/office/drawing/2014/main" id="{1A06EFD7-A065-E606-BC9E-7874728BA520}"/>
              </a:ext>
            </a:extLst>
          </p:cNvPr>
          <p:cNvPicPr>
            <a:picLocks noChangeAspect="1"/>
          </p:cNvPicPr>
          <p:nvPr userDrawn="1"/>
        </p:nvPicPr>
        <p:blipFill>
          <a:blip r:embed="rId4">
            <a:extLst>
              <a:ext uri="{28A0092B-C50C-407E-A947-70E740481C1C}">
                <a14:useLocalDpi xmlns:a14="http://schemas.microsoft.com/office/drawing/2010/main"/>
              </a:ext>
            </a:extLst>
          </a:blip>
          <a:srcRect/>
          <a:stretch>
            <a:fillRect/>
          </a:stretch>
        </p:blipFill>
        <p:spPr bwMode="auto">
          <a:xfrm>
            <a:off x="7367588" y="-1727200"/>
            <a:ext cx="1804987" cy="6419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279038" y="1727945"/>
            <a:ext cx="6585924" cy="1122829"/>
          </a:xfrm>
        </p:spPr>
        <p:txBody>
          <a:bodyPr anchor="b"/>
          <a:lstStyle>
            <a:lvl1pPr marL="0" algn="ctr" defTabSz="457200" rtl="0" eaLnBrk="1" latinLnBrk="0" hangingPunct="1">
              <a:lnSpc>
                <a:spcPct val="95000"/>
              </a:lnSpc>
              <a:spcBef>
                <a:spcPct val="0"/>
              </a:spcBef>
              <a:spcAft>
                <a:spcPts val="400"/>
              </a:spcAft>
              <a:buNone/>
              <a:defRPr lang="en-US" sz="3600" b="0" kern="1200" dirty="0">
                <a:solidFill>
                  <a:schemeClr val="bg1"/>
                </a:solidFill>
                <a:latin typeface="Arial" panose="020B0604020202020204" pitchFamily="34" charset="0"/>
                <a:ea typeface="+mj-ea"/>
                <a:cs typeface="Arial" panose="020B0604020202020204" pitchFamily="34" charset="0"/>
              </a:defRPr>
            </a:lvl1pPr>
          </a:lstStyle>
          <a:p>
            <a:r>
              <a:rPr lang="en-US"/>
              <a:t>Click to edit Master title style</a:t>
            </a:r>
          </a:p>
        </p:txBody>
      </p:sp>
      <p:sp>
        <p:nvSpPr>
          <p:cNvPr id="10" name="Subtitle 2"/>
          <p:cNvSpPr>
            <a:spLocks noGrp="1"/>
          </p:cNvSpPr>
          <p:nvPr>
            <p:ph type="subTitle" idx="1"/>
          </p:nvPr>
        </p:nvSpPr>
        <p:spPr>
          <a:xfrm>
            <a:off x="3449170" y="3102923"/>
            <a:ext cx="2212042" cy="453824"/>
          </a:xfrm>
        </p:spPr>
        <p:txBody>
          <a:bodyPr/>
          <a:lstStyle>
            <a:lvl1pPr marL="0" indent="0" algn="ctr">
              <a:lnSpc>
                <a:spcPct val="100000"/>
              </a:lnSpc>
              <a:spcBef>
                <a:spcPts val="0"/>
              </a:spcBef>
              <a:spcAft>
                <a:spcPts val="600"/>
              </a:spcAft>
              <a:buNone/>
              <a:defRPr sz="1200" b="0">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11" name="Footer Placeholder 4">
            <a:extLst>
              <a:ext uri="{FF2B5EF4-FFF2-40B4-BE49-F238E27FC236}">
                <a16:creationId xmlns:a16="http://schemas.microsoft.com/office/drawing/2014/main" id="{E0DB72FE-5DCA-EE63-7932-DCB46FBE62A3}"/>
              </a:ext>
            </a:extLst>
          </p:cNvPr>
          <p:cNvSpPr>
            <a:spLocks noGrp="1"/>
          </p:cNvSpPr>
          <p:nvPr>
            <p:ph type="ftr" sz="quarter" idx="10"/>
          </p:nvPr>
        </p:nvSpPr>
        <p:spPr/>
        <p:txBody>
          <a:bodyPr/>
          <a:lstStyle>
            <a:lvl1pPr>
              <a:defRPr/>
            </a:lvl1pPr>
          </a:lstStyle>
          <a:p>
            <a:pPr>
              <a:defRPr/>
            </a:pPr>
            <a:r>
              <a:rPr lang="en-US"/>
              <a:t>SECTION TITLE</a:t>
            </a:r>
          </a:p>
        </p:txBody>
      </p:sp>
      <p:sp>
        <p:nvSpPr>
          <p:cNvPr id="12" name="Slide Number Placeholder 5">
            <a:extLst>
              <a:ext uri="{FF2B5EF4-FFF2-40B4-BE49-F238E27FC236}">
                <a16:creationId xmlns:a16="http://schemas.microsoft.com/office/drawing/2014/main" id="{308486CC-1CD2-E2DB-1CA2-F5FD2650DE3D}"/>
              </a:ext>
            </a:extLst>
          </p:cNvPr>
          <p:cNvSpPr>
            <a:spLocks noGrp="1"/>
          </p:cNvSpPr>
          <p:nvPr>
            <p:ph type="sldNum" sz="quarter" idx="11"/>
          </p:nvPr>
        </p:nvSpPr>
        <p:spPr>
          <a:xfrm>
            <a:off x="574675" y="4700588"/>
            <a:ext cx="368300" cy="273050"/>
          </a:xfrm>
        </p:spPr>
        <p:txBody>
          <a:bodyPr/>
          <a:lstStyle>
            <a:lvl1pPr>
              <a:defRPr/>
            </a:lvl1pPr>
          </a:lstStyle>
          <a:p>
            <a:fld id="{B49F566B-C2DA-4BEF-B346-184DD0373D4A}" type="slidenum">
              <a:rPr lang="en-US" altLang="en-US"/>
              <a:pPr/>
              <a:t>‹#›</a:t>
            </a:fld>
            <a:endParaRPr lang="en-US" altLang="en-US"/>
          </a:p>
        </p:txBody>
      </p:sp>
    </p:spTree>
    <p:extLst>
      <p:ext uri="{BB962C8B-B14F-4D97-AF65-F5344CB8AC3E}">
        <p14:creationId xmlns:p14="http://schemas.microsoft.com/office/powerpoint/2010/main" val="582777556"/>
      </p:ext>
    </p:extLst>
  </p:cSld>
  <p:clrMapOvr>
    <a:masterClrMapping/>
  </p:clrMapOvr>
  <p:transition spd="slow">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7_Section Divider - Image">
    <p:spTree>
      <p:nvGrpSpPr>
        <p:cNvPr id="1" name=""/>
        <p:cNvGrpSpPr/>
        <p:nvPr/>
      </p:nvGrpSpPr>
      <p:grpSpPr>
        <a:xfrm>
          <a:off x="0" y="0"/>
          <a:ext cx="0" cy="0"/>
          <a:chOff x="0" y="0"/>
          <a:chExt cx="0" cy="0"/>
        </a:xfrm>
      </p:grpSpPr>
      <p:pic>
        <p:nvPicPr>
          <p:cNvPr id="4" name="Picture 6">
            <a:extLst>
              <a:ext uri="{FF2B5EF4-FFF2-40B4-BE49-F238E27FC236}">
                <a16:creationId xmlns:a16="http://schemas.microsoft.com/office/drawing/2014/main" id="{2636D3A8-7D77-5E4C-07DA-637BDA393D3D}"/>
              </a:ext>
            </a:extLst>
          </p:cNvPr>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14288" y="0"/>
            <a:ext cx="9158288"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Group 8">
            <a:extLst>
              <a:ext uri="{FF2B5EF4-FFF2-40B4-BE49-F238E27FC236}">
                <a16:creationId xmlns:a16="http://schemas.microsoft.com/office/drawing/2014/main" id="{454057DC-B79E-21B1-F185-23ED1B141148}"/>
              </a:ext>
            </a:extLst>
          </p:cNvPr>
          <p:cNvGrpSpPr>
            <a:grpSpLocks/>
          </p:cNvGrpSpPr>
          <p:nvPr userDrawn="1"/>
        </p:nvGrpSpPr>
        <p:grpSpPr bwMode="auto">
          <a:xfrm>
            <a:off x="7415213" y="4538663"/>
            <a:ext cx="1009650" cy="387350"/>
            <a:chOff x="819150" y="3517900"/>
            <a:chExt cx="1285875" cy="493713"/>
          </a:xfrm>
        </p:grpSpPr>
        <p:sp>
          <p:nvSpPr>
            <p:cNvPr id="6" name="Freeform 7">
              <a:extLst>
                <a:ext uri="{FF2B5EF4-FFF2-40B4-BE49-F238E27FC236}">
                  <a16:creationId xmlns:a16="http://schemas.microsoft.com/office/drawing/2014/main" id="{750499D8-ABBE-6522-1FB3-243D4070249F}"/>
                </a:ext>
              </a:extLst>
            </p:cNvPr>
            <p:cNvSpPr>
              <a:spLocks noEditPoints="1"/>
            </p:cNvSpPr>
            <p:nvPr userDrawn="1"/>
          </p:nvSpPr>
          <p:spPr bwMode="auto">
            <a:xfrm>
              <a:off x="1343025" y="3640138"/>
              <a:ext cx="762000" cy="296863"/>
            </a:xfrm>
            <a:custGeom>
              <a:avLst/>
              <a:gdLst>
                <a:gd name="T0" fmla="*/ 2147483646 w 1184"/>
                <a:gd name="T1" fmla="*/ 2147483646 h 462"/>
                <a:gd name="T2" fmla="*/ 2147483646 w 1184"/>
                <a:gd name="T3" fmla="*/ 2147483646 h 462"/>
                <a:gd name="T4" fmla="*/ 2147483646 w 1184"/>
                <a:gd name="T5" fmla="*/ 2147483646 h 462"/>
                <a:gd name="T6" fmla="*/ 2147483646 w 1184"/>
                <a:gd name="T7" fmla="*/ 0 h 462"/>
                <a:gd name="T8" fmla="*/ 2147483646 w 1184"/>
                <a:gd name="T9" fmla="*/ 2147483646 h 462"/>
                <a:gd name="T10" fmla="*/ 2147483646 w 1184"/>
                <a:gd name="T11" fmla="*/ 2147483646 h 462"/>
                <a:gd name="T12" fmla="*/ 2147483646 w 1184"/>
                <a:gd name="T13" fmla="*/ 2147483646 h 462"/>
                <a:gd name="T14" fmla="*/ 2147483646 w 1184"/>
                <a:gd name="T15" fmla="*/ 2147483646 h 462"/>
                <a:gd name="T16" fmla="*/ 2147483646 w 1184"/>
                <a:gd name="T17" fmla="*/ 2147483646 h 462"/>
                <a:gd name="T18" fmla="*/ 2147483646 w 1184"/>
                <a:gd name="T19" fmla="*/ 2147483646 h 462"/>
                <a:gd name="T20" fmla="*/ 2147483646 w 1184"/>
                <a:gd name="T21" fmla="*/ 2147483646 h 462"/>
                <a:gd name="T22" fmla="*/ 2147483646 w 1184"/>
                <a:gd name="T23" fmla="*/ 2147483646 h 462"/>
                <a:gd name="T24" fmla="*/ 2147483646 w 1184"/>
                <a:gd name="T25" fmla="*/ 2147483646 h 462"/>
                <a:gd name="T26" fmla="*/ 2147483646 w 1184"/>
                <a:gd name="T27" fmla="*/ 2147483646 h 462"/>
                <a:gd name="T28" fmla="*/ 2147483646 w 1184"/>
                <a:gd name="T29" fmla="*/ 2147483646 h 462"/>
                <a:gd name="T30" fmla="*/ 2147483646 w 1184"/>
                <a:gd name="T31" fmla="*/ 2147483646 h 462"/>
                <a:gd name="T32" fmla="*/ 2147483646 w 1184"/>
                <a:gd name="T33" fmla="*/ 2147483646 h 462"/>
                <a:gd name="T34" fmla="*/ 2147483646 w 1184"/>
                <a:gd name="T35" fmla="*/ 2147483646 h 462"/>
                <a:gd name="T36" fmla="*/ 2147483646 w 1184"/>
                <a:gd name="T37" fmla="*/ 2147483646 h 462"/>
                <a:gd name="T38" fmla="*/ 2147483646 w 1184"/>
                <a:gd name="T39" fmla="*/ 2147483646 h 462"/>
                <a:gd name="T40" fmla="*/ 2147483646 w 1184"/>
                <a:gd name="T41" fmla="*/ 2147483646 h 462"/>
                <a:gd name="T42" fmla="*/ 2147483646 w 1184"/>
                <a:gd name="T43" fmla="*/ 2147483646 h 462"/>
                <a:gd name="T44" fmla="*/ 2147483646 w 1184"/>
                <a:gd name="T45" fmla="*/ 2147483646 h 462"/>
                <a:gd name="T46" fmla="*/ 2147483646 w 1184"/>
                <a:gd name="T47" fmla="*/ 2147483646 h 462"/>
                <a:gd name="T48" fmla="*/ 2147483646 w 1184"/>
                <a:gd name="T49" fmla="*/ 2147483646 h 462"/>
                <a:gd name="T50" fmla="*/ 2147483646 w 1184"/>
                <a:gd name="T51" fmla="*/ 2147483646 h 462"/>
                <a:gd name="T52" fmla="*/ 2147483646 w 1184"/>
                <a:gd name="T53" fmla="*/ 2147483646 h 462"/>
                <a:gd name="T54" fmla="*/ 2147483646 w 1184"/>
                <a:gd name="T55" fmla="*/ 2147483646 h 462"/>
                <a:gd name="T56" fmla="*/ 2147483646 w 1184"/>
                <a:gd name="T57" fmla="*/ 2147483646 h 462"/>
                <a:gd name="T58" fmla="*/ 2147483646 w 1184"/>
                <a:gd name="T59" fmla="*/ 2147483646 h 462"/>
                <a:gd name="T60" fmla="*/ 2147483646 w 1184"/>
                <a:gd name="T61" fmla="*/ 2147483646 h 462"/>
                <a:gd name="T62" fmla="*/ 2147483646 w 1184"/>
                <a:gd name="T63" fmla="*/ 2147483646 h 462"/>
                <a:gd name="T64" fmla="*/ 2147483646 w 1184"/>
                <a:gd name="T65" fmla="*/ 2147483646 h 462"/>
                <a:gd name="T66" fmla="*/ 2147483646 w 1184"/>
                <a:gd name="T67" fmla="*/ 2147483646 h 462"/>
                <a:gd name="T68" fmla="*/ 2147483646 w 1184"/>
                <a:gd name="T69" fmla="*/ 2147483646 h 462"/>
                <a:gd name="T70" fmla="*/ 2147483646 w 1184"/>
                <a:gd name="T71" fmla="*/ 2147483646 h 462"/>
                <a:gd name="T72" fmla="*/ 2147483646 w 1184"/>
                <a:gd name="T73" fmla="*/ 2147483646 h 462"/>
                <a:gd name="T74" fmla="*/ 2147483646 w 1184"/>
                <a:gd name="T75" fmla="*/ 2147483646 h 462"/>
                <a:gd name="T76" fmla="*/ 2147483646 w 1184"/>
                <a:gd name="T77" fmla="*/ 2147483646 h 462"/>
                <a:gd name="T78" fmla="*/ 2147483646 w 1184"/>
                <a:gd name="T79" fmla="*/ 2147483646 h 462"/>
                <a:gd name="T80" fmla="*/ 2147483646 w 1184"/>
                <a:gd name="T81" fmla="*/ 2147483646 h 462"/>
                <a:gd name="T82" fmla="*/ 2147483646 w 1184"/>
                <a:gd name="T83" fmla="*/ 2147483646 h 462"/>
                <a:gd name="T84" fmla="*/ 2147483646 w 1184"/>
                <a:gd name="T85" fmla="*/ 2147483646 h 462"/>
                <a:gd name="T86" fmla="*/ 2147483646 w 1184"/>
                <a:gd name="T87" fmla="*/ 2147483646 h 462"/>
                <a:gd name="T88" fmla="*/ 2147483646 w 1184"/>
                <a:gd name="T89" fmla="*/ 2147483646 h 462"/>
                <a:gd name="T90" fmla="*/ 2147483646 w 1184"/>
                <a:gd name="T91" fmla="*/ 2147483646 h 462"/>
                <a:gd name="T92" fmla="*/ 2147483646 w 1184"/>
                <a:gd name="T93" fmla="*/ 2147483646 h 462"/>
                <a:gd name="T94" fmla="*/ 2147483646 w 1184"/>
                <a:gd name="T95" fmla="*/ 2147483646 h 462"/>
                <a:gd name="T96" fmla="*/ 2147483646 w 1184"/>
                <a:gd name="T97" fmla="*/ 2147483646 h 462"/>
                <a:gd name="T98" fmla="*/ 2147483646 w 1184"/>
                <a:gd name="T99" fmla="*/ 2147483646 h 462"/>
                <a:gd name="T100" fmla="*/ 2147483646 w 1184"/>
                <a:gd name="T101" fmla="*/ 2147483646 h 462"/>
                <a:gd name="T102" fmla="*/ 2147483646 w 1184"/>
                <a:gd name="T103" fmla="*/ 2147483646 h 462"/>
                <a:gd name="T104" fmla="*/ 2147483646 w 1184"/>
                <a:gd name="T105" fmla="*/ 2147483646 h 462"/>
                <a:gd name="T106" fmla="*/ 2147483646 w 1184"/>
                <a:gd name="T107" fmla="*/ 2147483646 h 462"/>
                <a:gd name="T108" fmla="*/ 2147483646 w 1184"/>
                <a:gd name="T109" fmla="*/ 2147483646 h 462"/>
                <a:gd name="T110" fmla="*/ 2147483646 w 1184"/>
                <a:gd name="T111" fmla="*/ 2147483646 h 462"/>
                <a:gd name="T112" fmla="*/ 2147483646 w 1184"/>
                <a:gd name="T113" fmla="*/ 2147483646 h 462"/>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1184" h="462">
                  <a:moveTo>
                    <a:pt x="17" y="70"/>
                  </a:moveTo>
                  <a:cubicBezTo>
                    <a:pt x="17" y="114"/>
                    <a:pt x="17" y="114"/>
                    <a:pt x="17" y="114"/>
                  </a:cubicBezTo>
                  <a:cubicBezTo>
                    <a:pt x="76" y="114"/>
                    <a:pt x="76" y="114"/>
                    <a:pt x="76" y="114"/>
                  </a:cubicBezTo>
                  <a:cubicBezTo>
                    <a:pt x="76" y="127"/>
                    <a:pt x="76" y="127"/>
                    <a:pt x="76" y="127"/>
                  </a:cubicBezTo>
                  <a:cubicBezTo>
                    <a:pt x="3" y="127"/>
                    <a:pt x="3" y="127"/>
                    <a:pt x="3" y="127"/>
                  </a:cubicBezTo>
                  <a:cubicBezTo>
                    <a:pt x="3" y="2"/>
                    <a:pt x="3" y="2"/>
                    <a:pt x="3" y="2"/>
                  </a:cubicBezTo>
                  <a:cubicBezTo>
                    <a:pt x="74" y="2"/>
                    <a:pt x="74" y="2"/>
                    <a:pt x="74" y="2"/>
                  </a:cubicBezTo>
                  <a:cubicBezTo>
                    <a:pt x="74" y="15"/>
                    <a:pt x="74" y="15"/>
                    <a:pt x="74" y="15"/>
                  </a:cubicBezTo>
                  <a:cubicBezTo>
                    <a:pt x="17" y="15"/>
                    <a:pt x="17" y="15"/>
                    <a:pt x="17" y="15"/>
                  </a:cubicBezTo>
                  <a:cubicBezTo>
                    <a:pt x="17" y="57"/>
                    <a:pt x="17" y="57"/>
                    <a:pt x="17" y="57"/>
                  </a:cubicBezTo>
                  <a:cubicBezTo>
                    <a:pt x="69" y="57"/>
                    <a:pt x="69" y="57"/>
                    <a:pt x="69" y="57"/>
                  </a:cubicBezTo>
                  <a:cubicBezTo>
                    <a:pt x="69" y="70"/>
                    <a:pt x="69" y="70"/>
                    <a:pt x="69" y="70"/>
                  </a:cubicBezTo>
                  <a:lnTo>
                    <a:pt x="17" y="70"/>
                  </a:lnTo>
                  <a:close/>
                  <a:moveTo>
                    <a:pt x="186" y="2"/>
                  </a:moveTo>
                  <a:cubicBezTo>
                    <a:pt x="172" y="2"/>
                    <a:pt x="172" y="2"/>
                    <a:pt x="172" y="2"/>
                  </a:cubicBezTo>
                  <a:cubicBezTo>
                    <a:pt x="172" y="97"/>
                    <a:pt x="172" y="97"/>
                    <a:pt x="172" y="97"/>
                  </a:cubicBezTo>
                  <a:cubicBezTo>
                    <a:pt x="119" y="2"/>
                    <a:pt x="119" y="2"/>
                    <a:pt x="119" y="2"/>
                  </a:cubicBezTo>
                  <a:cubicBezTo>
                    <a:pt x="106" y="2"/>
                    <a:pt x="106" y="2"/>
                    <a:pt x="106" y="2"/>
                  </a:cubicBezTo>
                  <a:cubicBezTo>
                    <a:pt x="106" y="127"/>
                    <a:pt x="106" y="127"/>
                    <a:pt x="106" y="127"/>
                  </a:cubicBezTo>
                  <a:cubicBezTo>
                    <a:pt x="120" y="127"/>
                    <a:pt x="120" y="127"/>
                    <a:pt x="120" y="127"/>
                  </a:cubicBezTo>
                  <a:cubicBezTo>
                    <a:pt x="120" y="31"/>
                    <a:pt x="120" y="31"/>
                    <a:pt x="120" y="31"/>
                  </a:cubicBezTo>
                  <a:cubicBezTo>
                    <a:pt x="174" y="127"/>
                    <a:pt x="174" y="127"/>
                    <a:pt x="174" y="127"/>
                  </a:cubicBezTo>
                  <a:cubicBezTo>
                    <a:pt x="186" y="127"/>
                    <a:pt x="186" y="127"/>
                    <a:pt x="186" y="127"/>
                  </a:cubicBezTo>
                  <a:lnTo>
                    <a:pt x="186" y="2"/>
                  </a:lnTo>
                  <a:close/>
                  <a:moveTo>
                    <a:pt x="262" y="78"/>
                  </a:moveTo>
                  <a:cubicBezTo>
                    <a:pt x="285" y="78"/>
                    <a:pt x="285" y="78"/>
                    <a:pt x="285" y="78"/>
                  </a:cubicBezTo>
                  <a:cubicBezTo>
                    <a:pt x="285" y="91"/>
                    <a:pt x="285" y="91"/>
                    <a:pt x="285" y="91"/>
                  </a:cubicBezTo>
                  <a:cubicBezTo>
                    <a:pt x="285" y="106"/>
                    <a:pt x="276" y="116"/>
                    <a:pt x="259" y="116"/>
                  </a:cubicBezTo>
                  <a:cubicBezTo>
                    <a:pt x="242" y="116"/>
                    <a:pt x="232" y="105"/>
                    <a:pt x="232" y="89"/>
                  </a:cubicBezTo>
                  <a:cubicBezTo>
                    <a:pt x="232" y="40"/>
                    <a:pt x="232" y="40"/>
                    <a:pt x="232" y="40"/>
                  </a:cubicBezTo>
                  <a:cubicBezTo>
                    <a:pt x="232" y="25"/>
                    <a:pt x="242" y="13"/>
                    <a:pt x="259" y="13"/>
                  </a:cubicBezTo>
                  <a:cubicBezTo>
                    <a:pt x="276" y="13"/>
                    <a:pt x="285" y="23"/>
                    <a:pt x="285" y="36"/>
                  </a:cubicBezTo>
                  <a:cubicBezTo>
                    <a:pt x="285" y="39"/>
                    <a:pt x="285" y="39"/>
                    <a:pt x="285" y="39"/>
                  </a:cubicBezTo>
                  <a:cubicBezTo>
                    <a:pt x="299" y="39"/>
                    <a:pt x="299" y="39"/>
                    <a:pt x="299" y="39"/>
                  </a:cubicBezTo>
                  <a:cubicBezTo>
                    <a:pt x="299" y="36"/>
                    <a:pt x="299" y="36"/>
                    <a:pt x="299" y="36"/>
                  </a:cubicBezTo>
                  <a:cubicBezTo>
                    <a:pt x="299" y="14"/>
                    <a:pt x="283" y="0"/>
                    <a:pt x="259" y="0"/>
                  </a:cubicBezTo>
                  <a:cubicBezTo>
                    <a:pt x="234" y="0"/>
                    <a:pt x="218" y="16"/>
                    <a:pt x="218" y="40"/>
                  </a:cubicBezTo>
                  <a:cubicBezTo>
                    <a:pt x="218" y="89"/>
                    <a:pt x="218" y="89"/>
                    <a:pt x="218" y="89"/>
                  </a:cubicBezTo>
                  <a:cubicBezTo>
                    <a:pt x="218" y="114"/>
                    <a:pt x="235" y="129"/>
                    <a:pt x="259" y="129"/>
                  </a:cubicBezTo>
                  <a:cubicBezTo>
                    <a:pt x="283" y="129"/>
                    <a:pt x="299" y="114"/>
                    <a:pt x="299" y="91"/>
                  </a:cubicBezTo>
                  <a:cubicBezTo>
                    <a:pt x="299" y="66"/>
                    <a:pt x="299" y="66"/>
                    <a:pt x="299" y="66"/>
                  </a:cubicBezTo>
                  <a:cubicBezTo>
                    <a:pt x="262" y="66"/>
                    <a:pt x="262" y="66"/>
                    <a:pt x="262" y="66"/>
                  </a:cubicBezTo>
                  <a:lnTo>
                    <a:pt x="262" y="78"/>
                  </a:lnTo>
                  <a:close/>
                  <a:moveTo>
                    <a:pt x="346" y="2"/>
                  </a:moveTo>
                  <a:cubicBezTo>
                    <a:pt x="331" y="2"/>
                    <a:pt x="331" y="2"/>
                    <a:pt x="331" y="2"/>
                  </a:cubicBezTo>
                  <a:cubicBezTo>
                    <a:pt x="331" y="127"/>
                    <a:pt x="331" y="127"/>
                    <a:pt x="331" y="127"/>
                  </a:cubicBezTo>
                  <a:cubicBezTo>
                    <a:pt x="346" y="127"/>
                    <a:pt x="346" y="127"/>
                    <a:pt x="346" y="127"/>
                  </a:cubicBezTo>
                  <a:lnTo>
                    <a:pt x="346" y="2"/>
                  </a:lnTo>
                  <a:close/>
                  <a:moveTo>
                    <a:pt x="463" y="2"/>
                  </a:moveTo>
                  <a:cubicBezTo>
                    <a:pt x="449" y="2"/>
                    <a:pt x="449" y="2"/>
                    <a:pt x="449" y="2"/>
                  </a:cubicBezTo>
                  <a:cubicBezTo>
                    <a:pt x="449" y="97"/>
                    <a:pt x="449" y="97"/>
                    <a:pt x="449" y="97"/>
                  </a:cubicBezTo>
                  <a:cubicBezTo>
                    <a:pt x="396" y="2"/>
                    <a:pt x="396" y="2"/>
                    <a:pt x="396" y="2"/>
                  </a:cubicBezTo>
                  <a:cubicBezTo>
                    <a:pt x="383" y="2"/>
                    <a:pt x="383" y="2"/>
                    <a:pt x="383" y="2"/>
                  </a:cubicBezTo>
                  <a:cubicBezTo>
                    <a:pt x="383" y="127"/>
                    <a:pt x="383" y="127"/>
                    <a:pt x="383" y="127"/>
                  </a:cubicBezTo>
                  <a:cubicBezTo>
                    <a:pt x="397" y="127"/>
                    <a:pt x="397" y="127"/>
                    <a:pt x="397" y="127"/>
                  </a:cubicBezTo>
                  <a:cubicBezTo>
                    <a:pt x="397" y="31"/>
                    <a:pt x="397" y="31"/>
                    <a:pt x="397" y="31"/>
                  </a:cubicBezTo>
                  <a:cubicBezTo>
                    <a:pt x="451" y="127"/>
                    <a:pt x="451" y="127"/>
                    <a:pt x="451" y="127"/>
                  </a:cubicBezTo>
                  <a:cubicBezTo>
                    <a:pt x="463" y="127"/>
                    <a:pt x="463" y="127"/>
                    <a:pt x="463" y="127"/>
                  </a:cubicBezTo>
                  <a:lnTo>
                    <a:pt x="463" y="2"/>
                  </a:lnTo>
                  <a:close/>
                  <a:moveTo>
                    <a:pt x="564" y="70"/>
                  </a:moveTo>
                  <a:cubicBezTo>
                    <a:pt x="564" y="57"/>
                    <a:pt x="564" y="57"/>
                    <a:pt x="564" y="57"/>
                  </a:cubicBezTo>
                  <a:cubicBezTo>
                    <a:pt x="512" y="57"/>
                    <a:pt x="512" y="57"/>
                    <a:pt x="512" y="57"/>
                  </a:cubicBezTo>
                  <a:cubicBezTo>
                    <a:pt x="512" y="15"/>
                    <a:pt x="512" y="15"/>
                    <a:pt x="512" y="15"/>
                  </a:cubicBezTo>
                  <a:cubicBezTo>
                    <a:pt x="569" y="15"/>
                    <a:pt x="569" y="15"/>
                    <a:pt x="569" y="15"/>
                  </a:cubicBezTo>
                  <a:cubicBezTo>
                    <a:pt x="569" y="2"/>
                    <a:pt x="569" y="2"/>
                    <a:pt x="569" y="2"/>
                  </a:cubicBezTo>
                  <a:cubicBezTo>
                    <a:pt x="498" y="2"/>
                    <a:pt x="498" y="2"/>
                    <a:pt x="498" y="2"/>
                  </a:cubicBezTo>
                  <a:cubicBezTo>
                    <a:pt x="498" y="127"/>
                    <a:pt x="498" y="127"/>
                    <a:pt x="498" y="127"/>
                  </a:cubicBezTo>
                  <a:cubicBezTo>
                    <a:pt x="571" y="127"/>
                    <a:pt x="571" y="127"/>
                    <a:pt x="571" y="127"/>
                  </a:cubicBezTo>
                  <a:cubicBezTo>
                    <a:pt x="571" y="114"/>
                    <a:pt x="571" y="114"/>
                    <a:pt x="571" y="114"/>
                  </a:cubicBezTo>
                  <a:cubicBezTo>
                    <a:pt x="512" y="114"/>
                    <a:pt x="512" y="114"/>
                    <a:pt x="512" y="114"/>
                  </a:cubicBezTo>
                  <a:cubicBezTo>
                    <a:pt x="512" y="70"/>
                    <a:pt x="512" y="70"/>
                    <a:pt x="512" y="70"/>
                  </a:cubicBezTo>
                  <a:lnTo>
                    <a:pt x="564" y="70"/>
                  </a:lnTo>
                  <a:close/>
                  <a:moveTo>
                    <a:pt x="664" y="70"/>
                  </a:moveTo>
                  <a:cubicBezTo>
                    <a:pt x="664" y="57"/>
                    <a:pt x="664" y="57"/>
                    <a:pt x="664" y="57"/>
                  </a:cubicBezTo>
                  <a:cubicBezTo>
                    <a:pt x="612" y="57"/>
                    <a:pt x="612" y="57"/>
                    <a:pt x="612" y="57"/>
                  </a:cubicBezTo>
                  <a:cubicBezTo>
                    <a:pt x="612" y="15"/>
                    <a:pt x="612" y="15"/>
                    <a:pt x="612" y="15"/>
                  </a:cubicBezTo>
                  <a:cubicBezTo>
                    <a:pt x="669" y="15"/>
                    <a:pt x="669" y="15"/>
                    <a:pt x="669" y="15"/>
                  </a:cubicBezTo>
                  <a:cubicBezTo>
                    <a:pt x="669" y="2"/>
                    <a:pt x="669" y="2"/>
                    <a:pt x="669" y="2"/>
                  </a:cubicBezTo>
                  <a:cubicBezTo>
                    <a:pt x="597" y="2"/>
                    <a:pt x="597" y="2"/>
                    <a:pt x="597" y="2"/>
                  </a:cubicBezTo>
                  <a:cubicBezTo>
                    <a:pt x="597" y="127"/>
                    <a:pt x="597" y="127"/>
                    <a:pt x="597" y="127"/>
                  </a:cubicBezTo>
                  <a:cubicBezTo>
                    <a:pt x="670" y="127"/>
                    <a:pt x="670" y="127"/>
                    <a:pt x="670" y="127"/>
                  </a:cubicBezTo>
                  <a:cubicBezTo>
                    <a:pt x="670" y="114"/>
                    <a:pt x="670" y="114"/>
                    <a:pt x="670" y="114"/>
                  </a:cubicBezTo>
                  <a:cubicBezTo>
                    <a:pt x="612" y="114"/>
                    <a:pt x="612" y="114"/>
                    <a:pt x="612" y="114"/>
                  </a:cubicBezTo>
                  <a:cubicBezTo>
                    <a:pt x="612" y="70"/>
                    <a:pt x="612" y="70"/>
                    <a:pt x="612" y="70"/>
                  </a:cubicBezTo>
                  <a:lnTo>
                    <a:pt x="664" y="70"/>
                  </a:lnTo>
                  <a:close/>
                  <a:moveTo>
                    <a:pt x="779" y="127"/>
                  </a:moveTo>
                  <a:cubicBezTo>
                    <a:pt x="756" y="74"/>
                    <a:pt x="756" y="74"/>
                    <a:pt x="756" y="74"/>
                  </a:cubicBezTo>
                  <a:cubicBezTo>
                    <a:pt x="770" y="69"/>
                    <a:pt x="779" y="56"/>
                    <a:pt x="779" y="39"/>
                  </a:cubicBezTo>
                  <a:cubicBezTo>
                    <a:pt x="779" y="17"/>
                    <a:pt x="761" y="2"/>
                    <a:pt x="737" y="2"/>
                  </a:cubicBezTo>
                  <a:cubicBezTo>
                    <a:pt x="699" y="2"/>
                    <a:pt x="699" y="2"/>
                    <a:pt x="699" y="2"/>
                  </a:cubicBezTo>
                  <a:cubicBezTo>
                    <a:pt x="699" y="127"/>
                    <a:pt x="699" y="127"/>
                    <a:pt x="699" y="127"/>
                  </a:cubicBezTo>
                  <a:cubicBezTo>
                    <a:pt x="713" y="127"/>
                    <a:pt x="713" y="127"/>
                    <a:pt x="713" y="127"/>
                  </a:cubicBezTo>
                  <a:cubicBezTo>
                    <a:pt x="713" y="78"/>
                    <a:pt x="713" y="78"/>
                    <a:pt x="713" y="78"/>
                  </a:cubicBezTo>
                  <a:cubicBezTo>
                    <a:pt x="736" y="78"/>
                    <a:pt x="736" y="78"/>
                    <a:pt x="736" y="78"/>
                  </a:cubicBezTo>
                  <a:cubicBezTo>
                    <a:pt x="738" y="78"/>
                    <a:pt x="740" y="78"/>
                    <a:pt x="742" y="78"/>
                  </a:cubicBezTo>
                  <a:cubicBezTo>
                    <a:pt x="763" y="127"/>
                    <a:pt x="763" y="127"/>
                    <a:pt x="763" y="127"/>
                  </a:cubicBezTo>
                  <a:lnTo>
                    <a:pt x="779" y="127"/>
                  </a:lnTo>
                  <a:close/>
                  <a:moveTo>
                    <a:pt x="736" y="15"/>
                  </a:moveTo>
                  <a:cubicBezTo>
                    <a:pt x="753" y="15"/>
                    <a:pt x="764" y="25"/>
                    <a:pt x="764" y="40"/>
                  </a:cubicBezTo>
                  <a:cubicBezTo>
                    <a:pt x="764" y="55"/>
                    <a:pt x="753" y="65"/>
                    <a:pt x="736" y="65"/>
                  </a:cubicBezTo>
                  <a:cubicBezTo>
                    <a:pt x="713" y="65"/>
                    <a:pt x="713" y="65"/>
                    <a:pt x="713" y="65"/>
                  </a:cubicBezTo>
                  <a:cubicBezTo>
                    <a:pt x="713" y="15"/>
                    <a:pt x="713" y="15"/>
                    <a:pt x="713" y="15"/>
                  </a:cubicBezTo>
                  <a:lnTo>
                    <a:pt x="736" y="15"/>
                  </a:lnTo>
                  <a:close/>
                  <a:moveTo>
                    <a:pt x="881" y="38"/>
                  </a:moveTo>
                  <a:cubicBezTo>
                    <a:pt x="881" y="35"/>
                    <a:pt x="881" y="35"/>
                    <a:pt x="881" y="35"/>
                  </a:cubicBezTo>
                  <a:cubicBezTo>
                    <a:pt x="881" y="14"/>
                    <a:pt x="865" y="0"/>
                    <a:pt x="842" y="0"/>
                  </a:cubicBezTo>
                  <a:cubicBezTo>
                    <a:pt x="819" y="0"/>
                    <a:pt x="804" y="14"/>
                    <a:pt x="804" y="32"/>
                  </a:cubicBezTo>
                  <a:cubicBezTo>
                    <a:pt x="804" y="49"/>
                    <a:pt x="816" y="58"/>
                    <a:pt x="830" y="64"/>
                  </a:cubicBezTo>
                  <a:cubicBezTo>
                    <a:pt x="847" y="71"/>
                    <a:pt x="847" y="71"/>
                    <a:pt x="847" y="71"/>
                  </a:cubicBezTo>
                  <a:cubicBezTo>
                    <a:pt x="859" y="76"/>
                    <a:pt x="869" y="81"/>
                    <a:pt x="869" y="94"/>
                  </a:cubicBezTo>
                  <a:cubicBezTo>
                    <a:pt x="869" y="107"/>
                    <a:pt x="859" y="117"/>
                    <a:pt x="842" y="117"/>
                  </a:cubicBezTo>
                  <a:cubicBezTo>
                    <a:pt x="825" y="117"/>
                    <a:pt x="816" y="107"/>
                    <a:pt x="816" y="95"/>
                  </a:cubicBezTo>
                  <a:cubicBezTo>
                    <a:pt x="816" y="91"/>
                    <a:pt x="816" y="91"/>
                    <a:pt x="816" y="91"/>
                  </a:cubicBezTo>
                  <a:cubicBezTo>
                    <a:pt x="802" y="91"/>
                    <a:pt x="802" y="91"/>
                    <a:pt x="802" y="91"/>
                  </a:cubicBezTo>
                  <a:cubicBezTo>
                    <a:pt x="802" y="94"/>
                    <a:pt x="802" y="94"/>
                    <a:pt x="802" y="94"/>
                  </a:cubicBezTo>
                  <a:cubicBezTo>
                    <a:pt x="802" y="115"/>
                    <a:pt x="818" y="129"/>
                    <a:pt x="842" y="129"/>
                  </a:cubicBezTo>
                  <a:cubicBezTo>
                    <a:pt x="866" y="129"/>
                    <a:pt x="883" y="115"/>
                    <a:pt x="883" y="93"/>
                  </a:cubicBezTo>
                  <a:cubicBezTo>
                    <a:pt x="883" y="71"/>
                    <a:pt x="867" y="64"/>
                    <a:pt x="853" y="58"/>
                  </a:cubicBezTo>
                  <a:cubicBezTo>
                    <a:pt x="832" y="50"/>
                    <a:pt x="832" y="50"/>
                    <a:pt x="832" y="50"/>
                  </a:cubicBezTo>
                  <a:cubicBezTo>
                    <a:pt x="824" y="46"/>
                    <a:pt x="818" y="40"/>
                    <a:pt x="818" y="31"/>
                  </a:cubicBezTo>
                  <a:cubicBezTo>
                    <a:pt x="818" y="20"/>
                    <a:pt x="827" y="13"/>
                    <a:pt x="842" y="13"/>
                  </a:cubicBezTo>
                  <a:cubicBezTo>
                    <a:pt x="858" y="13"/>
                    <a:pt x="867" y="22"/>
                    <a:pt x="867" y="35"/>
                  </a:cubicBezTo>
                  <a:cubicBezTo>
                    <a:pt x="867" y="38"/>
                    <a:pt x="867" y="38"/>
                    <a:pt x="867" y="38"/>
                  </a:cubicBezTo>
                  <a:lnTo>
                    <a:pt x="881" y="38"/>
                  </a:lnTo>
                  <a:close/>
                  <a:moveTo>
                    <a:pt x="1039" y="56"/>
                  </a:moveTo>
                  <a:cubicBezTo>
                    <a:pt x="990" y="56"/>
                    <a:pt x="990" y="56"/>
                    <a:pt x="990" y="56"/>
                  </a:cubicBezTo>
                  <a:cubicBezTo>
                    <a:pt x="972" y="56"/>
                    <a:pt x="965" y="47"/>
                    <a:pt x="965" y="34"/>
                  </a:cubicBezTo>
                  <a:cubicBezTo>
                    <a:pt x="965" y="22"/>
                    <a:pt x="973" y="13"/>
                    <a:pt x="987" y="13"/>
                  </a:cubicBezTo>
                  <a:cubicBezTo>
                    <a:pt x="1001" y="13"/>
                    <a:pt x="1008" y="22"/>
                    <a:pt x="1008" y="34"/>
                  </a:cubicBezTo>
                  <a:cubicBezTo>
                    <a:pt x="1008" y="37"/>
                    <a:pt x="1008" y="37"/>
                    <a:pt x="1008" y="37"/>
                  </a:cubicBezTo>
                  <a:cubicBezTo>
                    <a:pt x="1022" y="37"/>
                    <a:pt x="1022" y="37"/>
                    <a:pt x="1022" y="37"/>
                  </a:cubicBezTo>
                  <a:cubicBezTo>
                    <a:pt x="1022" y="34"/>
                    <a:pt x="1022" y="34"/>
                    <a:pt x="1022" y="34"/>
                  </a:cubicBezTo>
                  <a:cubicBezTo>
                    <a:pt x="1022" y="14"/>
                    <a:pt x="1008" y="0"/>
                    <a:pt x="987" y="0"/>
                  </a:cubicBezTo>
                  <a:cubicBezTo>
                    <a:pt x="965" y="0"/>
                    <a:pt x="951" y="14"/>
                    <a:pt x="951" y="33"/>
                  </a:cubicBezTo>
                  <a:cubicBezTo>
                    <a:pt x="951" y="46"/>
                    <a:pt x="956" y="56"/>
                    <a:pt x="968" y="62"/>
                  </a:cubicBezTo>
                  <a:cubicBezTo>
                    <a:pt x="954" y="67"/>
                    <a:pt x="946" y="78"/>
                    <a:pt x="946" y="93"/>
                  </a:cubicBezTo>
                  <a:cubicBezTo>
                    <a:pt x="946" y="115"/>
                    <a:pt x="963" y="129"/>
                    <a:pt x="987" y="129"/>
                  </a:cubicBezTo>
                  <a:cubicBezTo>
                    <a:pt x="1011" y="129"/>
                    <a:pt x="1027" y="114"/>
                    <a:pt x="1027" y="91"/>
                  </a:cubicBezTo>
                  <a:cubicBezTo>
                    <a:pt x="1027" y="68"/>
                    <a:pt x="1027" y="68"/>
                    <a:pt x="1027" y="68"/>
                  </a:cubicBezTo>
                  <a:cubicBezTo>
                    <a:pt x="1039" y="68"/>
                    <a:pt x="1039" y="68"/>
                    <a:pt x="1039" y="68"/>
                  </a:cubicBezTo>
                  <a:lnTo>
                    <a:pt x="1039" y="56"/>
                  </a:lnTo>
                  <a:close/>
                  <a:moveTo>
                    <a:pt x="1013" y="91"/>
                  </a:moveTo>
                  <a:cubicBezTo>
                    <a:pt x="1013" y="106"/>
                    <a:pt x="1004" y="117"/>
                    <a:pt x="987" y="117"/>
                  </a:cubicBezTo>
                  <a:cubicBezTo>
                    <a:pt x="970" y="117"/>
                    <a:pt x="961" y="107"/>
                    <a:pt x="961" y="92"/>
                  </a:cubicBezTo>
                  <a:cubicBezTo>
                    <a:pt x="961" y="80"/>
                    <a:pt x="969" y="68"/>
                    <a:pt x="989" y="68"/>
                  </a:cubicBezTo>
                  <a:cubicBezTo>
                    <a:pt x="1013" y="68"/>
                    <a:pt x="1013" y="68"/>
                    <a:pt x="1013" y="68"/>
                  </a:cubicBezTo>
                  <a:cubicBezTo>
                    <a:pt x="1013" y="91"/>
                    <a:pt x="1013" y="91"/>
                    <a:pt x="1013" y="91"/>
                  </a:cubicBezTo>
                  <a:moveTo>
                    <a:pt x="44" y="269"/>
                  </a:moveTo>
                  <a:cubicBezTo>
                    <a:pt x="67" y="269"/>
                    <a:pt x="67" y="269"/>
                    <a:pt x="67" y="269"/>
                  </a:cubicBezTo>
                  <a:cubicBezTo>
                    <a:pt x="67" y="283"/>
                    <a:pt x="67" y="283"/>
                    <a:pt x="67" y="283"/>
                  </a:cubicBezTo>
                  <a:cubicBezTo>
                    <a:pt x="67" y="297"/>
                    <a:pt x="58" y="307"/>
                    <a:pt x="41" y="307"/>
                  </a:cubicBezTo>
                  <a:cubicBezTo>
                    <a:pt x="24" y="307"/>
                    <a:pt x="14" y="296"/>
                    <a:pt x="14" y="281"/>
                  </a:cubicBezTo>
                  <a:cubicBezTo>
                    <a:pt x="14" y="231"/>
                    <a:pt x="14" y="231"/>
                    <a:pt x="14" y="231"/>
                  </a:cubicBezTo>
                  <a:cubicBezTo>
                    <a:pt x="14" y="216"/>
                    <a:pt x="24" y="205"/>
                    <a:pt x="41" y="205"/>
                  </a:cubicBezTo>
                  <a:cubicBezTo>
                    <a:pt x="57" y="205"/>
                    <a:pt x="67" y="214"/>
                    <a:pt x="67" y="227"/>
                  </a:cubicBezTo>
                  <a:cubicBezTo>
                    <a:pt x="67" y="230"/>
                    <a:pt x="67" y="230"/>
                    <a:pt x="67" y="230"/>
                  </a:cubicBezTo>
                  <a:cubicBezTo>
                    <a:pt x="81" y="230"/>
                    <a:pt x="81" y="230"/>
                    <a:pt x="81" y="230"/>
                  </a:cubicBezTo>
                  <a:cubicBezTo>
                    <a:pt x="81" y="228"/>
                    <a:pt x="81" y="228"/>
                    <a:pt x="81" y="228"/>
                  </a:cubicBezTo>
                  <a:cubicBezTo>
                    <a:pt x="81" y="205"/>
                    <a:pt x="64" y="192"/>
                    <a:pt x="41" y="192"/>
                  </a:cubicBezTo>
                  <a:cubicBezTo>
                    <a:pt x="16" y="192"/>
                    <a:pt x="0" y="207"/>
                    <a:pt x="0" y="232"/>
                  </a:cubicBezTo>
                  <a:cubicBezTo>
                    <a:pt x="0" y="280"/>
                    <a:pt x="0" y="280"/>
                    <a:pt x="0" y="280"/>
                  </a:cubicBezTo>
                  <a:cubicBezTo>
                    <a:pt x="0" y="305"/>
                    <a:pt x="16" y="320"/>
                    <a:pt x="41" y="320"/>
                  </a:cubicBezTo>
                  <a:cubicBezTo>
                    <a:pt x="64" y="320"/>
                    <a:pt x="81" y="306"/>
                    <a:pt x="81" y="282"/>
                  </a:cubicBezTo>
                  <a:cubicBezTo>
                    <a:pt x="81" y="257"/>
                    <a:pt x="81" y="257"/>
                    <a:pt x="81" y="257"/>
                  </a:cubicBezTo>
                  <a:cubicBezTo>
                    <a:pt x="44" y="257"/>
                    <a:pt x="44" y="257"/>
                    <a:pt x="44" y="257"/>
                  </a:cubicBezTo>
                  <a:lnTo>
                    <a:pt x="44" y="269"/>
                  </a:lnTo>
                  <a:close/>
                  <a:moveTo>
                    <a:pt x="174" y="261"/>
                  </a:moveTo>
                  <a:cubicBezTo>
                    <a:pt x="174" y="248"/>
                    <a:pt x="174" y="248"/>
                    <a:pt x="174" y="248"/>
                  </a:cubicBezTo>
                  <a:cubicBezTo>
                    <a:pt x="122" y="248"/>
                    <a:pt x="122" y="248"/>
                    <a:pt x="122" y="248"/>
                  </a:cubicBezTo>
                  <a:cubicBezTo>
                    <a:pt x="122" y="207"/>
                    <a:pt x="122" y="207"/>
                    <a:pt x="122" y="207"/>
                  </a:cubicBezTo>
                  <a:cubicBezTo>
                    <a:pt x="179" y="207"/>
                    <a:pt x="179" y="207"/>
                    <a:pt x="179" y="207"/>
                  </a:cubicBezTo>
                  <a:cubicBezTo>
                    <a:pt x="179" y="194"/>
                    <a:pt x="179" y="194"/>
                    <a:pt x="179" y="194"/>
                  </a:cubicBezTo>
                  <a:cubicBezTo>
                    <a:pt x="108" y="194"/>
                    <a:pt x="108" y="194"/>
                    <a:pt x="108" y="194"/>
                  </a:cubicBezTo>
                  <a:cubicBezTo>
                    <a:pt x="108" y="318"/>
                    <a:pt x="108" y="318"/>
                    <a:pt x="108" y="318"/>
                  </a:cubicBezTo>
                  <a:cubicBezTo>
                    <a:pt x="180" y="318"/>
                    <a:pt x="180" y="318"/>
                    <a:pt x="180" y="318"/>
                  </a:cubicBezTo>
                  <a:cubicBezTo>
                    <a:pt x="180" y="305"/>
                    <a:pt x="180" y="305"/>
                    <a:pt x="180" y="305"/>
                  </a:cubicBezTo>
                  <a:cubicBezTo>
                    <a:pt x="122" y="305"/>
                    <a:pt x="122" y="305"/>
                    <a:pt x="122" y="305"/>
                  </a:cubicBezTo>
                  <a:cubicBezTo>
                    <a:pt x="122" y="261"/>
                    <a:pt x="122" y="261"/>
                    <a:pt x="122" y="261"/>
                  </a:cubicBezTo>
                  <a:lnTo>
                    <a:pt x="174" y="261"/>
                  </a:lnTo>
                  <a:close/>
                  <a:moveTo>
                    <a:pt x="284" y="232"/>
                  </a:moveTo>
                  <a:cubicBezTo>
                    <a:pt x="284" y="207"/>
                    <a:pt x="267" y="192"/>
                    <a:pt x="243" y="192"/>
                  </a:cubicBezTo>
                  <a:cubicBezTo>
                    <a:pt x="218" y="192"/>
                    <a:pt x="202" y="207"/>
                    <a:pt x="202" y="232"/>
                  </a:cubicBezTo>
                  <a:cubicBezTo>
                    <a:pt x="202" y="280"/>
                    <a:pt x="202" y="280"/>
                    <a:pt x="202" y="280"/>
                  </a:cubicBezTo>
                  <a:cubicBezTo>
                    <a:pt x="202" y="305"/>
                    <a:pt x="218" y="320"/>
                    <a:pt x="243" y="320"/>
                  </a:cubicBezTo>
                  <a:cubicBezTo>
                    <a:pt x="267" y="320"/>
                    <a:pt x="284" y="305"/>
                    <a:pt x="284" y="280"/>
                  </a:cubicBezTo>
                  <a:lnTo>
                    <a:pt x="284" y="232"/>
                  </a:lnTo>
                  <a:close/>
                  <a:moveTo>
                    <a:pt x="216" y="231"/>
                  </a:moveTo>
                  <a:cubicBezTo>
                    <a:pt x="216" y="216"/>
                    <a:pt x="226" y="205"/>
                    <a:pt x="243" y="205"/>
                  </a:cubicBezTo>
                  <a:cubicBezTo>
                    <a:pt x="260" y="205"/>
                    <a:pt x="269" y="216"/>
                    <a:pt x="269" y="231"/>
                  </a:cubicBezTo>
                  <a:cubicBezTo>
                    <a:pt x="269" y="281"/>
                    <a:pt x="269" y="281"/>
                    <a:pt x="269" y="281"/>
                  </a:cubicBezTo>
                  <a:cubicBezTo>
                    <a:pt x="269" y="296"/>
                    <a:pt x="260" y="307"/>
                    <a:pt x="243" y="307"/>
                  </a:cubicBezTo>
                  <a:cubicBezTo>
                    <a:pt x="226" y="307"/>
                    <a:pt x="216" y="296"/>
                    <a:pt x="216" y="281"/>
                  </a:cubicBezTo>
                  <a:lnTo>
                    <a:pt x="216" y="231"/>
                  </a:lnTo>
                  <a:close/>
                  <a:moveTo>
                    <a:pt x="388" y="229"/>
                  </a:moveTo>
                  <a:cubicBezTo>
                    <a:pt x="388" y="227"/>
                    <a:pt x="388" y="227"/>
                    <a:pt x="388" y="227"/>
                  </a:cubicBezTo>
                  <a:cubicBezTo>
                    <a:pt x="388" y="205"/>
                    <a:pt x="372" y="192"/>
                    <a:pt x="349" y="192"/>
                  </a:cubicBezTo>
                  <a:cubicBezTo>
                    <a:pt x="327" y="192"/>
                    <a:pt x="311" y="205"/>
                    <a:pt x="311" y="224"/>
                  </a:cubicBezTo>
                  <a:cubicBezTo>
                    <a:pt x="311" y="240"/>
                    <a:pt x="323" y="250"/>
                    <a:pt x="337" y="255"/>
                  </a:cubicBezTo>
                  <a:cubicBezTo>
                    <a:pt x="355" y="262"/>
                    <a:pt x="355" y="262"/>
                    <a:pt x="355" y="262"/>
                  </a:cubicBezTo>
                  <a:cubicBezTo>
                    <a:pt x="366" y="267"/>
                    <a:pt x="376" y="272"/>
                    <a:pt x="376" y="286"/>
                  </a:cubicBezTo>
                  <a:cubicBezTo>
                    <a:pt x="376" y="298"/>
                    <a:pt x="366" y="308"/>
                    <a:pt x="349" y="308"/>
                  </a:cubicBezTo>
                  <a:cubicBezTo>
                    <a:pt x="333" y="308"/>
                    <a:pt x="323" y="299"/>
                    <a:pt x="323" y="286"/>
                  </a:cubicBezTo>
                  <a:cubicBezTo>
                    <a:pt x="323" y="282"/>
                    <a:pt x="323" y="282"/>
                    <a:pt x="323" y="282"/>
                  </a:cubicBezTo>
                  <a:cubicBezTo>
                    <a:pt x="309" y="282"/>
                    <a:pt x="309" y="282"/>
                    <a:pt x="309" y="282"/>
                  </a:cubicBezTo>
                  <a:cubicBezTo>
                    <a:pt x="309" y="285"/>
                    <a:pt x="309" y="285"/>
                    <a:pt x="309" y="285"/>
                  </a:cubicBezTo>
                  <a:cubicBezTo>
                    <a:pt x="309" y="307"/>
                    <a:pt x="326" y="320"/>
                    <a:pt x="350" y="320"/>
                  </a:cubicBezTo>
                  <a:cubicBezTo>
                    <a:pt x="374" y="320"/>
                    <a:pt x="390" y="306"/>
                    <a:pt x="390" y="284"/>
                  </a:cubicBezTo>
                  <a:cubicBezTo>
                    <a:pt x="390" y="262"/>
                    <a:pt x="374" y="255"/>
                    <a:pt x="360" y="249"/>
                  </a:cubicBezTo>
                  <a:cubicBezTo>
                    <a:pt x="340" y="241"/>
                    <a:pt x="340" y="241"/>
                    <a:pt x="340" y="241"/>
                  </a:cubicBezTo>
                  <a:cubicBezTo>
                    <a:pt x="331" y="238"/>
                    <a:pt x="325" y="231"/>
                    <a:pt x="325" y="223"/>
                  </a:cubicBezTo>
                  <a:cubicBezTo>
                    <a:pt x="325" y="212"/>
                    <a:pt x="334" y="204"/>
                    <a:pt x="349" y="204"/>
                  </a:cubicBezTo>
                  <a:cubicBezTo>
                    <a:pt x="365" y="204"/>
                    <a:pt x="374" y="214"/>
                    <a:pt x="374" y="226"/>
                  </a:cubicBezTo>
                  <a:cubicBezTo>
                    <a:pt x="374" y="229"/>
                    <a:pt x="374" y="229"/>
                    <a:pt x="374" y="229"/>
                  </a:cubicBezTo>
                  <a:lnTo>
                    <a:pt x="388" y="229"/>
                  </a:lnTo>
                  <a:close/>
                  <a:moveTo>
                    <a:pt x="481" y="278"/>
                  </a:moveTo>
                  <a:cubicBezTo>
                    <a:pt x="481" y="283"/>
                    <a:pt x="481" y="283"/>
                    <a:pt x="481" y="283"/>
                  </a:cubicBezTo>
                  <a:cubicBezTo>
                    <a:pt x="481" y="297"/>
                    <a:pt x="472" y="307"/>
                    <a:pt x="455" y="307"/>
                  </a:cubicBezTo>
                  <a:cubicBezTo>
                    <a:pt x="438" y="307"/>
                    <a:pt x="428" y="296"/>
                    <a:pt x="428" y="281"/>
                  </a:cubicBezTo>
                  <a:cubicBezTo>
                    <a:pt x="428" y="231"/>
                    <a:pt x="428" y="231"/>
                    <a:pt x="428" y="231"/>
                  </a:cubicBezTo>
                  <a:cubicBezTo>
                    <a:pt x="428" y="216"/>
                    <a:pt x="438" y="205"/>
                    <a:pt x="455" y="205"/>
                  </a:cubicBezTo>
                  <a:cubicBezTo>
                    <a:pt x="472" y="205"/>
                    <a:pt x="481" y="215"/>
                    <a:pt x="481" y="229"/>
                  </a:cubicBezTo>
                  <a:cubicBezTo>
                    <a:pt x="481" y="232"/>
                    <a:pt x="481" y="232"/>
                    <a:pt x="481" y="232"/>
                  </a:cubicBezTo>
                  <a:cubicBezTo>
                    <a:pt x="495" y="232"/>
                    <a:pt x="495" y="232"/>
                    <a:pt x="495" y="232"/>
                  </a:cubicBezTo>
                  <a:cubicBezTo>
                    <a:pt x="495" y="229"/>
                    <a:pt x="495" y="229"/>
                    <a:pt x="495" y="229"/>
                  </a:cubicBezTo>
                  <a:cubicBezTo>
                    <a:pt x="495" y="206"/>
                    <a:pt x="479" y="192"/>
                    <a:pt x="455" y="192"/>
                  </a:cubicBezTo>
                  <a:cubicBezTo>
                    <a:pt x="430" y="192"/>
                    <a:pt x="414" y="207"/>
                    <a:pt x="414" y="232"/>
                  </a:cubicBezTo>
                  <a:cubicBezTo>
                    <a:pt x="414" y="280"/>
                    <a:pt x="414" y="280"/>
                    <a:pt x="414" y="280"/>
                  </a:cubicBezTo>
                  <a:cubicBezTo>
                    <a:pt x="414" y="305"/>
                    <a:pt x="431" y="320"/>
                    <a:pt x="455" y="320"/>
                  </a:cubicBezTo>
                  <a:cubicBezTo>
                    <a:pt x="479" y="320"/>
                    <a:pt x="495" y="306"/>
                    <a:pt x="495" y="282"/>
                  </a:cubicBezTo>
                  <a:cubicBezTo>
                    <a:pt x="495" y="278"/>
                    <a:pt x="495" y="278"/>
                    <a:pt x="495" y="278"/>
                  </a:cubicBezTo>
                  <a:lnTo>
                    <a:pt x="481" y="278"/>
                  </a:lnTo>
                  <a:close/>
                  <a:moveTo>
                    <a:pt x="539" y="194"/>
                  </a:moveTo>
                  <a:cubicBezTo>
                    <a:pt x="525" y="194"/>
                    <a:pt x="525" y="194"/>
                    <a:pt x="525" y="194"/>
                  </a:cubicBezTo>
                  <a:cubicBezTo>
                    <a:pt x="525" y="318"/>
                    <a:pt x="525" y="318"/>
                    <a:pt x="525" y="318"/>
                  </a:cubicBezTo>
                  <a:cubicBezTo>
                    <a:pt x="539" y="318"/>
                    <a:pt x="539" y="318"/>
                    <a:pt x="539" y="318"/>
                  </a:cubicBezTo>
                  <a:lnTo>
                    <a:pt x="539" y="194"/>
                  </a:lnTo>
                  <a:close/>
                  <a:moveTo>
                    <a:pt x="641" y="261"/>
                  </a:moveTo>
                  <a:cubicBezTo>
                    <a:pt x="641" y="248"/>
                    <a:pt x="641" y="248"/>
                    <a:pt x="641" y="248"/>
                  </a:cubicBezTo>
                  <a:cubicBezTo>
                    <a:pt x="589" y="248"/>
                    <a:pt x="589" y="248"/>
                    <a:pt x="589" y="248"/>
                  </a:cubicBezTo>
                  <a:cubicBezTo>
                    <a:pt x="589" y="207"/>
                    <a:pt x="589" y="207"/>
                    <a:pt x="589" y="207"/>
                  </a:cubicBezTo>
                  <a:cubicBezTo>
                    <a:pt x="646" y="207"/>
                    <a:pt x="646" y="207"/>
                    <a:pt x="646" y="207"/>
                  </a:cubicBezTo>
                  <a:cubicBezTo>
                    <a:pt x="646" y="194"/>
                    <a:pt x="646" y="194"/>
                    <a:pt x="646" y="194"/>
                  </a:cubicBezTo>
                  <a:cubicBezTo>
                    <a:pt x="574" y="194"/>
                    <a:pt x="574" y="194"/>
                    <a:pt x="574" y="194"/>
                  </a:cubicBezTo>
                  <a:cubicBezTo>
                    <a:pt x="574" y="318"/>
                    <a:pt x="574" y="318"/>
                    <a:pt x="574" y="318"/>
                  </a:cubicBezTo>
                  <a:cubicBezTo>
                    <a:pt x="647" y="318"/>
                    <a:pt x="647" y="318"/>
                    <a:pt x="647" y="318"/>
                  </a:cubicBezTo>
                  <a:cubicBezTo>
                    <a:pt x="647" y="305"/>
                    <a:pt x="647" y="305"/>
                    <a:pt x="647" y="305"/>
                  </a:cubicBezTo>
                  <a:cubicBezTo>
                    <a:pt x="589" y="305"/>
                    <a:pt x="589" y="305"/>
                    <a:pt x="589" y="305"/>
                  </a:cubicBezTo>
                  <a:cubicBezTo>
                    <a:pt x="589" y="261"/>
                    <a:pt x="589" y="261"/>
                    <a:pt x="589" y="261"/>
                  </a:cubicBezTo>
                  <a:lnTo>
                    <a:pt x="641" y="261"/>
                  </a:lnTo>
                  <a:close/>
                  <a:moveTo>
                    <a:pt x="755" y="194"/>
                  </a:moveTo>
                  <a:cubicBezTo>
                    <a:pt x="742" y="194"/>
                    <a:pt x="742" y="194"/>
                    <a:pt x="742" y="194"/>
                  </a:cubicBezTo>
                  <a:cubicBezTo>
                    <a:pt x="742" y="289"/>
                    <a:pt x="742" y="289"/>
                    <a:pt x="742" y="289"/>
                  </a:cubicBezTo>
                  <a:cubicBezTo>
                    <a:pt x="689" y="194"/>
                    <a:pt x="689" y="194"/>
                    <a:pt x="689" y="194"/>
                  </a:cubicBezTo>
                  <a:cubicBezTo>
                    <a:pt x="676" y="194"/>
                    <a:pt x="676" y="194"/>
                    <a:pt x="676" y="194"/>
                  </a:cubicBezTo>
                  <a:cubicBezTo>
                    <a:pt x="676" y="318"/>
                    <a:pt x="676" y="318"/>
                    <a:pt x="676" y="318"/>
                  </a:cubicBezTo>
                  <a:cubicBezTo>
                    <a:pt x="689" y="318"/>
                    <a:pt x="689" y="318"/>
                    <a:pt x="689" y="318"/>
                  </a:cubicBezTo>
                  <a:cubicBezTo>
                    <a:pt x="689" y="222"/>
                    <a:pt x="689" y="222"/>
                    <a:pt x="689" y="222"/>
                  </a:cubicBezTo>
                  <a:cubicBezTo>
                    <a:pt x="743" y="318"/>
                    <a:pt x="743" y="318"/>
                    <a:pt x="743" y="318"/>
                  </a:cubicBezTo>
                  <a:cubicBezTo>
                    <a:pt x="755" y="318"/>
                    <a:pt x="755" y="318"/>
                    <a:pt x="755" y="318"/>
                  </a:cubicBezTo>
                  <a:lnTo>
                    <a:pt x="755" y="194"/>
                  </a:lnTo>
                  <a:close/>
                  <a:moveTo>
                    <a:pt x="775" y="207"/>
                  </a:moveTo>
                  <a:cubicBezTo>
                    <a:pt x="808" y="207"/>
                    <a:pt x="808" y="207"/>
                    <a:pt x="808" y="207"/>
                  </a:cubicBezTo>
                  <a:cubicBezTo>
                    <a:pt x="808" y="318"/>
                    <a:pt x="808" y="318"/>
                    <a:pt x="808" y="318"/>
                  </a:cubicBezTo>
                  <a:cubicBezTo>
                    <a:pt x="822" y="318"/>
                    <a:pt x="822" y="318"/>
                    <a:pt x="822" y="318"/>
                  </a:cubicBezTo>
                  <a:cubicBezTo>
                    <a:pt x="822" y="207"/>
                    <a:pt x="822" y="207"/>
                    <a:pt x="822" y="207"/>
                  </a:cubicBezTo>
                  <a:cubicBezTo>
                    <a:pt x="855" y="207"/>
                    <a:pt x="855" y="207"/>
                    <a:pt x="855" y="207"/>
                  </a:cubicBezTo>
                  <a:cubicBezTo>
                    <a:pt x="855" y="194"/>
                    <a:pt x="855" y="194"/>
                    <a:pt x="855" y="194"/>
                  </a:cubicBezTo>
                  <a:cubicBezTo>
                    <a:pt x="775" y="194"/>
                    <a:pt x="775" y="194"/>
                    <a:pt x="775" y="194"/>
                  </a:cubicBezTo>
                  <a:lnTo>
                    <a:pt x="775" y="207"/>
                  </a:lnTo>
                  <a:close/>
                  <a:moveTo>
                    <a:pt x="893" y="194"/>
                  </a:moveTo>
                  <a:cubicBezTo>
                    <a:pt x="878" y="194"/>
                    <a:pt x="878" y="194"/>
                    <a:pt x="878" y="194"/>
                  </a:cubicBezTo>
                  <a:cubicBezTo>
                    <a:pt x="878" y="318"/>
                    <a:pt x="878" y="318"/>
                    <a:pt x="878" y="318"/>
                  </a:cubicBezTo>
                  <a:cubicBezTo>
                    <a:pt x="893" y="318"/>
                    <a:pt x="893" y="318"/>
                    <a:pt x="893" y="318"/>
                  </a:cubicBezTo>
                  <a:lnTo>
                    <a:pt x="893" y="194"/>
                  </a:lnTo>
                  <a:close/>
                  <a:moveTo>
                    <a:pt x="1000" y="229"/>
                  </a:moveTo>
                  <a:cubicBezTo>
                    <a:pt x="1000" y="227"/>
                    <a:pt x="1000" y="227"/>
                    <a:pt x="1000" y="227"/>
                  </a:cubicBezTo>
                  <a:cubicBezTo>
                    <a:pt x="1000" y="205"/>
                    <a:pt x="985" y="192"/>
                    <a:pt x="962" y="192"/>
                  </a:cubicBezTo>
                  <a:cubicBezTo>
                    <a:pt x="939" y="192"/>
                    <a:pt x="924" y="205"/>
                    <a:pt x="924" y="224"/>
                  </a:cubicBezTo>
                  <a:cubicBezTo>
                    <a:pt x="924" y="240"/>
                    <a:pt x="935" y="250"/>
                    <a:pt x="949" y="255"/>
                  </a:cubicBezTo>
                  <a:cubicBezTo>
                    <a:pt x="967" y="262"/>
                    <a:pt x="967" y="262"/>
                    <a:pt x="967" y="262"/>
                  </a:cubicBezTo>
                  <a:cubicBezTo>
                    <a:pt x="979" y="267"/>
                    <a:pt x="988" y="272"/>
                    <a:pt x="988" y="286"/>
                  </a:cubicBezTo>
                  <a:cubicBezTo>
                    <a:pt x="988" y="298"/>
                    <a:pt x="979" y="308"/>
                    <a:pt x="962" y="308"/>
                  </a:cubicBezTo>
                  <a:cubicBezTo>
                    <a:pt x="945" y="308"/>
                    <a:pt x="935" y="299"/>
                    <a:pt x="935" y="286"/>
                  </a:cubicBezTo>
                  <a:cubicBezTo>
                    <a:pt x="935" y="282"/>
                    <a:pt x="935" y="282"/>
                    <a:pt x="935" y="282"/>
                  </a:cubicBezTo>
                  <a:cubicBezTo>
                    <a:pt x="921" y="282"/>
                    <a:pt x="921" y="282"/>
                    <a:pt x="921" y="282"/>
                  </a:cubicBezTo>
                  <a:cubicBezTo>
                    <a:pt x="921" y="285"/>
                    <a:pt x="921" y="285"/>
                    <a:pt x="921" y="285"/>
                  </a:cubicBezTo>
                  <a:cubicBezTo>
                    <a:pt x="921" y="307"/>
                    <a:pt x="938" y="320"/>
                    <a:pt x="962" y="320"/>
                  </a:cubicBezTo>
                  <a:cubicBezTo>
                    <a:pt x="986" y="320"/>
                    <a:pt x="1003" y="306"/>
                    <a:pt x="1003" y="284"/>
                  </a:cubicBezTo>
                  <a:cubicBezTo>
                    <a:pt x="1003" y="262"/>
                    <a:pt x="987" y="255"/>
                    <a:pt x="972" y="249"/>
                  </a:cubicBezTo>
                  <a:cubicBezTo>
                    <a:pt x="952" y="241"/>
                    <a:pt x="952" y="241"/>
                    <a:pt x="952" y="241"/>
                  </a:cubicBezTo>
                  <a:cubicBezTo>
                    <a:pt x="944" y="238"/>
                    <a:pt x="938" y="231"/>
                    <a:pt x="938" y="223"/>
                  </a:cubicBezTo>
                  <a:cubicBezTo>
                    <a:pt x="938" y="212"/>
                    <a:pt x="946" y="204"/>
                    <a:pt x="962" y="204"/>
                  </a:cubicBezTo>
                  <a:cubicBezTo>
                    <a:pt x="977" y="204"/>
                    <a:pt x="986" y="214"/>
                    <a:pt x="986" y="226"/>
                  </a:cubicBezTo>
                  <a:cubicBezTo>
                    <a:pt x="986" y="229"/>
                    <a:pt x="986" y="229"/>
                    <a:pt x="986" y="229"/>
                  </a:cubicBezTo>
                  <a:lnTo>
                    <a:pt x="1000" y="229"/>
                  </a:lnTo>
                  <a:close/>
                  <a:moveTo>
                    <a:pt x="1013" y="207"/>
                  </a:moveTo>
                  <a:cubicBezTo>
                    <a:pt x="1046" y="207"/>
                    <a:pt x="1046" y="207"/>
                    <a:pt x="1046" y="207"/>
                  </a:cubicBezTo>
                  <a:cubicBezTo>
                    <a:pt x="1046" y="318"/>
                    <a:pt x="1046" y="318"/>
                    <a:pt x="1046" y="318"/>
                  </a:cubicBezTo>
                  <a:cubicBezTo>
                    <a:pt x="1060" y="318"/>
                    <a:pt x="1060" y="318"/>
                    <a:pt x="1060" y="318"/>
                  </a:cubicBezTo>
                  <a:cubicBezTo>
                    <a:pt x="1060" y="207"/>
                    <a:pt x="1060" y="207"/>
                    <a:pt x="1060" y="207"/>
                  </a:cubicBezTo>
                  <a:cubicBezTo>
                    <a:pt x="1093" y="207"/>
                    <a:pt x="1093" y="207"/>
                    <a:pt x="1093" y="207"/>
                  </a:cubicBezTo>
                  <a:cubicBezTo>
                    <a:pt x="1093" y="194"/>
                    <a:pt x="1093" y="194"/>
                    <a:pt x="1093" y="194"/>
                  </a:cubicBezTo>
                  <a:cubicBezTo>
                    <a:pt x="1013" y="194"/>
                    <a:pt x="1013" y="194"/>
                    <a:pt x="1013" y="194"/>
                  </a:cubicBezTo>
                  <a:lnTo>
                    <a:pt x="1013" y="207"/>
                  </a:lnTo>
                  <a:close/>
                  <a:moveTo>
                    <a:pt x="1182" y="229"/>
                  </a:moveTo>
                  <a:cubicBezTo>
                    <a:pt x="1182" y="227"/>
                    <a:pt x="1182" y="227"/>
                    <a:pt x="1182" y="227"/>
                  </a:cubicBezTo>
                  <a:cubicBezTo>
                    <a:pt x="1182" y="205"/>
                    <a:pt x="1166" y="192"/>
                    <a:pt x="1143" y="192"/>
                  </a:cubicBezTo>
                  <a:cubicBezTo>
                    <a:pt x="1120" y="192"/>
                    <a:pt x="1105" y="205"/>
                    <a:pt x="1105" y="224"/>
                  </a:cubicBezTo>
                  <a:cubicBezTo>
                    <a:pt x="1105" y="240"/>
                    <a:pt x="1117" y="250"/>
                    <a:pt x="1131" y="255"/>
                  </a:cubicBezTo>
                  <a:cubicBezTo>
                    <a:pt x="1149" y="262"/>
                    <a:pt x="1149" y="262"/>
                    <a:pt x="1149" y="262"/>
                  </a:cubicBezTo>
                  <a:cubicBezTo>
                    <a:pt x="1160" y="267"/>
                    <a:pt x="1170" y="272"/>
                    <a:pt x="1170" y="286"/>
                  </a:cubicBezTo>
                  <a:cubicBezTo>
                    <a:pt x="1170" y="298"/>
                    <a:pt x="1160" y="308"/>
                    <a:pt x="1143" y="308"/>
                  </a:cubicBezTo>
                  <a:cubicBezTo>
                    <a:pt x="1127" y="308"/>
                    <a:pt x="1117" y="299"/>
                    <a:pt x="1117" y="286"/>
                  </a:cubicBezTo>
                  <a:cubicBezTo>
                    <a:pt x="1117" y="282"/>
                    <a:pt x="1117" y="282"/>
                    <a:pt x="1117" y="282"/>
                  </a:cubicBezTo>
                  <a:cubicBezTo>
                    <a:pt x="1103" y="282"/>
                    <a:pt x="1103" y="282"/>
                    <a:pt x="1103" y="282"/>
                  </a:cubicBezTo>
                  <a:cubicBezTo>
                    <a:pt x="1103" y="285"/>
                    <a:pt x="1103" y="285"/>
                    <a:pt x="1103" y="285"/>
                  </a:cubicBezTo>
                  <a:cubicBezTo>
                    <a:pt x="1103" y="307"/>
                    <a:pt x="1119" y="320"/>
                    <a:pt x="1143" y="320"/>
                  </a:cubicBezTo>
                  <a:cubicBezTo>
                    <a:pt x="1168" y="320"/>
                    <a:pt x="1184" y="306"/>
                    <a:pt x="1184" y="284"/>
                  </a:cubicBezTo>
                  <a:cubicBezTo>
                    <a:pt x="1184" y="262"/>
                    <a:pt x="1168" y="255"/>
                    <a:pt x="1154" y="249"/>
                  </a:cubicBezTo>
                  <a:cubicBezTo>
                    <a:pt x="1133" y="241"/>
                    <a:pt x="1133" y="241"/>
                    <a:pt x="1133" y="241"/>
                  </a:cubicBezTo>
                  <a:cubicBezTo>
                    <a:pt x="1125" y="238"/>
                    <a:pt x="1119" y="231"/>
                    <a:pt x="1119" y="223"/>
                  </a:cubicBezTo>
                  <a:cubicBezTo>
                    <a:pt x="1119" y="212"/>
                    <a:pt x="1128" y="204"/>
                    <a:pt x="1143" y="204"/>
                  </a:cubicBezTo>
                  <a:cubicBezTo>
                    <a:pt x="1159" y="204"/>
                    <a:pt x="1168" y="214"/>
                    <a:pt x="1168" y="226"/>
                  </a:cubicBezTo>
                  <a:cubicBezTo>
                    <a:pt x="1168" y="229"/>
                    <a:pt x="1168" y="229"/>
                    <a:pt x="1168" y="229"/>
                  </a:cubicBezTo>
                  <a:lnTo>
                    <a:pt x="1182" y="229"/>
                  </a:lnTo>
                  <a:close/>
                  <a:moveTo>
                    <a:pt x="3" y="461"/>
                  </a:moveTo>
                  <a:cubicBezTo>
                    <a:pt x="29" y="461"/>
                    <a:pt x="29" y="461"/>
                    <a:pt x="29" y="461"/>
                  </a:cubicBezTo>
                  <a:cubicBezTo>
                    <a:pt x="42" y="461"/>
                    <a:pt x="51" y="453"/>
                    <a:pt x="51" y="441"/>
                  </a:cubicBezTo>
                  <a:cubicBezTo>
                    <a:pt x="51" y="432"/>
                    <a:pt x="46" y="426"/>
                    <a:pt x="38" y="423"/>
                  </a:cubicBezTo>
                  <a:cubicBezTo>
                    <a:pt x="38" y="423"/>
                    <a:pt x="38" y="423"/>
                    <a:pt x="38" y="423"/>
                  </a:cubicBezTo>
                  <a:cubicBezTo>
                    <a:pt x="45" y="420"/>
                    <a:pt x="49" y="415"/>
                    <a:pt x="49" y="406"/>
                  </a:cubicBezTo>
                  <a:cubicBezTo>
                    <a:pt x="49" y="395"/>
                    <a:pt x="40" y="387"/>
                    <a:pt x="27" y="387"/>
                  </a:cubicBezTo>
                  <a:cubicBezTo>
                    <a:pt x="3" y="387"/>
                    <a:pt x="3" y="387"/>
                    <a:pt x="3" y="387"/>
                  </a:cubicBezTo>
                  <a:lnTo>
                    <a:pt x="3" y="461"/>
                  </a:lnTo>
                  <a:close/>
                  <a:moveTo>
                    <a:pt x="26" y="395"/>
                  </a:moveTo>
                  <a:cubicBezTo>
                    <a:pt x="35" y="395"/>
                    <a:pt x="40" y="399"/>
                    <a:pt x="40" y="407"/>
                  </a:cubicBezTo>
                  <a:cubicBezTo>
                    <a:pt x="40" y="415"/>
                    <a:pt x="35" y="420"/>
                    <a:pt x="26" y="420"/>
                  </a:cubicBezTo>
                  <a:cubicBezTo>
                    <a:pt x="11" y="420"/>
                    <a:pt x="11" y="420"/>
                    <a:pt x="11" y="420"/>
                  </a:cubicBezTo>
                  <a:cubicBezTo>
                    <a:pt x="11" y="395"/>
                    <a:pt x="11" y="395"/>
                    <a:pt x="11" y="395"/>
                  </a:cubicBezTo>
                  <a:lnTo>
                    <a:pt x="26" y="395"/>
                  </a:lnTo>
                  <a:close/>
                  <a:moveTo>
                    <a:pt x="28" y="427"/>
                  </a:moveTo>
                  <a:cubicBezTo>
                    <a:pt x="37" y="427"/>
                    <a:pt x="42" y="432"/>
                    <a:pt x="42" y="441"/>
                  </a:cubicBezTo>
                  <a:cubicBezTo>
                    <a:pt x="42" y="449"/>
                    <a:pt x="37" y="454"/>
                    <a:pt x="28" y="454"/>
                  </a:cubicBezTo>
                  <a:cubicBezTo>
                    <a:pt x="11" y="454"/>
                    <a:pt x="11" y="454"/>
                    <a:pt x="11" y="454"/>
                  </a:cubicBezTo>
                  <a:cubicBezTo>
                    <a:pt x="11" y="427"/>
                    <a:pt x="11" y="427"/>
                    <a:pt x="11" y="427"/>
                  </a:cubicBezTo>
                  <a:lnTo>
                    <a:pt x="28" y="427"/>
                  </a:lnTo>
                  <a:close/>
                  <a:moveTo>
                    <a:pt x="116" y="461"/>
                  </a:moveTo>
                  <a:cubicBezTo>
                    <a:pt x="103" y="430"/>
                    <a:pt x="103" y="430"/>
                    <a:pt x="103" y="430"/>
                  </a:cubicBezTo>
                  <a:cubicBezTo>
                    <a:pt x="111" y="427"/>
                    <a:pt x="116" y="419"/>
                    <a:pt x="116" y="409"/>
                  </a:cubicBezTo>
                  <a:cubicBezTo>
                    <a:pt x="116" y="396"/>
                    <a:pt x="106" y="387"/>
                    <a:pt x="92" y="387"/>
                  </a:cubicBezTo>
                  <a:cubicBezTo>
                    <a:pt x="69" y="387"/>
                    <a:pt x="69" y="387"/>
                    <a:pt x="69" y="387"/>
                  </a:cubicBezTo>
                  <a:cubicBezTo>
                    <a:pt x="69" y="461"/>
                    <a:pt x="69" y="461"/>
                    <a:pt x="69" y="461"/>
                  </a:cubicBezTo>
                  <a:cubicBezTo>
                    <a:pt x="77" y="461"/>
                    <a:pt x="77" y="461"/>
                    <a:pt x="77" y="461"/>
                  </a:cubicBezTo>
                  <a:cubicBezTo>
                    <a:pt x="77" y="432"/>
                    <a:pt x="77" y="432"/>
                    <a:pt x="77" y="432"/>
                  </a:cubicBezTo>
                  <a:cubicBezTo>
                    <a:pt x="91" y="432"/>
                    <a:pt x="91" y="432"/>
                    <a:pt x="91" y="432"/>
                  </a:cubicBezTo>
                  <a:cubicBezTo>
                    <a:pt x="92" y="432"/>
                    <a:pt x="93" y="432"/>
                    <a:pt x="94" y="432"/>
                  </a:cubicBezTo>
                  <a:cubicBezTo>
                    <a:pt x="107" y="461"/>
                    <a:pt x="107" y="461"/>
                    <a:pt x="107" y="461"/>
                  </a:cubicBezTo>
                  <a:lnTo>
                    <a:pt x="116" y="461"/>
                  </a:lnTo>
                  <a:close/>
                  <a:moveTo>
                    <a:pt x="91" y="395"/>
                  </a:moveTo>
                  <a:cubicBezTo>
                    <a:pt x="101" y="395"/>
                    <a:pt x="108" y="401"/>
                    <a:pt x="108" y="409"/>
                  </a:cubicBezTo>
                  <a:cubicBezTo>
                    <a:pt x="108" y="419"/>
                    <a:pt x="101" y="425"/>
                    <a:pt x="91" y="425"/>
                  </a:cubicBezTo>
                  <a:cubicBezTo>
                    <a:pt x="77" y="425"/>
                    <a:pt x="77" y="425"/>
                    <a:pt x="77" y="425"/>
                  </a:cubicBezTo>
                  <a:cubicBezTo>
                    <a:pt x="77" y="395"/>
                    <a:pt x="77" y="395"/>
                    <a:pt x="77" y="395"/>
                  </a:cubicBezTo>
                  <a:lnTo>
                    <a:pt x="91" y="395"/>
                  </a:lnTo>
                  <a:close/>
                  <a:moveTo>
                    <a:pt x="144" y="387"/>
                  </a:moveTo>
                  <a:cubicBezTo>
                    <a:pt x="136" y="387"/>
                    <a:pt x="136" y="387"/>
                    <a:pt x="136" y="387"/>
                  </a:cubicBezTo>
                  <a:cubicBezTo>
                    <a:pt x="136" y="461"/>
                    <a:pt x="136" y="461"/>
                    <a:pt x="136" y="461"/>
                  </a:cubicBezTo>
                  <a:cubicBezTo>
                    <a:pt x="144" y="461"/>
                    <a:pt x="144" y="461"/>
                    <a:pt x="144" y="461"/>
                  </a:cubicBezTo>
                  <a:lnTo>
                    <a:pt x="144" y="387"/>
                  </a:lnTo>
                  <a:close/>
                  <a:moveTo>
                    <a:pt x="159" y="395"/>
                  </a:moveTo>
                  <a:cubicBezTo>
                    <a:pt x="179" y="395"/>
                    <a:pt x="179" y="395"/>
                    <a:pt x="179" y="395"/>
                  </a:cubicBezTo>
                  <a:cubicBezTo>
                    <a:pt x="179" y="461"/>
                    <a:pt x="179" y="461"/>
                    <a:pt x="179" y="461"/>
                  </a:cubicBezTo>
                  <a:cubicBezTo>
                    <a:pt x="187" y="461"/>
                    <a:pt x="187" y="461"/>
                    <a:pt x="187" y="461"/>
                  </a:cubicBezTo>
                  <a:cubicBezTo>
                    <a:pt x="187" y="395"/>
                    <a:pt x="187" y="395"/>
                    <a:pt x="187" y="395"/>
                  </a:cubicBezTo>
                  <a:cubicBezTo>
                    <a:pt x="207" y="395"/>
                    <a:pt x="207" y="395"/>
                    <a:pt x="207" y="395"/>
                  </a:cubicBezTo>
                  <a:cubicBezTo>
                    <a:pt x="207" y="387"/>
                    <a:pt x="207" y="387"/>
                    <a:pt x="207" y="387"/>
                  </a:cubicBezTo>
                  <a:cubicBezTo>
                    <a:pt x="159" y="387"/>
                    <a:pt x="159" y="387"/>
                    <a:pt x="159" y="387"/>
                  </a:cubicBezTo>
                  <a:lnTo>
                    <a:pt x="159" y="395"/>
                  </a:lnTo>
                  <a:close/>
                  <a:moveTo>
                    <a:pt x="230" y="387"/>
                  </a:moveTo>
                  <a:cubicBezTo>
                    <a:pt x="221" y="387"/>
                    <a:pt x="221" y="387"/>
                    <a:pt x="221" y="387"/>
                  </a:cubicBezTo>
                  <a:cubicBezTo>
                    <a:pt x="221" y="461"/>
                    <a:pt x="221" y="461"/>
                    <a:pt x="221" y="461"/>
                  </a:cubicBezTo>
                  <a:cubicBezTo>
                    <a:pt x="230" y="461"/>
                    <a:pt x="230" y="461"/>
                    <a:pt x="230" y="461"/>
                  </a:cubicBezTo>
                  <a:lnTo>
                    <a:pt x="230" y="387"/>
                  </a:lnTo>
                  <a:close/>
                  <a:moveTo>
                    <a:pt x="295" y="408"/>
                  </a:moveTo>
                  <a:cubicBezTo>
                    <a:pt x="295" y="407"/>
                    <a:pt x="295" y="407"/>
                    <a:pt x="295" y="407"/>
                  </a:cubicBezTo>
                  <a:cubicBezTo>
                    <a:pt x="295" y="394"/>
                    <a:pt x="285" y="386"/>
                    <a:pt x="272" y="386"/>
                  </a:cubicBezTo>
                  <a:cubicBezTo>
                    <a:pt x="258" y="386"/>
                    <a:pt x="249" y="394"/>
                    <a:pt x="249" y="405"/>
                  </a:cubicBezTo>
                  <a:cubicBezTo>
                    <a:pt x="249" y="415"/>
                    <a:pt x="256" y="420"/>
                    <a:pt x="265" y="424"/>
                  </a:cubicBezTo>
                  <a:cubicBezTo>
                    <a:pt x="275" y="428"/>
                    <a:pt x="275" y="428"/>
                    <a:pt x="275" y="428"/>
                  </a:cubicBezTo>
                  <a:cubicBezTo>
                    <a:pt x="282" y="431"/>
                    <a:pt x="288" y="434"/>
                    <a:pt x="288" y="442"/>
                  </a:cubicBezTo>
                  <a:cubicBezTo>
                    <a:pt x="288" y="449"/>
                    <a:pt x="282" y="455"/>
                    <a:pt x="272" y="455"/>
                  </a:cubicBezTo>
                  <a:cubicBezTo>
                    <a:pt x="262" y="455"/>
                    <a:pt x="256" y="449"/>
                    <a:pt x="256" y="442"/>
                  </a:cubicBezTo>
                  <a:cubicBezTo>
                    <a:pt x="256" y="440"/>
                    <a:pt x="256" y="440"/>
                    <a:pt x="256" y="440"/>
                  </a:cubicBezTo>
                  <a:cubicBezTo>
                    <a:pt x="248" y="440"/>
                    <a:pt x="248" y="440"/>
                    <a:pt x="248" y="440"/>
                  </a:cubicBezTo>
                  <a:cubicBezTo>
                    <a:pt x="248" y="441"/>
                    <a:pt x="248" y="441"/>
                    <a:pt x="248" y="441"/>
                  </a:cubicBezTo>
                  <a:cubicBezTo>
                    <a:pt x="248" y="454"/>
                    <a:pt x="258" y="462"/>
                    <a:pt x="272" y="462"/>
                  </a:cubicBezTo>
                  <a:cubicBezTo>
                    <a:pt x="286" y="462"/>
                    <a:pt x="296" y="454"/>
                    <a:pt x="296" y="441"/>
                  </a:cubicBezTo>
                  <a:cubicBezTo>
                    <a:pt x="296" y="428"/>
                    <a:pt x="287" y="424"/>
                    <a:pt x="278" y="420"/>
                  </a:cubicBezTo>
                  <a:cubicBezTo>
                    <a:pt x="266" y="415"/>
                    <a:pt x="266" y="415"/>
                    <a:pt x="266" y="415"/>
                  </a:cubicBezTo>
                  <a:cubicBezTo>
                    <a:pt x="261" y="413"/>
                    <a:pt x="258" y="410"/>
                    <a:pt x="258" y="405"/>
                  </a:cubicBezTo>
                  <a:cubicBezTo>
                    <a:pt x="258" y="398"/>
                    <a:pt x="263" y="393"/>
                    <a:pt x="272" y="393"/>
                  </a:cubicBezTo>
                  <a:cubicBezTo>
                    <a:pt x="281" y="393"/>
                    <a:pt x="286" y="399"/>
                    <a:pt x="286" y="407"/>
                  </a:cubicBezTo>
                  <a:cubicBezTo>
                    <a:pt x="286" y="408"/>
                    <a:pt x="286" y="408"/>
                    <a:pt x="286" y="408"/>
                  </a:cubicBezTo>
                  <a:lnTo>
                    <a:pt x="295" y="408"/>
                  </a:lnTo>
                  <a:close/>
                  <a:moveTo>
                    <a:pt x="362" y="387"/>
                  </a:moveTo>
                  <a:cubicBezTo>
                    <a:pt x="353" y="387"/>
                    <a:pt x="353" y="387"/>
                    <a:pt x="353" y="387"/>
                  </a:cubicBezTo>
                  <a:cubicBezTo>
                    <a:pt x="353" y="420"/>
                    <a:pt x="353" y="420"/>
                    <a:pt x="353" y="420"/>
                  </a:cubicBezTo>
                  <a:cubicBezTo>
                    <a:pt x="323" y="420"/>
                    <a:pt x="323" y="420"/>
                    <a:pt x="323" y="420"/>
                  </a:cubicBezTo>
                  <a:cubicBezTo>
                    <a:pt x="323" y="387"/>
                    <a:pt x="323" y="387"/>
                    <a:pt x="323" y="387"/>
                  </a:cubicBezTo>
                  <a:cubicBezTo>
                    <a:pt x="314" y="387"/>
                    <a:pt x="314" y="387"/>
                    <a:pt x="314" y="387"/>
                  </a:cubicBezTo>
                  <a:cubicBezTo>
                    <a:pt x="314" y="461"/>
                    <a:pt x="314" y="461"/>
                    <a:pt x="314" y="461"/>
                  </a:cubicBezTo>
                  <a:cubicBezTo>
                    <a:pt x="323" y="461"/>
                    <a:pt x="323" y="461"/>
                    <a:pt x="323" y="461"/>
                  </a:cubicBezTo>
                  <a:cubicBezTo>
                    <a:pt x="323" y="427"/>
                    <a:pt x="323" y="427"/>
                    <a:pt x="323" y="427"/>
                  </a:cubicBezTo>
                  <a:cubicBezTo>
                    <a:pt x="353" y="427"/>
                    <a:pt x="353" y="427"/>
                    <a:pt x="353" y="427"/>
                  </a:cubicBezTo>
                  <a:cubicBezTo>
                    <a:pt x="353" y="461"/>
                    <a:pt x="353" y="461"/>
                    <a:pt x="353" y="461"/>
                  </a:cubicBezTo>
                  <a:cubicBezTo>
                    <a:pt x="362" y="461"/>
                    <a:pt x="362" y="461"/>
                    <a:pt x="362" y="461"/>
                  </a:cubicBezTo>
                  <a:lnTo>
                    <a:pt x="362" y="387"/>
                  </a:lnTo>
                  <a:close/>
                  <a:moveTo>
                    <a:pt x="448" y="438"/>
                  </a:moveTo>
                  <a:cubicBezTo>
                    <a:pt x="448" y="440"/>
                    <a:pt x="448" y="440"/>
                    <a:pt x="448" y="440"/>
                  </a:cubicBezTo>
                  <a:cubicBezTo>
                    <a:pt x="448" y="448"/>
                    <a:pt x="443" y="454"/>
                    <a:pt x="433" y="454"/>
                  </a:cubicBezTo>
                  <a:cubicBezTo>
                    <a:pt x="423" y="454"/>
                    <a:pt x="417" y="448"/>
                    <a:pt x="417" y="439"/>
                  </a:cubicBezTo>
                  <a:cubicBezTo>
                    <a:pt x="417" y="410"/>
                    <a:pt x="417" y="410"/>
                    <a:pt x="417" y="410"/>
                  </a:cubicBezTo>
                  <a:cubicBezTo>
                    <a:pt x="417" y="401"/>
                    <a:pt x="423" y="394"/>
                    <a:pt x="433" y="394"/>
                  </a:cubicBezTo>
                  <a:cubicBezTo>
                    <a:pt x="443" y="394"/>
                    <a:pt x="448" y="400"/>
                    <a:pt x="448" y="408"/>
                  </a:cubicBezTo>
                  <a:cubicBezTo>
                    <a:pt x="448" y="410"/>
                    <a:pt x="448" y="410"/>
                    <a:pt x="448" y="410"/>
                  </a:cubicBezTo>
                  <a:cubicBezTo>
                    <a:pt x="457" y="410"/>
                    <a:pt x="457" y="410"/>
                    <a:pt x="457" y="410"/>
                  </a:cubicBezTo>
                  <a:cubicBezTo>
                    <a:pt x="457" y="409"/>
                    <a:pt x="457" y="409"/>
                    <a:pt x="457" y="409"/>
                  </a:cubicBezTo>
                  <a:cubicBezTo>
                    <a:pt x="457" y="395"/>
                    <a:pt x="447" y="386"/>
                    <a:pt x="433" y="386"/>
                  </a:cubicBezTo>
                  <a:cubicBezTo>
                    <a:pt x="418" y="386"/>
                    <a:pt x="409" y="395"/>
                    <a:pt x="409" y="410"/>
                  </a:cubicBezTo>
                  <a:cubicBezTo>
                    <a:pt x="409" y="439"/>
                    <a:pt x="409" y="439"/>
                    <a:pt x="409" y="439"/>
                  </a:cubicBezTo>
                  <a:cubicBezTo>
                    <a:pt x="409" y="453"/>
                    <a:pt x="419" y="462"/>
                    <a:pt x="433" y="462"/>
                  </a:cubicBezTo>
                  <a:cubicBezTo>
                    <a:pt x="447" y="462"/>
                    <a:pt x="457" y="454"/>
                    <a:pt x="457" y="440"/>
                  </a:cubicBezTo>
                  <a:cubicBezTo>
                    <a:pt x="457" y="438"/>
                    <a:pt x="457" y="438"/>
                    <a:pt x="457" y="438"/>
                  </a:cubicBezTo>
                  <a:lnTo>
                    <a:pt x="448" y="438"/>
                  </a:lnTo>
                  <a:close/>
                  <a:moveTo>
                    <a:pt x="519" y="410"/>
                  </a:moveTo>
                  <a:cubicBezTo>
                    <a:pt x="519" y="395"/>
                    <a:pt x="510" y="386"/>
                    <a:pt x="495" y="386"/>
                  </a:cubicBezTo>
                  <a:cubicBezTo>
                    <a:pt x="480" y="386"/>
                    <a:pt x="471" y="395"/>
                    <a:pt x="471" y="410"/>
                  </a:cubicBezTo>
                  <a:cubicBezTo>
                    <a:pt x="471" y="439"/>
                    <a:pt x="471" y="439"/>
                    <a:pt x="471" y="439"/>
                  </a:cubicBezTo>
                  <a:cubicBezTo>
                    <a:pt x="471" y="453"/>
                    <a:pt x="481" y="462"/>
                    <a:pt x="495" y="462"/>
                  </a:cubicBezTo>
                  <a:cubicBezTo>
                    <a:pt x="510" y="462"/>
                    <a:pt x="519" y="453"/>
                    <a:pt x="519" y="439"/>
                  </a:cubicBezTo>
                  <a:lnTo>
                    <a:pt x="519" y="410"/>
                  </a:lnTo>
                  <a:close/>
                  <a:moveTo>
                    <a:pt x="480" y="410"/>
                  </a:moveTo>
                  <a:cubicBezTo>
                    <a:pt x="480" y="401"/>
                    <a:pt x="485" y="394"/>
                    <a:pt x="495" y="394"/>
                  </a:cubicBezTo>
                  <a:cubicBezTo>
                    <a:pt x="505" y="394"/>
                    <a:pt x="511" y="401"/>
                    <a:pt x="511" y="410"/>
                  </a:cubicBezTo>
                  <a:cubicBezTo>
                    <a:pt x="511" y="439"/>
                    <a:pt x="511" y="439"/>
                    <a:pt x="511" y="439"/>
                  </a:cubicBezTo>
                  <a:cubicBezTo>
                    <a:pt x="511" y="448"/>
                    <a:pt x="505" y="454"/>
                    <a:pt x="495" y="454"/>
                  </a:cubicBezTo>
                  <a:cubicBezTo>
                    <a:pt x="485" y="454"/>
                    <a:pt x="480" y="448"/>
                    <a:pt x="480" y="439"/>
                  </a:cubicBezTo>
                  <a:lnTo>
                    <a:pt x="480" y="410"/>
                  </a:lnTo>
                  <a:close/>
                  <a:moveTo>
                    <a:pt x="546" y="387"/>
                  </a:moveTo>
                  <a:cubicBezTo>
                    <a:pt x="537" y="387"/>
                    <a:pt x="537" y="387"/>
                    <a:pt x="537" y="387"/>
                  </a:cubicBezTo>
                  <a:cubicBezTo>
                    <a:pt x="537" y="461"/>
                    <a:pt x="537" y="461"/>
                    <a:pt x="537" y="461"/>
                  </a:cubicBezTo>
                  <a:cubicBezTo>
                    <a:pt x="578" y="461"/>
                    <a:pt x="578" y="461"/>
                    <a:pt x="578" y="461"/>
                  </a:cubicBezTo>
                  <a:cubicBezTo>
                    <a:pt x="578" y="453"/>
                    <a:pt x="578" y="453"/>
                    <a:pt x="578" y="453"/>
                  </a:cubicBezTo>
                  <a:cubicBezTo>
                    <a:pt x="546" y="453"/>
                    <a:pt x="546" y="453"/>
                    <a:pt x="546" y="453"/>
                  </a:cubicBezTo>
                  <a:lnTo>
                    <a:pt x="546" y="387"/>
                  </a:lnTo>
                  <a:close/>
                  <a:moveTo>
                    <a:pt x="627" y="387"/>
                  </a:moveTo>
                  <a:cubicBezTo>
                    <a:pt x="627" y="439"/>
                    <a:pt x="627" y="439"/>
                    <a:pt x="627" y="439"/>
                  </a:cubicBezTo>
                  <a:cubicBezTo>
                    <a:pt x="627" y="448"/>
                    <a:pt x="621" y="454"/>
                    <a:pt x="612" y="454"/>
                  </a:cubicBezTo>
                  <a:cubicBezTo>
                    <a:pt x="602" y="454"/>
                    <a:pt x="596" y="448"/>
                    <a:pt x="596" y="439"/>
                  </a:cubicBezTo>
                  <a:cubicBezTo>
                    <a:pt x="596" y="387"/>
                    <a:pt x="596" y="387"/>
                    <a:pt x="596" y="387"/>
                  </a:cubicBezTo>
                  <a:cubicBezTo>
                    <a:pt x="588" y="387"/>
                    <a:pt x="588" y="387"/>
                    <a:pt x="588" y="387"/>
                  </a:cubicBezTo>
                  <a:cubicBezTo>
                    <a:pt x="588" y="439"/>
                    <a:pt x="588" y="439"/>
                    <a:pt x="588" y="439"/>
                  </a:cubicBezTo>
                  <a:cubicBezTo>
                    <a:pt x="588" y="453"/>
                    <a:pt x="598" y="462"/>
                    <a:pt x="612" y="462"/>
                  </a:cubicBezTo>
                  <a:cubicBezTo>
                    <a:pt x="626" y="462"/>
                    <a:pt x="635" y="453"/>
                    <a:pt x="635" y="439"/>
                  </a:cubicBezTo>
                  <a:cubicBezTo>
                    <a:pt x="635" y="387"/>
                    <a:pt x="635" y="387"/>
                    <a:pt x="635" y="387"/>
                  </a:cubicBezTo>
                  <a:lnTo>
                    <a:pt x="627" y="387"/>
                  </a:lnTo>
                  <a:close/>
                  <a:moveTo>
                    <a:pt x="680" y="437"/>
                  </a:moveTo>
                  <a:cubicBezTo>
                    <a:pt x="685" y="437"/>
                    <a:pt x="685" y="437"/>
                    <a:pt x="685" y="437"/>
                  </a:cubicBezTo>
                  <a:cubicBezTo>
                    <a:pt x="701" y="405"/>
                    <a:pt x="701" y="405"/>
                    <a:pt x="701" y="405"/>
                  </a:cubicBezTo>
                  <a:cubicBezTo>
                    <a:pt x="701" y="461"/>
                    <a:pt x="701" y="461"/>
                    <a:pt x="701" y="461"/>
                  </a:cubicBezTo>
                  <a:cubicBezTo>
                    <a:pt x="709" y="461"/>
                    <a:pt x="709" y="461"/>
                    <a:pt x="709" y="461"/>
                  </a:cubicBezTo>
                  <a:cubicBezTo>
                    <a:pt x="709" y="387"/>
                    <a:pt x="709" y="387"/>
                    <a:pt x="709" y="387"/>
                  </a:cubicBezTo>
                  <a:cubicBezTo>
                    <a:pt x="702" y="387"/>
                    <a:pt x="702" y="387"/>
                    <a:pt x="702" y="387"/>
                  </a:cubicBezTo>
                  <a:cubicBezTo>
                    <a:pt x="682" y="426"/>
                    <a:pt x="682" y="426"/>
                    <a:pt x="682" y="426"/>
                  </a:cubicBezTo>
                  <a:cubicBezTo>
                    <a:pt x="663" y="387"/>
                    <a:pt x="663" y="387"/>
                    <a:pt x="663" y="387"/>
                  </a:cubicBezTo>
                  <a:cubicBezTo>
                    <a:pt x="656" y="387"/>
                    <a:pt x="656" y="387"/>
                    <a:pt x="656" y="387"/>
                  </a:cubicBezTo>
                  <a:cubicBezTo>
                    <a:pt x="656" y="461"/>
                    <a:pt x="656" y="461"/>
                    <a:pt x="656" y="461"/>
                  </a:cubicBezTo>
                  <a:cubicBezTo>
                    <a:pt x="664" y="461"/>
                    <a:pt x="664" y="461"/>
                    <a:pt x="664" y="461"/>
                  </a:cubicBezTo>
                  <a:cubicBezTo>
                    <a:pt x="664" y="405"/>
                    <a:pt x="664" y="405"/>
                    <a:pt x="664" y="405"/>
                  </a:cubicBezTo>
                  <a:lnTo>
                    <a:pt x="680" y="437"/>
                  </a:lnTo>
                  <a:close/>
                  <a:moveTo>
                    <a:pt x="730" y="461"/>
                  </a:moveTo>
                  <a:cubicBezTo>
                    <a:pt x="756" y="461"/>
                    <a:pt x="756" y="461"/>
                    <a:pt x="756" y="461"/>
                  </a:cubicBezTo>
                  <a:cubicBezTo>
                    <a:pt x="769" y="461"/>
                    <a:pt x="778" y="453"/>
                    <a:pt x="778" y="441"/>
                  </a:cubicBezTo>
                  <a:cubicBezTo>
                    <a:pt x="778" y="432"/>
                    <a:pt x="773" y="426"/>
                    <a:pt x="765" y="423"/>
                  </a:cubicBezTo>
                  <a:cubicBezTo>
                    <a:pt x="765" y="423"/>
                    <a:pt x="765" y="423"/>
                    <a:pt x="765" y="423"/>
                  </a:cubicBezTo>
                  <a:cubicBezTo>
                    <a:pt x="772" y="420"/>
                    <a:pt x="776" y="415"/>
                    <a:pt x="776" y="406"/>
                  </a:cubicBezTo>
                  <a:cubicBezTo>
                    <a:pt x="776" y="395"/>
                    <a:pt x="767" y="387"/>
                    <a:pt x="754" y="387"/>
                  </a:cubicBezTo>
                  <a:cubicBezTo>
                    <a:pt x="730" y="387"/>
                    <a:pt x="730" y="387"/>
                    <a:pt x="730" y="387"/>
                  </a:cubicBezTo>
                  <a:lnTo>
                    <a:pt x="730" y="461"/>
                  </a:lnTo>
                  <a:close/>
                  <a:moveTo>
                    <a:pt x="753" y="395"/>
                  </a:moveTo>
                  <a:cubicBezTo>
                    <a:pt x="762" y="395"/>
                    <a:pt x="767" y="399"/>
                    <a:pt x="767" y="407"/>
                  </a:cubicBezTo>
                  <a:cubicBezTo>
                    <a:pt x="767" y="415"/>
                    <a:pt x="762" y="420"/>
                    <a:pt x="753" y="420"/>
                  </a:cubicBezTo>
                  <a:cubicBezTo>
                    <a:pt x="739" y="420"/>
                    <a:pt x="739" y="420"/>
                    <a:pt x="739" y="420"/>
                  </a:cubicBezTo>
                  <a:cubicBezTo>
                    <a:pt x="739" y="395"/>
                    <a:pt x="739" y="395"/>
                    <a:pt x="739" y="395"/>
                  </a:cubicBezTo>
                  <a:lnTo>
                    <a:pt x="753" y="395"/>
                  </a:lnTo>
                  <a:close/>
                  <a:moveTo>
                    <a:pt x="755" y="427"/>
                  </a:moveTo>
                  <a:cubicBezTo>
                    <a:pt x="764" y="427"/>
                    <a:pt x="769" y="432"/>
                    <a:pt x="769" y="441"/>
                  </a:cubicBezTo>
                  <a:cubicBezTo>
                    <a:pt x="769" y="449"/>
                    <a:pt x="764" y="454"/>
                    <a:pt x="755" y="454"/>
                  </a:cubicBezTo>
                  <a:cubicBezTo>
                    <a:pt x="739" y="454"/>
                    <a:pt x="739" y="454"/>
                    <a:pt x="739" y="454"/>
                  </a:cubicBezTo>
                  <a:cubicBezTo>
                    <a:pt x="739" y="427"/>
                    <a:pt x="739" y="427"/>
                    <a:pt x="739" y="427"/>
                  </a:cubicBezTo>
                  <a:lnTo>
                    <a:pt x="755" y="427"/>
                  </a:lnTo>
                  <a:close/>
                  <a:moveTo>
                    <a:pt x="805" y="387"/>
                  </a:moveTo>
                  <a:cubicBezTo>
                    <a:pt x="796" y="387"/>
                    <a:pt x="796" y="387"/>
                    <a:pt x="796" y="387"/>
                  </a:cubicBezTo>
                  <a:cubicBezTo>
                    <a:pt x="796" y="461"/>
                    <a:pt x="796" y="461"/>
                    <a:pt x="796" y="461"/>
                  </a:cubicBezTo>
                  <a:cubicBezTo>
                    <a:pt x="805" y="461"/>
                    <a:pt x="805" y="461"/>
                    <a:pt x="805" y="461"/>
                  </a:cubicBezTo>
                  <a:lnTo>
                    <a:pt x="805" y="387"/>
                  </a:lnTo>
                  <a:close/>
                  <a:moveTo>
                    <a:pt x="828" y="461"/>
                  </a:moveTo>
                  <a:cubicBezTo>
                    <a:pt x="834" y="444"/>
                    <a:pt x="834" y="444"/>
                    <a:pt x="834" y="444"/>
                  </a:cubicBezTo>
                  <a:cubicBezTo>
                    <a:pt x="862" y="444"/>
                    <a:pt x="862" y="444"/>
                    <a:pt x="862" y="444"/>
                  </a:cubicBezTo>
                  <a:cubicBezTo>
                    <a:pt x="867" y="461"/>
                    <a:pt x="867" y="461"/>
                    <a:pt x="867" y="461"/>
                  </a:cubicBezTo>
                  <a:cubicBezTo>
                    <a:pt x="876" y="461"/>
                    <a:pt x="876" y="461"/>
                    <a:pt x="876" y="461"/>
                  </a:cubicBezTo>
                  <a:cubicBezTo>
                    <a:pt x="852" y="387"/>
                    <a:pt x="852" y="387"/>
                    <a:pt x="852" y="387"/>
                  </a:cubicBezTo>
                  <a:cubicBezTo>
                    <a:pt x="844" y="387"/>
                    <a:pt x="844" y="387"/>
                    <a:pt x="844" y="387"/>
                  </a:cubicBezTo>
                  <a:cubicBezTo>
                    <a:pt x="820" y="461"/>
                    <a:pt x="820" y="461"/>
                    <a:pt x="820" y="461"/>
                  </a:cubicBezTo>
                  <a:lnTo>
                    <a:pt x="828" y="461"/>
                  </a:lnTo>
                  <a:close/>
                  <a:moveTo>
                    <a:pt x="848" y="399"/>
                  </a:moveTo>
                  <a:cubicBezTo>
                    <a:pt x="860" y="437"/>
                    <a:pt x="860" y="437"/>
                    <a:pt x="860" y="437"/>
                  </a:cubicBezTo>
                  <a:cubicBezTo>
                    <a:pt x="836" y="437"/>
                    <a:pt x="836" y="437"/>
                    <a:pt x="836" y="437"/>
                  </a:cubicBezTo>
                  <a:lnTo>
                    <a:pt x="848" y="399"/>
                  </a:lnTo>
                  <a:close/>
                </a:path>
              </a:pathLst>
            </a:custGeom>
            <a:solidFill>
              <a:srgbClr val="00BCE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7" name="Freeform 8">
              <a:extLst>
                <a:ext uri="{FF2B5EF4-FFF2-40B4-BE49-F238E27FC236}">
                  <a16:creationId xmlns:a16="http://schemas.microsoft.com/office/drawing/2014/main" id="{332C575F-E350-A0FB-E720-774203923B1C}"/>
                </a:ext>
              </a:extLst>
            </p:cNvPr>
            <p:cNvSpPr>
              <a:spLocks noEditPoints="1"/>
            </p:cNvSpPr>
            <p:nvPr userDrawn="1"/>
          </p:nvSpPr>
          <p:spPr bwMode="auto">
            <a:xfrm>
              <a:off x="819150" y="3517900"/>
              <a:ext cx="434975" cy="493713"/>
            </a:xfrm>
            <a:custGeom>
              <a:avLst/>
              <a:gdLst>
                <a:gd name="T0" fmla="*/ 2147483646 w 274"/>
                <a:gd name="T1" fmla="*/ 2147483646 h 311"/>
                <a:gd name="T2" fmla="*/ 2147483646 w 274"/>
                <a:gd name="T3" fmla="*/ 0 h 311"/>
                <a:gd name="T4" fmla="*/ 0 w 274"/>
                <a:gd name="T5" fmla="*/ 2147483646 h 311"/>
                <a:gd name="T6" fmla="*/ 2147483646 w 274"/>
                <a:gd name="T7" fmla="*/ 2147483646 h 311"/>
                <a:gd name="T8" fmla="*/ 2147483646 w 274"/>
                <a:gd name="T9" fmla="*/ 2147483646 h 311"/>
                <a:gd name="T10" fmla="*/ 2147483646 w 274"/>
                <a:gd name="T11" fmla="*/ 2147483646 h 311"/>
                <a:gd name="T12" fmla="*/ 2147483646 w 274"/>
                <a:gd name="T13" fmla="*/ 2147483646 h 311"/>
                <a:gd name="T14" fmla="*/ 2147483646 w 274"/>
                <a:gd name="T15" fmla="*/ 2147483646 h 311"/>
                <a:gd name="T16" fmla="*/ 2147483646 w 274"/>
                <a:gd name="T17" fmla="*/ 2147483646 h 311"/>
                <a:gd name="T18" fmla="*/ 2147483646 w 274"/>
                <a:gd name="T19" fmla="*/ 2147483646 h 311"/>
                <a:gd name="T20" fmla="*/ 2147483646 w 274"/>
                <a:gd name="T21" fmla="*/ 2147483646 h 311"/>
                <a:gd name="T22" fmla="*/ 2147483646 w 274"/>
                <a:gd name="T23" fmla="*/ 2147483646 h 311"/>
                <a:gd name="T24" fmla="*/ 2147483646 w 274"/>
                <a:gd name="T25" fmla="*/ 2147483646 h 311"/>
                <a:gd name="T26" fmla="*/ 2147483646 w 274"/>
                <a:gd name="T27" fmla="*/ 2147483646 h 311"/>
                <a:gd name="T28" fmla="*/ 2147483646 w 274"/>
                <a:gd name="T29" fmla="*/ 2147483646 h 311"/>
                <a:gd name="T30" fmla="*/ 2147483646 w 274"/>
                <a:gd name="T31" fmla="*/ 2147483646 h 311"/>
                <a:gd name="T32" fmla="*/ 2147483646 w 274"/>
                <a:gd name="T33" fmla="*/ 2147483646 h 311"/>
                <a:gd name="T34" fmla="*/ 2147483646 w 274"/>
                <a:gd name="T35" fmla="*/ 2147483646 h 311"/>
                <a:gd name="T36" fmla="*/ 2147483646 w 274"/>
                <a:gd name="T37" fmla="*/ 2147483646 h 311"/>
                <a:gd name="T38" fmla="*/ 2147483646 w 274"/>
                <a:gd name="T39" fmla="*/ 2147483646 h 311"/>
                <a:gd name="T40" fmla="*/ 2147483646 w 274"/>
                <a:gd name="T41" fmla="*/ 2147483646 h 311"/>
                <a:gd name="T42" fmla="*/ 2147483646 w 274"/>
                <a:gd name="T43" fmla="*/ 2147483646 h 311"/>
                <a:gd name="T44" fmla="*/ 2147483646 w 274"/>
                <a:gd name="T45" fmla="*/ 2147483646 h 311"/>
                <a:gd name="T46" fmla="*/ 2147483646 w 274"/>
                <a:gd name="T47" fmla="*/ 2147483646 h 311"/>
                <a:gd name="T48" fmla="*/ 2147483646 w 274"/>
                <a:gd name="T49" fmla="*/ 2147483646 h 311"/>
                <a:gd name="T50" fmla="*/ 2147483646 w 274"/>
                <a:gd name="T51" fmla="*/ 2147483646 h 311"/>
                <a:gd name="T52" fmla="*/ 2147483646 w 274"/>
                <a:gd name="T53" fmla="*/ 2147483646 h 311"/>
                <a:gd name="T54" fmla="*/ 2147483646 w 274"/>
                <a:gd name="T55" fmla="*/ 2147483646 h 311"/>
                <a:gd name="T56" fmla="*/ 2147483646 w 274"/>
                <a:gd name="T57" fmla="*/ 2147483646 h 311"/>
                <a:gd name="T58" fmla="*/ 2147483646 w 274"/>
                <a:gd name="T59" fmla="*/ 2147483646 h 311"/>
                <a:gd name="T60" fmla="*/ 2147483646 w 274"/>
                <a:gd name="T61" fmla="*/ 2147483646 h 311"/>
                <a:gd name="T62" fmla="*/ 2147483646 w 274"/>
                <a:gd name="T63" fmla="*/ 2147483646 h 311"/>
                <a:gd name="T64" fmla="*/ 2147483646 w 274"/>
                <a:gd name="T65" fmla="*/ 2147483646 h 311"/>
                <a:gd name="T66" fmla="*/ 2147483646 w 274"/>
                <a:gd name="T67" fmla="*/ 2147483646 h 311"/>
                <a:gd name="T68" fmla="*/ 2147483646 w 274"/>
                <a:gd name="T69" fmla="*/ 2147483646 h 311"/>
                <a:gd name="T70" fmla="*/ 2147483646 w 274"/>
                <a:gd name="T71" fmla="*/ 2147483646 h 311"/>
                <a:gd name="T72" fmla="*/ 2147483646 w 274"/>
                <a:gd name="T73" fmla="*/ 2147483646 h 311"/>
                <a:gd name="T74" fmla="*/ 2147483646 w 274"/>
                <a:gd name="T75" fmla="*/ 2147483646 h 311"/>
                <a:gd name="T76" fmla="*/ 2147483646 w 274"/>
                <a:gd name="T77" fmla="*/ 2147483646 h 311"/>
                <a:gd name="T78" fmla="*/ 2147483646 w 274"/>
                <a:gd name="T79" fmla="*/ 2147483646 h 311"/>
                <a:gd name="T80" fmla="*/ 2147483646 w 274"/>
                <a:gd name="T81" fmla="*/ 2147483646 h 311"/>
                <a:gd name="T82" fmla="*/ 2147483646 w 274"/>
                <a:gd name="T83" fmla="*/ 2147483646 h 311"/>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274" h="311">
                  <a:moveTo>
                    <a:pt x="274" y="155"/>
                  </a:moveTo>
                  <a:lnTo>
                    <a:pt x="137" y="0"/>
                  </a:lnTo>
                  <a:lnTo>
                    <a:pt x="0" y="155"/>
                  </a:lnTo>
                  <a:lnTo>
                    <a:pt x="137" y="311"/>
                  </a:lnTo>
                  <a:lnTo>
                    <a:pt x="274" y="155"/>
                  </a:lnTo>
                  <a:close/>
                  <a:moveTo>
                    <a:pt x="111" y="258"/>
                  </a:moveTo>
                  <a:lnTo>
                    <a:pt x="164" y="258"/>
                  </a:lnTo>
                  <a:lnTo>
                    <a:pt x="137" y="288"/>
                  </a:lnTo>
                  <a:lnTo>
                    <a:pt x="111" y="258"/>
                  </a:lnTo>
                  <a:close/>
                  <a:moveTo>
                    <a:pt x="183" y="147"/>
                  </a:moveTo>
                  <a:lnTo>
                    <a:pt x="137" y="95"/>
                  </a:lnTo>
                  <a:lnTo>
                    <a:pt x="91" y="147"/>
                  </a:lnTo>
                  <a:lnTo>
                    <a:pt x="69" y="147"/>
                  </a:lnTo>
                  <a:lnTo>
                    <a:pt x="137" y="70"/>
                  </a:lnTo>
                  <a:lnTo>
                    <a:pt x="205" y="147"/>
                  </a:lnTo>
                  <a:lnTo>
                    <a:pt x="183" y="147"/>
                  </a:lnTo>
                  <a:close/>
                  <a:moveTo>
                    <a:pt x="164" y="147"/>
                  </a:moveTo>
                  <a:lnTo>
                    <a:pt x="111" y="147"/>
                  </a:lnTo>
                  <a:lnTo>
                    <a:pt x="137" y="117"/>
                  </a:lnTo>
                  <a:lnTo>
                    <a:pt x="164" y="147"/>
                  </a:lnTo>
                  <a:close/>
                  <a:moveTo>
                    <a:pt x="247" y="162"/>
                  </a:moveTo>
                  <a:lnTo>
                    <a:pt x="232" y="179"/>
                  </a:lnTo>
                  <a:lnTo>
                    <a:pt x="42" y="179"/>
                  </a:lnTo>
                  <a:lnTo>
                    <a:pt x="27" y="162"/>
                  </a:lnTo>
                  <a:lnTo>
                    <a:pt x="247" y="162"/>
                  </a:lnTo>
                  <a:close/>
                  <a:moveTo>
                    <a:pt x="219" y="194"/>
                  </a:moveTo>
                  <a:lnTo>
                    <a:pt x="204" y="211"/>
                  </a:lnTo>
                  <a:lnTo>
                    <a:pt x="70" y="211"/>
                  </a:lnTo>
                  <a:lnTo>
                    <a:pt x="55" y="194"/>
                  </a:lnTo>
                  <a:lnTo>
                    <a:pt x="219" y="194"/>
                  </a:lnTo>
                  <a:close/>
                  <a:moveTo>
                    <a:pt x="191" y="226"/>
                  </a:moveTo>
                  <a:lnTo>
                    <a:pt x="177" y="243"/>
                  </a:lnTo>
                  <a:lnTo>
                    <a:pt x="97" y="243"/>
                  </a:lnTo>
                  <a:lnTo>
                    <a:pt x="83" y="226"/>
                  </a:lnTo>
                  <a:lnTo>
                    <a:pt x="191" y="226"/>
                  </a:lnTo>
                  <a:close/>
                  <a:moveTo>
                    <a:pt x="247" y="147"/>
                  </a:moveTo>
                  <a:lnTo>
                    <a:pt x="225" y="147"/>
                  </a:lnTo>
                  <a:lnTo>
                    <a:pt x="137" y="47"/>
                  </a:lnTo>
                  <a:lnTo>
                    <a:pt x="49" y="147"/>
                  </a:lnTo>
                  <a:lnTo>
                    <a:pt x="27" y="147"/>
                  </a:lnTo>
                  <a:lnTo>
                    <a:pt x="137" y="22"/>
                  </a:lnTo>
                  <a:lnTo>
                    <a:pt x="247" y="14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grpSp>
      <p:pic>
        <p:nvPicPr>
          <p:cNvPr id="8" name="Picture 10">
            <a:extLst>
              <a:ext uri="{FF2B5EF4-FFF2-40B4-BE49-F238E27FC236}">
                <a16:creationId xmlns:a16="http://schemas.microsoft.com/office/drawing/2014/main" id="{2088EDCE-8113-9756-E15B-4DF628FFC6A4}"/>
              </a:ext>
            </a:extLst>
          </p:cNvPr>
          <p:cNvPicPr>
            <a:picLocks noChangeAspect="1"/>
          </p:cNvPicPr>
          <p:nvPr userDrawn="1"/>
        </p:nvPicPr>
        <p:blipFill>
          <a:blip r:embed="rId3">
            <a:extLst>
              <a:ext uri="{28A0092B-C50C-407E-A947-70E740481C1C}">
                <a14:useLocalDpi xmlns:a14="http://schemas.microsoft.com/office/drawing/2010/main"/>
              </a:ext>
            </a:extLst>
          </a:blip>
          <a:srcRect/>
          <a:stretch>
            <a:fillRect/>
          </a:stretch>
        </p:blipFill>
        <p:spPr bwMode="auto">
          <a:xfrm>
            <a:off x="7399338" y="871538"/>
            <a:ext cx="1744662" cy="548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0">
            <a:extLst>
              <a:ext uri="{FF2B5EF4-FFF2-40B4-BE49-F238E27FC236}">
                <a16:creationId xmlns:a16="http://schemas.microsoft.com/office/drawing/2014/main" id="{4AA1FCF4-5C40-BF44-9556-C2949163D811}"/>
              </a:ext>
            </a:extLst>
          </p:cNvPr>
          <p:cNvPicPr>
            <a:picLocks noChangeAspect="1"/>
          </p:cNvPicPr>
          <p:nvPr userDrawn="1"/>
        </p:nvPicPr>
        <p:blipFill>
          <a:blip r:embed="rId4">
            <a:extLst>
              <a:ext uri="{28A0092B-C50C-407E-A947-70E740481C1C}">
                <a14:useLocalDpi xmlns:a14="http://schemas.microsoft.com/office/drawing/2010/main"/>
              </a:ext>
            </a:extLst>
          </a:blip>
          <a:srcRect/>
          <a:stretch>
            <a:fillRect/>
          </a:stretch>
        </p:blipFill>
        <p:spPr bwMode="auto">
          <a:xfrm>
            <a:off x="-9525" y="-1243013"/>
            <a:ext cx="1744663" cy="5491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279038" y="1727945"/>
            <a:ext cx="6585924" cy="1122829"/>
          </a:xfrm>
        </p:spPr>
        <p:txBody>
          <a:bodyPr anchor="b"/>
          <a:lstStyle>
            <a:lvl1pPr marL="0" algn="ctr" defTabSz="457200" rtl="0" eaLnBrk="1" latinLnBrk="0" hangingPunct="1">
              <a:lnSpc>
                <a:spcPct val="95000"/>
              </a:lnSpc>
              <a:spcBef>
                <a:spcPct val="0"/>
              </a:spcBef>
              <a:spcAft>
                <a:spcPts val="400"/>
              </a:spcAft>
              <a:buNone/>
              <a:defRPr lang="en-US" sz="3600" b="0" kern="1200" dirty="0">
                <a:solidFill>
                  <a:schemeClr val="bg1"/>
                </a:solidFill>
                <a:latin typeface="Arial" panose="020B0604020202020204" pitchFamily="34" charset="0"/>
                <a:ea typeface="+mj-ea"/>
                <a:cs typeface="Arial" panose="020B0604020202020204" pitchFamily="34" charset="0"/>
              </a:defRPr>
            </a:lvl1pPr>
          </a:lstStyle>
          <a:p>
            <a:r>
              <a:rPr lang="en-US"/>
              <a:t>Click to edit Master title style</a:t>
            </a:r>
          </a:p>
        </p:txBody>
      </p:sp>
      <p:sp>
        <p:nvSpPr>
          <p:cNvPr id="10" name="Subtitle 2"/>
          <p:cNvSpPr>
            <a:spLocks noGrp="1"/>
          </p:cNvSpPr>
          <p:nvPr>
            <p:ph type="subTitle" idx="1"/>
          </p:nvPr>
        </p:nvSpPr>
        <p:spPr>
          <a:xfrm>
            <a:off x="3449170" y="3102923"/>
            <a:ext cx="2212042" cy="453824"/>
          </a:xfrm>
        </p:spPr>
        <p:txBody>
          <a:bodyPr/>
          <a:lstStyle>
            <a:lvl1pPr marL="0" indent="0" algn="ctr">
              <a:lnSpc>
                <a:spcPct val="100000"/>
              </a:lnSpc>
              <a:spcBef>
                <a:spcPts val="0"/>
              </a:spcBef>
              <a:spcAft>
                <a:spcPts val="600"/>
              </a:spcAft>
              <a:buNone/>
              <a:defRPr sz="1200" b="0">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11" name="Footer Placeholder 4">
            <a:extLst>
              <a:ext uri="{FF2B5EF4-FFF2-40B4-BE49-F238E27FC236}">
                <a16:creationId xmlns:a16="http://schemas.microsoft.com/office/drawing/2014/main" id="{054B72B9-BA3D-A24E-D63C-85D714AEFD5B}"/>
              </a:ext>
            </a:extLst>
          </p:cNvPr>
          <p:cNvSpPr>
            <a:spLocks noGrp="1"/>
          </p:cNvSpPr>
          <p:nvPr>
            <p:ph type="ftr" sz="quarter" idx="10"/>
          </p:nvPr>
        </p:nvSpPr>
        <p:spPr/>
        <p:txBody>
          <a:bodyPr/>
          <a:lstStyle>
            <a:lvl1pPr>
              <a:defRPr/>
            </a:lvl1pPr>
          </a:lstStyle>
          <a:p>
            <a:pPr>
              <a:defRPr/>
            </a:pPr>
            <a:r>
              <a:rPr lang="en-US"/>
              <a:t>SECTION TITLE</a:t>
            </a:r>
          </a:p>
        </p:txBody>
      </p:sp>
      <p:sp>
        <p:nvSpPr>
          <p:cNvPr id="12" name="Slide Number Placeholder 5">
            <a:extLst>
              <a:ext uri="{FF2B5EF4-FFF2-40B4-BE49-F238E27FC236}">
                <a16:creationId xmlns:a16="http://schemas.microsoft.com/office/drawing/2014/main" id="{19F54186-684E-FA3C-A372-78C1674C2FDE}"/>
              </a:ext>
            </a:extLst>
          </p:cNvPr>
          <p:cNvSpPr>
            <a:spLocks noGrp="1"/>
          </p:cNvSpPr>
          <p:nvPr>
            <p:ph type="sldNum" sz="quarter" idx="11"/>
          </p:nvPr>
        </p:nvSpPr>
        <p:spPr>
          <a:xfrm>
            <a:off x="574675" y="4700588"/>
            <a:ext cx="368300" cy="273050"/>
          </a:xfrm>
        </p:spPr>
        <p:txBody>
          <a:bodyPr/>
          <a:lstStyle>
            <a:lvl1pPr>
              <a:defRPr/>
            </a:lvl1pPr>
          </a:lstStyle>
          <a:p>
            <a:fld id="{98AF8D35-D756-4334-BBB0-8A37D333FB2B}" type="slidenum">
              <a:rPr lang="en-US" altLang="en-US"/>
              <a:pPr/>
              <a:t>‹#›</a:t>
            </a:fld>
            <a:endParaRPr lang="en-US" altLang="en-US"/>
          </a:p>
        </p:txBody>
      </p:sp>
    </p:spTree>
    <p:extLst>
      <p:ext uri="{BB962C8B-B14F-4D97-AF65-F5344CB8AC3E}">
        <p14:creationId xmlns:p14="http://schemas.microsoft.com/office/powerpoint/2010/main" val="3298091203"/>
      </p:ext>
    </p:extLst>
  </p:cSld>
  <p:clrMapOvr>
    <a:masterClrMapping/>
  </p:clrMapOvr>
  <p:transition spd="slow">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2_Section Divider - Image">
    <p:spTree>
      <p:nvGrpSpPr>
        <p:cNvPr id="1" name=""/>
        <p:cNvGrpSpPr/>
        <p:nvPr/>
      </p:nvGrpSpPr>
      <p:grpSpPr>
        <a:xfrm>
          <a:off x="0" y="0"/>
          <a:ext cx="0" cy="0"/>
          <a:chOff x="0" y="0"/>
          <a:chExt cx="0" cy="0"/>
        </a:xfrm>
      </p:grpSpPr>
      <p:pic>
        <p:nvPicPr>
          <p:cNvPr id="4" name="Picture 6">
            <a:extLst>
              <a:ext uri="{FF2B5EF4-FFF2-40B4-BE49-F238E27FC236}">
                <a16:creationId xmlns:a16="http://schemas.microsoft.com/office/drawing/2014/main" id="{0EACB7AC-6DBD-B3D4-1ED1-D99F5877F6C2}"/>
              </a:ext>
            </a:extLst>
          </p:cNvPr>
          <p:cNvPicPr>
            <a:picLocks noChangeAspect="1"/>
          </p:cNvPicPr>
          <p:nvPr userDrawn="1"/>
        </p:nvPicPr>
        <p:blipFill>
          <a:blip r:embed="rId2" cstate="hqprint">
            <a:extLst>
              <a:ext uri="{28A0092B-C50C-407E-A947-70E740481C1C}">
                <a14:useLocalDpi xmlns:a14="http://schemas.microsoft.com/office/drawing/2010/main"/>
              </a:ext>
            </a:extLst>
          </a:blip>
          <a:srcRect b="-60"/>
          <a:stretch>
            <a:fillRect/>
          </a:stretch>
        </p:blipFill>
        <p:spPr bwMode="auto">
          <a:xfrm>
            <a:off x="0" y="-36513"/>
            <a:ext cx="9132888" cy="5203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Group 8">
            <a:extLst>
              <a:ext uri="{FF2B5EF4-FFF2-40B4-BE49-F238E27FC236}">
                <a16:creationId xmlns:a16="http://schemas.microsoft.com/office/drawing/2014/main" id="{AEAB5656-E725-AD61-6515-508339C0B69F}"/>
              </a:ext>
            </a:extLst>
          </p:cNvPr>
          <p:cNvGrpSpPr>
            <a:grpSpLocks/>
          </p:cNvGrpSpPr>
          <p:nvPr userDrawn="1"/>
        </p:nvGrpSpPr>
        <p:grpSpPr bwMode="auto">
          <a:xfrm>
            <a:off x="7415213" y="4538663"/>
            <a:ext cx="1009650" cy="387350"/>
            <a:chOff x="819150" y="3517900"/>
            <a:chExt cx="1285875" cy="493713"/>
          </a:xfrm>
        </p:grpSpPr>
        <p:sp>
          <p:nvSpPr>
            <p:cNvPr id="6" name="Freeform 7">
              <a:extLst>
                <a:ext uri="{FF2B5EF4-FFF2-40B4-BE49-F238E27FC236}">
                  <a16:creationId xmlns:a16="http://schemas.microsoft.com/office/drawing/2014/main" id="{7CF2707F-C449-C81B-220F-877C12EABD38}"/>
                </a:ext>
              </a:extLst>
            </p:cNvPr>
            <p:cNvSpPr>
              <a:spLocks noEditPoints="1"/>
            </p:cNvSpPr>
            <p:nvPr userDrawn="1"/>
          </p:nvSpPr>
          <p:spPr bwMode="auto">
            <a:xfrm>
              <a:off x="1343025" y="3640138"/>
              <a:ext cx="762000" cy="296863"/>
            </a:xfrm>
            <a:custGeom>
              <a:avLst/>
              <a:gdLst>
                <a:gd name="T0" fmla="*/ 2147483646 w 1184"/>
                <a:gd name="T1" fmla="*/ 2147483646 h 462"/>
                <a:gd name="T2" fmla="*/ 2147483646 w 1184"/>
                <a:gd name="T3" fmla="*/ 2147483646 h 462"/>
                <a:gd name="T4" fmla="*/ 2147483646 w 1184"/>
                <a:gd name="T5" fmla="*/ 2147483646 h 462"/>
                <a:gd name="T6" fmla="*/ 2147483646 w 1184"/>
                <a:gd name="T7" fmla="*/ 0 h 462"/>
                <a:gd name="T8" fmla="*/ 2147483646 w 1184"/>
                <a:gd name="T9" fmla="*/ 2147483646 h 462"/>
                <a:gd name="T10" fmla="*/ 2147483646 w 1184"/>
                <a:gd name="T11" fmla="*/ 2147483646 h 462"/>
                <a:gd name="T12" fmla="*/ 2147483646 w 1184"/>
                <a:gd name="T13" fmla="*/ 2147483646 h 462"/>
                <a:gd name="T14" fmla="*/ 2147483646 w 1184"/>
                <a:gd name="T15" fmla="*/ 2147483646 h 462"/>
                <a:gd name="T16" fmla="*/ 2147483646 w 1184"/>
                <a:gd name="T17" fmla="*/ 2147483646 h 462"/>
                <a:gd name="T18" fmla="*/ 2147483646 w 1184"/>
                <a:gd name="T19" fmla="*/ 2147483646 h 462"/>
                <a:gd name="T20" fmla="*/ 2147483646 w 1184"/>
                <a:gd name="T21" fmla="*/ 2147483646 h 462"/>
                <a:gd name="T22" fmla="*/ 2147483646 w 1184"/>
                <a:gd name="T23" fmla="*/ 2147483646 h 462"/>
                <a:gd name="T24" fmla="*/ 2147483646 w 1184"/>
                <a:gd name="T25" fmla="*/ 2147483646 h 462"/>
                <a:gd name="T26" fmla="*/ 2147483646 w 1184"/>
                <a:gd name="T27" fmla="*/ 2147483646 h 462"/>
                <a:gd name="T28" fmla="*/ 2147483646 w 1184"/>
                <a:gd name="T29" fmla="*/ 2147483646 h 462"/>
                <a:gd name="T30" fmla="*/ 2147483646 w 1184"/>
                <a:gd name="T31" fmla="*/ 2147483646 h 462"/>
                <a:gd name="T32" fmla="*/ 2147483646 w 1184"/>
                <a:gd name="T33" fmla="*/ 2147483646 h 462"/>
                <a:gd name="T34" fmla="*/ 2147483646 w 1184"/>
                <a:gd name="T35" fmla="*/ 2147483646 h 462"/>
                <a:gd name="T36" fmla="*/ 2147483646 w 1184"/>
                <a:gd name="T37" fmla="*/ 2147483646 h 462"/>
                <a:gd name="T38" fmla="*/ 2147483646 w 1184"/>
                <a:gd name="T39" fmla="*/ 2147483646 h 462"/>
                <a:gd name="T40" fmla="*/ 2147483646 w 1184"/>
                <a:gd name="T41" fmla="*/ 2147483646 h 462"/>
                <a:gd name="T42" fmla="*/ 2147483646 w 1184"/>
                <a:gd name="T43" fmla="*/ 2147483646 h 462"/>
                <a:gd name="T44" fmla="*/ 2147483646 w 1184"/>
                <a:gd name="T45" fmla="*/ 2147483646 h 462"/>
                <a:gd name="T46" fmla="*/ 2147483646 w 1184"/>
                <a:gd name="T47" fmla="*/ 2147483646 h 462"/>
                <a:gd name="T48" fmla="*/ 2147483646 w 1184"/>
                <a:gd name="T49" fmla="*/ 2147483646 h 462"/>
                <a:gd name="T50" fmla="*/ 2147483646 w 1184"/>
                <a:gd name="T51" fmla="*/ 2147483646 h 462"/>
                <a:gd name="T52" fmla="*/ 2147483646 w 1184"/>
                <a:gd name="T53" fmla="*/ 2147483646 h 462"/>
                <a:gd name="T54" fmla="*/ 2147483646 w 1184"/>
                <a:gd name="T55" fmla="*/ 2147483646 h 462"/>
                <a:gd name="T56" fmla="*/ 2147483646 w 1184"/>
                <a:gd name="T57" fmla="*/ 2147483646 h 462"/>
                <a:gd name="T58" fmla="*/ 2147483646 w 1184"/>
                <a:gd name="T59" fmla="*/ 2147483646 h 462"/>
                <a:gd name="T60" fmla="*/ 2147483646 w 1184"/>
                <a:gd name="T61" fmla="*/ 2147483646 h 462"/>
                <a:gd name="T62" fmla="*/ 2147483646 w 1184"/>
                <a:gd name="T63" fmla="*/ 2147483646 h 462"/>
                <a:gd name="T64" fmla="*/ 2147483646 w 1184"/>
                <a:gd name="T65" fmla="*/ 2147483646 h 462"/>
                <a:gd name="T66" fmla="*/ 2147483646 w 1184"/>
                <a:gd name="T67" fmla="*/ 2147483646 h 462"/>
                <a:gd name="T68" fmla="*/ 2147483646 w 1184"/>
                <a:gd name="T69" fmla="*/ 2147483646 h 462"/>
                <a:gd name="T70" fmla="*/ 2147483646 w 1184"/>
                <a:gd name="T71" fmla="*/ 2147483646 h 462"/>
                <a:gd name="T72" fmla="*/ 2147483646 w 1184"/>
                <a:gd name="T73" fmla="*/ 2147483646 h 462"/>
                <a:gd name="T74" fmla="*/ 2147483646 w 1184"/>
                <a:gd name="T75" fmla="*/ 2147483646 h 462"/>
                <a:gd name="T76" fmla="*/ 2147483646 w 1184"/>
                <a:gd name="T77" fmla="*/ 2147483646 h 462"/>
                <a:gd name="T78" fmla="*/ 2147483646 w 1184"/>
                <a:gd name="T79" fmla="*/ 2147483646 h 462"/>
                <a:gd name="T80" fmla="*/ 2147483646 w 1184"/>
                <a:gd name="T81" fmla="*/ 2147483646 h 462"/>
                <a:gd name="T82" fmla="*/ 2147483646 w 1184"/>
                <a:gd name="T83" fmla="*/ 2147483646 h 462"/>
                <a:gd name="T84" fmla="*/ 2147483646 w 1184"/>
                <a:gd name="T85" fmla="*/ 2147483646 h 462"/>
                <a:gd name="T86" fmla="*/ 2147483646 w 1184"/>
                <a:gd name="T87" fmla="*/ 2147483646 h 462"/>
                <a:gd name="T88" fmla="*/ 2147483646 w 1184"/>
                <a:gd name="T89" fmla="*/ 2147483646 h 462"/>
                <a:gd name="T90" fmla="*/ 2147483646 w 1184"/>
                <a:gd name="T91" fmla="*/ 2147483646 h 462"/>
                <a:gd name="T92" fmla="*/ 2147483646 w 1184"/>
                <a:gd name="T93" fmla="*/ 2147483646 h 462"/>
                <a:gd name="T94" fmla="*/ 2147483646 w 1184"/>
                <a:gd name="T95" fmla="*/ 2147483646 h 462"/>
                <a:gd name="T96" fmla="*/ 2147483646 w 1184"/>
                <a:gd name="T97" fmla="*/ 2147483646 h 462"/>
                <a:gd name="T98" fmla="*/ 2147483646 w 1184"/>
                <a:gd name="T99" fmla="*/ 2147483646 h 462"/>
                <a:gd name="T100" fmla="*/ 2147483646 w 1184"/>
                <a:gd name="T101" fmla="*/ 2147483646 h 462"/>
                <a:gd name="T102" fmla="*/ 2147483646 w 1184"/>
                <a:gd name="T103" fmla="*/ 2147483646 h 462"/>
                <a:gd name="T104" fmla="*/ 2147483646 w 1184"/>
                <a:gd name="T105" fmla="*/ 2147483646 h 462"/>
                <a:gd name="T106" fmla="*/ 2147483646 w 1184"/>
                <a:gd name="T107" fmla="*/ 2147483646 h 462"/>
                <a:gd name="T108" fmla="*/ 2147483646 w 1184"/>
                <a:gd name="T109" fmla="*/ 2147483646 h 462"/>
                <a:gd name="T110" fmla="*/ 2147483646 w 1184"/>
                <a:gd name="T111" fmla="*/ 2147483646 h 462"/>
                <a:gd name="T112" fmla="*/ 2147483646 w 1184"/>
                <a:gd name="T113" fmla="*/ 2147483646 h 462"/>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1184" h="462">
                  <a:moveTo>
                    <a:pt x="17" y="70"/>
                  </a:moveTo>
                  <a:cubicBezTo>
                    <a:pt x="17" y="114"/>
                    <a:pt x="17" y="114"/>
                    <a:pt x="17" y="114"/>
                  </a:cubicBezTo>
                  <a:cubicBezTo>
                    <a:pt x="76" y="114"/>
                    <a:pt x="76" y="114"/>
                    <a:pt x="76" y="114"/>
                  </a:cubicBezTo>
                  <a:cubicBezTo>
                    <a:pt x="76" y="127"/>
                    <a:pt x="76" y="127"/>
                    <a:pt x="76" y="127"/>
                  </a:cubicBezTo>
                  <a:cubicBezTo>
                    <a:pt x="3" y="127"/>
                    <a:pt x="3" y="127"/>
                    <a:pt x="3" y="127"/>
                  </a:cubicBezTo>
                  <a:cubicBezTo>
                    <a:pt x="3" y="2"/>
                    <a:pt x="3" y="2"/>
                    <a:pt x="3" y="2"/>
                  </a:cubicBezTo>
                  <a:cubicBezTo>
                    <a:pt x="74" y="2"/>
                    <a:pt x="74" y="2"/>
                    <a:pt x="74" y="2"/>
                  </a:cubicBezTo>
                  <a:cubicBezTo>
                    <a:pt x="74" y="15"/>
                    <a:pt x="74" y="15"/>
                    <a:pt x="74" y="15"/>
                  </a:cubicBezTo>
                  <a:cubicBezTo>
                    <a:pt x="17" y="15"/>
                    <a:pt x="17" y="15"/>
                    <a:pt x="17" y="15"/>
                  </a:cubicBezTo>
                  <a:cubicBezTo>
                    <a:pt x="17" y="57"/>
                    <a:pt x="17" y="57"/>
                    <a:pt x="17" y="57"/>
                  </a:cubicBezTo>
                  <a:cubicBezTo>
                    <a:pt x="69" y="57"/>
                    <a:pt x="69" y="57"/>
                    <a:pt x="69" y="57"/>
                  </a:cubicBezTo>
                  <a:cubicBezTo>
                    <a:pt x="69" y="70"/>
                    <a:pt x="69" y="70"/>
                    <a:pt x="69" y="70"/>
                  </a:cubicBezTo>
                  <a:lnTo>
                    <a:pt x="17" y="70"/>
                  </a:lnTo>
                  <a:close/>
                  <a:moveTo>
                    <a:pt x="186" y="2"/>
                  </a:moveTo>
                  <a:cubicBezTo>
                    <a:pt x="172" y="2"/>
                    <a:pt x="172" y="2"/>
                    <a:pt x="172" y="2"/>
                  </a:cubicBezTo>
                  <a:cubicBezTo>
                    <a:pt x="172" y="97"/>
                    <a:pt x="172" y="97"/>
                    <a:pt x="172" y="97"/>
                  </a:cubicBezTo>
                  <a:cubicBezTo>
                    <a:pt x="119" y="2"/>
                    <a:pt x="119" y="2"/>
                    <a:pt x="119" y="2"/>
                  </a:cubicBezTo>
                  <a:cubicBezTo>
                    <a:pt x="106" y="2"/>
                    <a:pt x="106" y="2"/>
                    <a:pt x="106" y="2"/>
                  </a:cubicBezTo>
                  <a:cubicBezTo>
                    <a:pt x="106" y="127"/>
                    <a:pt x="106" y="127"/>
                    <a:pt x="106" y="127"/>
                  </a:cubicBezTo>
                  <a:cubicBezTo>
                    <a:pt x="120" y="127"/>
                    <a:pt x="120" y="127"/>
                    <a:pt x="120" y="127"/>
                  </a:cubicBezTo>
                  <a:cubicBezTo>
                    <a:pt x="120" y="31"/>
                    <a:pt x="120" y="31"/>
                    <a:pt x="120" y="31"/>
                  </a:cubicBezTo>
                  <a:cubicBezTo>
                    <a:pt x="174" y="127"/>
                    <a:pt x="174" y="127"/>
                    <a:pt x="174" y="127"/>
                  </a:cubicBezTo>
                  <a:cubicBezTo>
                    <a:pt x="186" y="127"/>
                    <a:pt x="186" y="127"/>
                    <a:pt x="186" y="127"/>
                  </a:cubicBezTo>
                  <a:lnTo>
                    <a:pt x="186" y="2"/>
                  </a:lnTo>
                  <a:close/>
                  <a:moveTo>
                    <a:pt x="262" y="78"/>
                  </a:moveTo>
                  <a:cubicBezTo>
                    <a:pt x="285" y="78"/>
                    <a:pt x="285" y="78"/>
                    <a:pt x="285" y="78"/>
                  </a:cubicBezTo>
                  <a:cubicBezTo>
                    <a:pt x="285" y="91"/>
                    <a:pt x="285" y="91"/>
                    <a:pt x="285" y="91"/>
                  </a:cubicBezTo>
                  <a:cubicBezTo>
                    <a:pt x="285" y="106"/>
                    <a:pt x="276" y="116"/>
                    <a:pt x="259" y="116"/>
                  </a:cubicBezTo>
                  <a:cubicBezTo>
                    <a:pt x="242" y="116"/>
                    <a:pt x="232" y="105"/>
                    <a:pt x="232" y="89"/>
                  </a:cubicBezTo>
                  <a:cubicBezTo>
                    <a:pt x="232" y="40"/>
                    <a:pt x="232" y="40"/>
                    <a:pt x="232" y="40"/>
                  </a:cubicBezTo>
                  <a:cubicBezTo>
                    <a:pt x="232" y="25"/>
                    <a:pt x="242" y="13"/>
                    <a:pt x="259" y="13"/>
                  </a:cubicBezTo>
                  <a:cubicBezTo>
                    <a:pt x="276" y="13"/>
                    <a:pt x="285" y="23"/>
                    <a:pt x="285" y="36"/>
                  </a:cubicBezTo>
                  <a:cubicBezTo>
                    <a:pt x="285" y="39"/>
                    <a:pt x="285" y="39"/>
                    <a:pt x="285" y="39"/>
                  </a:cubicBezTo>
                  <a:cubicBezTo>
                    <a:pt x="299" y="39"/>
                    <a:pt x="299" y="39"/>
                    <a:pt x="299" y="39"/>
                  </a:cubicBezTo>
                  <a:cubicBezTo>
                    <a:pt x="299" y="36"/>
                    <a:pt x="299" y="36"/>
                    <a:pt x="299" y="36"/>
                  </a:cubicBezTo>
                  <a:cubicBezTo>
                    <a:pt x="299" y="14"/>
                    <a:pt x="283" y="0"/>
                    <a:pt x="259" y="0"/>
                  </a:cubicBezTo>
                  <a:cubicBezTo>
                    <a:pt x="234" y="0"/>
                    <a:pt x="218" y="16"/>
                    <a:pt x="218" y="40"/>
                  </a:cubicBezTo>
                  <a:cubicBezTo>
                    <a:pt x="218" y="89"/>
                    <a:pt x="218" y="89"/>
                    <a:pt x="218" y="89"/>
                  </a:cubicBezTo>
                  <a:cubicBezTo>
                    <a:pt x="218" y="114"/>
                    <a:pt x="235" y="129"/>
                    <a:pt x="259" y="129"/>
                  </a:cubicBezTo>
                  <a:cubicBezTo>
                    <a:pt x="283" y="129"/>
                    <a:pt x="299" y="114"/>
                    <a:pt x="299" y="91"/>
                  </a:cubicBezTo>
                  <a:cubicBezTo>
                    <a:pt x="299" y="66"/>
                    <a:pt x="299" y="66"/>
                    <a:pt x="299" y="66"/>
                  </a:cubicBezTo>
                  <a:cubicBezTo>
                    <a:pt x="262" y="66"/>
                    <a:pt x="262" y="66"/>
                    <a:pt x="262" y="66"/>
                  </a:cubicBezTo>
                  <a:lnTo>
                    <a:pt x="262" y="78"/>
                  </a:lnTo>
                  <a:close/>
                  <a:moveTo>
                    <a:pt x="346" y="2"/>
                  </a:moveTo>
                  <a:cubicBezTo>
                    <a:pt x="331" y="2"/>
                    <a:pt x="331" y="2"/>
                    <a:pt x="331" y="2"/>
                  </a:cubicBezTo>
                  <a:cubicBezTo>
                    <a:pt x="331" y="127"/>
                    <a:pt x="331" y="127"/>
                    <a:pt x="331" y="127"/>
                  </a:cubicBezTo>
                  <a:cubicBezTo>
                    <a:pt x="346" y="127"/>
                    <a:pt x="346" y="127"/>
                    <a:pt x="346" y="127"/>
                  </a:cubicBezTo>
                  <a:lnTo>
                    <a:pt x="346" y="2"/>
                  </a:lnTo>
                  <a:close/>
                  <a:moveTo>
                    <a:pt x="463" y="2"/>
                  </a:moveTo>
                  <a:cubicBezTo>
                    <a:pt x="449" y="2"/>
                    <a:pt x="449" y="2"/>
                    <a:pt x="449" y="2"/>
                  </a:cubicBezTo>
                  <a:cubicBezTo>
                    <a:pt x="449" y="97"/>
                    <a:pt x="449" y="97"/>
                    <a:pt x="449" y="97"/>
                  </a:cubicBezTo>
                  <a:cubicBezTo>
                    <a:pt x="396" y="2"/>
                    <a:pt x="396" y="2"/>
                    <a:pt x="396" y="2"/>
                  </a:cubicBezTo>
                  <a:cubicBezTo>
                    <a:pt x="383" y="2"/>
                    <a:pt x="383" y="2"/>
                    <a:pt x="383" y="2"/>
                  </a:cubicBezTo>
                  <a:cubicBezTo>
                    <a:pt x="383" y="127"/>
                    <a:pt x="383" y="127"/>
                    <a:pt x="383" y="127"/>
                  </a:cubicBezTo>
                  <a:cubicBezTo>
                    <a:pt x="397" y="127"/>
                    <a:pt x="397" y="127"/>
                    <a:pt x="397" y="127"/>
                  </a:cubicBezTo>
                  <a:cubicBezTo>
                    <a:pt x="397" y="31"/>
                    <a:pt x="397" y="31"/>
                    <a:pt x="397" y="31"/>
                  </a:cubicBezTo>
                  <a:cubicBezTo>
                    <a:pt x="451" y="127"/>
                    <a:pt x="451" y="127"/>
                    <a:pt x="451" y="127"/>
                  </a:cubicBezTo>
                  <a:cubicBezTo>
                    <a:pt x="463" y="127"/>
                    <a:pt x="463" y="127"/>
                    <a:pt x="463" y="127"/>
                  </a:cubicBezTo>
                  <a:lnTo>
                    <a:pt x="463" y="2"/>
                  </a:lnTo>
                  <a:close/>
                  <a:moveTo>
                    <a:pt x="564" y="70"/>
                  </a:moveTo>
                  <a:cubicBezTo>
                    <a:pt x="564" y="57"/>
                    <a:pt x="564" y="57"/>
                    <a:pt x="564" y="57"/>
                  </a:cubicBezTo>
                  <a:cubicBezTo>
                    <a:pt x="512" y="57"/>
                    <a:pt x="512" y="57"/>
                    <a:pt x="512" y="57"/>
                  </a:cubicBezTo>
                  <a:cubicBezTo>
                    <a:pt x="512" y="15"/>
                    <a:pt x="512" y="15"/>
                    <a:pt x="512" y="15"/>
                  </a:cubicBezTo>
                  <a:cubicBezTo>
                    <a:pt x="569" y="15"/>
                    <a:pt x="569" y="15"/>
                    <a:pt x="569" y="15"/>
                  </a:cubicBezTo>
                  <a:cubicBezTo>
                    <a:pt x="569" y="2"/>
                    <a:pt x="569" y="2"/>
                    <a:pt x="569" y="2"/>
                  </a:cubicBezTo>
                  <a:cubicBezTo>
                    <a:pt x="498" y="2"/>
                    <a:pt x="498" y="2"/>
                    <a:pt x="498" y="2"/>
                  </a:cubicBezTo>
                  <a:cubicBezTo>
                    <a:pt x="498" y="127"/>
                    <a:pt x="498" y="127"/>
                    <a:pt x="498" y="127"/>
                  </a:cubicBezTo>
                  <a:cubicBezTo>
                    <a:pt x="571" y="127"/>
                    <a:pt x="571" y="127"/>
                    <a:pt x="571" y="127"/>
                  </a:cubicBezTo>
                  <a:cubicBezTo>
                    <a:pt x="571" y="114"/>
                    <a:pt x="571" y="114"/>
                    <a:pt x="571" y="114"/>
                  </a:cubicBezTo>
                  <a:cubicBezTo>
                    <a:pt x="512" y="114"/>
                    <a:pt x="512" y="114"/>
                    <a:pt x="512" y="114"/>
                  </a:cubicBezTo>
                  <a:cubicBezTo>
                    <a:pt x="512" y="70"/>
                    <a:pt x="512" y="70"/>
                    <a:pt x="512" y="70"/>
                  </a:cubicBezTo>
                  <a:lnTo>
                    <a:pt x="564" y="70"/>
                  </a:lnTo>
                  <a:close/>
                  <a:moveTo>
                    <a:pt x="664" y="70"/>
                  </a:moveTo>
                  <a:cubicBezTo>
                    <a:pt x="664" y="57"/>
                    <a:pt x="664" y="57"/>
                    <a:pt x="664" y="57"/>
                  </a:cubicBezTo>
                  <a:cubicBezTo>
                    <a:pt x="612" y="57"/>
                    <a:pt x="612" y="57"/>
                    <a:pt x="612" y="57"/>
                  </a:cubicBezTo>
                  <a:cubicBezTo>
                    <a:pt x="612" y="15"/>
                    <a:pt x="612" y="15"/>
                    <a:pt x="612" y="15"/>
                  </a:cubicBezTo>
                  <a:cubicBezTo>
                    <a:pt x="669" y="15"/>
                    <a:pt x="669" y="15"/>
                    <a:pt x="669" y="15"/>
                  </a:cubicBezTo>
                  <a:cubicBezTo>
                    <a:pt x="669" y="2"/>
                    <a:pt x="669" y="2"/>
                    <a:pt x="669" y="2"/>
                  </a:cubicBezTo>
                  <a:cubicBezTo>
                    <a:pt x="597" y="2"/>
                    <a:pt x="597" y="2"/>
                    <a:pt x="597" y="2"/>
                  </a:cubicBezTo>
                  <a:cubicBezTo>
                    <a:pt x="597" y="127"/>
                    <a:pt x="597" y="127"/>
                    <a:pt x="597" y="127"/>
                  </a:cubicBezTo>
                  <a:cubicBezTo>
                    <a:pt x="670" y="127"/>
                    <a:pt x="670" y="127"/>
                    <a:pt x="670" y="127"/>
                  </a:cubicBezTo>
                  <a:cubicBezTo>
                    <a:pt x="670" y="114"/>
                    <a:pt x="670" y="114"/>
                    <a:pt x="670" y="114"/>
                  </a:cubicBezTo>
                  <a:cubicBezTo>
                    <a:pt x="612" y="114"/>
                    <a:pt x="612" y="114"/>
                    <a:pt x="612" y="114"/>
                  </a:cubicBezTo>
                  <a:cubicBezTo>
                    <a:pt x="612" y="70"/>
                    <a:pt x="612" y="70"/>
                    <a:pt x="612" y="70"/>
                  </a:cubicBezTo>
                  <a:lnTo>
                    <a:pt x="664" y="70"/>
                  </a:lnTo>
                  <a:close/>
                  <a:moveTo>
                    <a:pt x="779" y="127"/>
                  </a:moveTo>
                  <a:cubicBezTo>
                    <a:pt x="756" y="74"/>
                    <a:pt x="756" y="74"/>
                    <a:pt x="756" y="74"/>
                  </a:cubicBezTo>
                  <a:cubicBezTo>
                    <a:pt x="770" y="69"/>
                    <a:pt x="779" y="56"/>
                    <a:pt x="779" y="39"/>
                  </a:cubicBezTo>
                  <a:cubicBezTo>
                    <a:pt x="779" y="17"/>
                    <a:pt x="761" y="2"/>
                    <a:pt x="737" y="2"/>
                  </a:cubicBezTo>
                  <a:cubicBezTo>
                    <a:pt x="699" y="2"/>
                    <a:pt x="699" y="2"/>
                    <a:pt x="699" y="2"/>
                  </a:cubicBezTo>
                  <a:cubicBezTo>
                    <a:pt x="699" y="127"/>
                    <a:pt x="699" y="127"/>
                    <a:pt x="699" y="127"/>
                  </a:cubicBezTo>
                  <a:cubicBezTo>
                    <a:pt x="713" y="127"/>
                    <a:pt x="713" y="127"/>
                    <a:pt x="713" y="127"/>
                  </a:cubicBezTo>
                  <a:cubicBezTo>
                    <a:pt x="713" y="78"/>
                    <a:pt x="713" y="78"/>
                    <a:pt x="713" y="78"/>
                  </a:cubicBezTo>
                  <a:cubicBezTo>
                    <a:pt x="736" y="78"/>
                    <a:pt x="736" y="78"/>
                    <a:pt x="736" y="78"/>
                  </a:cubicBezTo>
                  <a:cubicBezTo>
                    <a:pt x="738" y="78"/>
                    <a:pt x="740" y="78"/>
                    <a:pt x="742" y="78"/>
                  </a:cubicBezTo>
                  <a:cubicBezTo>
                    <a:pt x="763" y="127"/>
                    <a:pt x="763" y="127"/>
                    <a:pt x="763" y="127"/>
                  </a:cubicBezTo>
                  <a:lnTo>
                    <a:pt x="779" y="127"/>
                  </a:lnTo>
                  <a:close/>
                  <a:moveTo>
                    <a:pt x="736" y="15"/>
                  </a:moveTo>
                  <a:cubicBezTo>
                    <a:pt x="753" y="15"/>
                    <a:pt x="764" y="25"/>
                    <a:pt x="764" y="40"/>
                  </a:cubicBezTo>
                  <a:cubicBezTo>
                    <a:pt x="764" y="55"/>
                    <a:pt x="753" y="65"/>
                    <a:pt x="736" y="65"/>
                  </a:cubicBezTo>
                  <a:cubicBezTo>
                    <a:pt x="713" y="65"/>
                    <a:pt x="713" y="65"/>
                    <a:pt x="713" y="65"/>
                  </a:cubicBezTo>
                  <a:cubicBezTo>
                    <a:pt x="713" y="15"/>
                    <a:pt x="713" y="15"/>
                    <a:pt x="713" y="15"/>
                  </a:cubicBezTo>
                  <a:lnTo>
                    <a:pt x="736" y="15"/>
                  </a:lnTo>
                  <a:close/>
                  <a:moveTo>
                    <a:pt x="881" y="38"/>
                  </a:moveTo>
                  <a:cubicBezTo>
                    <a:pt x="881" y="35"/>
                    <a:pt x="881" y="35"/>
                    <a:pt x="881" y="35"/>
                  </a:cubicBezTo>
                  <a:cubicBezTo>
                    <a:pt x="881" y="14"/>
                    <a:pt x="865" y="0"/>
                    <a:pt x="842" y="0"/>
                  </a:cubicBezTo>
                  <a:cubicBezTo>
                    <a:pt x="819" y="0"/>
                    <a:pt x="804" y="14"/>
                    <a:pt x="804" y="32"/>
                  </a:cubicBezTo>
                  <a:cubicBezTo>
                    <a:pt x="804" y="49"/>
                    <a:pt x="816" y="58"/>
                    <a:pt x="830" y="64"/>
                  </a:cubicBezTo>
                  <a:cubicBezTo>
                    <a:pt x="847" y="71"/>
                    <a:pt x="847" y="71"/>
                    <a:pt x="847" y="71"/>
                  </a:cubicBezTo>
                  <a:cubicBezTo>
                    <a:pt x="859" y="76"/>
                    <a:pt x="869" y="81"/>
                    <a:pt x="869" y="94"/>
                  </a:cubicBezTo>
                  <a:cubicBezTo>
                    <a:pt x="869" y="107"/>
                    <a:pt x="859" y="117"/>
                    <a:pt x="842" y="117"/>
                  </a:cubicBezTo>
                  <a:cubicBezTo>
                    <a:pt x="825" y="117"/>
                    <a:pt x="816" y="107"/>
                    <a:pt x="816" y="95"/>
                  </a:cubicBezTo>
                  <a:cubicBezTo>
                    <a:pt x="816" y="91"/>
                    <a:pt x="816" y="91"/>
                    <a:pt x="816" y="91"/>
                  </a:cubicBezTo>
                  <a:cubicBezTo>
                    <a:pt x="802" y="91"/>
                    <a:pt x="802" y="91"/>
                    <a:pt x="802" y="91"/>
                  </a:cubicBezTo>
                  <a:cubicBezTo>
                    <a:pt x="802" y="94"/>
                    <a:pt x="802" y="94"/>
                    <a:pt x="802" y="94"/>
                  </a:cubicBezTo>
                  <a:cubicBezTo>
                    <a:pt x="802" y="115"/>
                    <a:pt x="818" y="129"/>
                    <a:pt x="842" y="129"/>
                  </a:cubicBezTo>
                  <a:cubicBezTo>
                    <a:pt x="866" y="129"/>
                    <a:pt x="883" y="115"/>
                    <a:pt x="883" y="93"/>
                  </a:cubicBezTo>
                  <a:cubicBezTo>
                    <a:pt x="883" y="71"/>
                    <a:pt x="867" y="64"/>
                    <a:pt x="853" y="58"/>
                  </a:cubicBezTo>
                  <a:cubicBezTo>
                    <a:pt x="832" y="50"/>
                    <a:pt x="832" y="50"/>
                    <a:pt x="832" y="50"/>
                  </a:cubicBezTo>
                  <a:cubicBezTo>
                    <a:pt x="824" y="46"/>
                    <a:pt x="818" y="40"/>
                    <a:pt x="818" y="31"/>
                  </a:cubicBezTo>
                  <a:cubicBezTo>
                    <a:pt x="818" y="20"/>
                    <a:pt x="827" y="13"/>
                    <a:pt x="842" y="13"/>
                  </a:cubicBezTo>
                  <a:cubicBezTo>
                    <a:pt x="858" y="13"/>
                    <a:pt x="867" y="22"/>
                    <a:pt x="867" y="35"/>
                  </a:cubicBezTo>
                  <a:cubicBezTo>
                    <a:pt x="867" y="38"/>
                    <a:pt x="867" y="38"/>
                    <a:pt x="867" y="38"/>
                  </a:cubicBezTo>
                  <a:lnTo>
                    <a:pt x="881" y="38"/>
                  </a:lnTo>
                  <a:close/>
                  <a:moveTo>
                    <a:pt x="1039" y="56"/>
                  </a:moveTo>
                  <a:cubicBezTo>
                    <a:pt x="990" y="56"/>
                    <a:pt x="990" y="56"/>
                    <a:pt x="990" y="56"/>
                  </a:cubicBezTo>
                  <a:cubicBezTo>
                    <a:pt x="972" y="56"/>
                    <a:pt x="965" y="47"/>
                    <a:pt x="965" y="34"/>
                  </a:cubicBezTo>
                  <a:cubicBezTo>
                    <a:pt x="965" y="22"/>
                    <a:pt x="973" y="13"/>
                    <a:pt x="987" y="13"/>
                  </a:cubicBezTo>
                  <a:cubicBezTo>
                    <a:pt x="1001" y="13"/>
                    <a:pt x="1008" y="22"/>
                    <a:pt x="1008" y="34"/>
                  </a:cubicBezTo>
                  <a:cubicBezTo>
                    <a:pt x="1008" y="37"/>
                    <a:pt x="1008" y="37"/>
                    <a:pt x="1008" y="37"/>
                  </a:cubicBezTo>
                  <a:cubicBezTo>
                    <a:pt x="1022" y="37"/>
                    <a:pt x="1022" y="37"/>
                    <a:pt x="1022" y="37"/>
                  </a:cubicBezTo>
                  <a:cubicBezTo>
                    <a:pt x="1022" y="34"/>
                    <a:pt x="1022" y="34"/>
                    <a:pt x="1022" y="34"/>
                  </a:cubicBezTo>
                  <a:cubicBezTo>
                    <a:pt x="1022" y="14"/>
                    <a:pt x="1008" y="0"/>
                    <a:pt x="987" y="0"/>
                  </a:cubicBezTo>
                  <a:cubicBezTo>
                    <a:pt x="965" y="0"/>
                    <a:pt x="951" y="14"/>
                    <a:pt x="951" y="33"/>
                  </a:cubicBezTo>
                  <a:cubicBezTo>
                    <a:pt x="951" y="46"/>
                    <a:pt x="956" y="56"/>
                    <a:pt x="968" y="62"/>
                  </a:cubicBezTo>
                  <a:cubicBezTo>
                    <a:pt x="954" y="67"/>
                    <a:pt x="946" y="78"/>
                    <a:pt x="946" y="93"/>
                  </a:cubicBezTo>
                  <a:cubicBezTo>
                    <a:pt x="946" y="115"/>
                    <a:pt x="963" y="129"/>
                    <a:pt x="987" y="129"/>
                  </a:cubicBezTo>
                  <a:cubicBezTo>
                    <a:pt x="1011" y="129"/>
                    <a:pt x="1027" y="114"/>
                    <a:pt x="1027" y="91"/>
                  </a:cubicBezTo>
                  <a:cubicBezTo>
                    <a:pt x="1027" y="68"/>
                    <a:pt x="1027" y="68"/>
                    <a:pt x="1027" y="68"/>
                  </a:cubicBezTo>
                  <a:cubicBezTo>
                    <a:pt x="1039" y="68"/>
                    <a:pt x="1039" y="68"/>
                    <a:pt x="1039" y="68"/>
                  </a:cubicBezTo>
                  <a:lnTo>
                    <a:pt x="1039" y="56"/>
                  </a:lnTo>
                  <a:close/>
                  <a:moveTo>
                    <a:pt x="1013" y="91"/>
                  </a:moveTo>
                  <a:cubicBezTo>
                    <a:pt x="1013" y="106"/>
                    <a:pt x="1004" y="117"/>
                    <a:pt x="987" y="117"/>
                  </a:cubicBezTo>
                  <a:cubicBezTo>
                    <a:pt x="970" y="117"/>
                    <a:pt x="961" y="107"/>
                    <a:pt x="961" y="92"/>
                  </a:cubicBezTo>
                  <a:cubicBezTo>
                    <a:pt x="961" y="80"/>
                    <a:pt x="969" y="68"/>
                    <a:pt x="989" y="68"/>
                  </a:cubicBezTo>
                  <a:cubicBezTo>
                    <a:pt x="1013" y="68"/>
                    <a:pt x="1013" y="68"/>
                    <a:pt x="1013" y="68"/>
                  </a:cubicBezTo>
                  <a:cubicBezTo>
                    <a:pt x="1013" y="91"/>
                    <a:pt x="1013" y="91"/>
                    <a:pt x="1013" y="91"/>
                  </a:cubicBezTo>
                  <a:moveTo>
                    <a:pt x="44" y="269"/>
                  </a:moveTo>
                  <a:cubicBezTo>
                    <a:pt x="67" y="269"/>
                    <a:pt x="67" y="269"/>
                    <a:pt x="67" y="269"/>
                  </a:cubicBezTo>
                  <a:cubicBezTo>
                    <a:pt x="67" y="283"/>
                    <a:pt x="67" y="283"/>
                    <a:pt x="67" y="283"/>
                  </a:cubicBezTo>
                  <a:cubicBezTo>
                    <a:pt x="67" y="297"/>
                    <a:pt x="58" y="307"/>
                    <a:pt x="41" y="307"/>
                  </a:cubicBezTo>
                  <a:cubicBezTo>
                    <a:pt x="24" y="307"/>
                    <a:pt x="14" y="296"/>
                    <a:pt x="14" y="281"/>
                  </a:cubicBezTo>
                  <a:cubicBezTo>
                    <a:pt x="14" y="231"/>
                    <a:pt x="14" y="231"/>
                    <a:pt x="14" y="231"/>
                  </a:cubicBezTo>
                  <a:cubicBezTo>
                    <a:pt x="14" y="216"/>
                    <a:pt x="24" y="205"/>
                    <a:pt x="41" y="205"/>
                  </a:cubicBezTo>
                  <a:cubicBezTo>
                    <a:pt x="57" y="205"/>
                    <a:pt x="67" y="214"/>
                    <a:pt x="67" y="227"/>
                  </a:cubicBezTo>
                  <a:cubicBezTo>
                    <a:pt x="67" y="230"/>
                    <a:pt x="67" y="230"/>
                    <a:pt x="67" y="230"/>
                  </a:cubicBezTo>
                  <a:cubicBezTo>
                    <a:pt x="81" y="230"/>
                    <a:pt x="81" y="230"/>
                    <a:pt x="81" y="230"/>
                  </a:cubicBezTo>
                  <a:cubicBezTo>
                    <a:pt x="81" y="228"/>
                    <a:pt x="81" y="228"/>
                    <a:pt x="81" y="228"/>
                  </a:cubicBezTo>
                  <a:cubicBezTo>
                    <a:pt x="81" y="205"/>
                    <a:pt x="64" y="192"/>
                    <a:pt x="41" y="192"/>
                  </a:cubicBezTo>
                  <a:cubicBezTo>
                    <a:pt x="16" y="192"/>
                    <a:pt x="0" y="207"/>
                    <a:pt x="0" y="232"/>
                  </a:cubicBezTo>
                  <a:cubicBezTo>
                    <a:pt x="0" y="280"/>
                    <a:pt x="0" y="280"/>
                    <a:pt x="0" y="280"/>
                  </a:cubicBezTo>
                  <a:cubicBezTo>
                    <a:pt x="0" y="305"/>
                    <a:pt x="16" y="320"/>
                    <a:pt x="41" y="320"/>
                  </a:cubicBezTo>
                  <a:cubicBezTo>
                    <a:pt x="64" y="320"/>
                    <a:pt x="81" y="306"/>
                    <a:pt x="81" y="282"/>
                  </a:cubicBezTo>
                  <a:cubicBezTo>
                    <a:pt x="81" y="257"/>
                    <a:pt x="81" y="257"/>
                    <a:pt x="81" y="257"/>
                  </a:cubicBezTo>
                  <a:cubicBezTo>
                    <a:pt x="44" y="257"/>
                    <a:pt x="44" y="257"/>
                    <a:pt x="44" y="257"/>
                  </a:cubicBezTo>
                  <a:lnTo>
                    <a:pt x="44" y="269"/>
                  </a:lnTo>
                  <a:close/>
                  <a:moveTo>
                    <a:pt x="174" y="261"/>
                  </a:moveTo>
                  <a:cubicBezTo>
                    <a:pt x="174" y="248"/>
                    <a:pt x="174" y="248"/>
                    <a:pt x="174" y="248"/>
                  </a:cubicBezTo>
                  <a:cubicBezTo>
                    <a:pt x="122" y="248"/>
                    <a:pt x="122" y="248"/>
                    <a:pt x="122" y="248"/>
                  </a:cubicBezTo>
                  <a:cubicBezTo>
                    <a:pt x="122" y="207"/>
                    <a:pt x="122" y="207"/>
                    <a:pt x="122" y="207"/>
                  </a:cubicBezTo>
                  <a:cubicBezTo>
                    <a:pt x="179" y="207"/>
                    <a:pt x="179" y="207"/>
                    <a:pt x="179" y="207"/>
                  </a:cubicBezTo>
                  <a:cubicBezTo>
                    <a:pt x="179" y="194"/>
                    <a:pt x="179" y="194"/>
                    <a:pt x="179" y="194"/>
                  </a:cubicBezTo>
                  <a:cubicBezTo>
                    <a:pt x="108" y="194"/>
                    <a:pt x="108" y="194"/>
                    <a:pt x="108" y="194"/>
                  </a:cubicBezTo>
                  <a:cubicBezTo>
                    <a:pt x="108" y="318"/>
                    <a:pt x="108" y="318"/>
                    <a:pt x="108" y="318"/>
                  </a:cubicBezTo>
                  <a:cubicBezTo>
                    <a:pt x="180" y="318"/>
                    <a:pt x="180" y="318"/>
                    <a:pt x="180" y="318"/>
                  </a:cubicBezTo>
                  <a:cubicBezTo>
                    <a:pt x="180" y="305"/>
                    <a:pt x="180" y="305"/>
                    <a:pt x="180" y="305"/>
                  </a:cubicBezTo>
                  <a:cubicBezTo>
                    <a:pt x="122" y="305"/>
                    <a:pt x="122" y="305"/>
                    <a:pt x="122" y="305"/>
                  </a:cubicBezTo>
                  <a:cubicBezTo>
                    <a:pt x="122" y="261"/>
                    <a:pt x="122" y="261"/>
                    <a:pt x="122" y="261"/>
                  </a:cubicBezTo>
                  <a:lnTo>
                    <a:pt x="174" y="261"/>
                  </a:lnTo>
                  <a:close/>
                  <a:moveTo>
                    <a:pt x="284" y="232"/>
                  </a:moveTo>
                  <a:cubicBezTo>
                    <a:pt x="284" y="207"/>
                    <a:pt x="267" y="192"/>
                    <a:pt x="243" y="192"/>
                  </a:cubicBezTo>
                  <a:cubicBezTo>
                    <a:pt x="218" y="192"/>
                    <a:pt x="202" y="207"/>
                    <a:pt x="202" y="232"/>
                  </a:cubicBezTo>
                  <a:cubicBezTo>
                    <a:pt x="202" y="280"/>
                    <a:pt x="202" y="280"/>
                    <a:pt x="202" y="280"/>
                  </a:cubicBezTo>
                  <a:cubicBezTo>
                    <a:pt x="202" y="305"/>
                    <a:pt x="218" y="320"/>
                    <a:pt x="243" y="320"/>
                  </a:cubicBezTo>
                  <a:cubicBezTo>
                    <a:pt x="267" y="320"/>
                    <a:pt x="284" y="305"/>
                    <a:pt x="284" y="280"/>
                  </a:cubicBezTo>
                  <a:lnTo>
                    <a:pt x="284" y="232"/>
                  </a:lnTo>
                  <a:close/>
                  <a:moveTo>
                    <a:pt x="216" y="231"/>
                  </a:moveTo>
                  <a:cubicBezTo>
                    <a:pt x="216" y="216"/>
                    <a:pt x="226" y="205"/>
                    <a:pt x="243" y="205"/>
                  </a:cubicBezTo>
                  <a:cubicBezTo>
                    <a:pt x="260" y="205"/>
                    <a:pt x="269" y="216"/>
                    <a:pt x="269" y="231"/>
                  </a:cubicBezTo>
                  <a:cubicBezTo>
                    <a:pt x="269" y="281"/>
                    <a:pt x="269" y="281"/>
                    <a:pt x="269" y="281"/>
                  </a:cubicBezTo>
                  <a:cubicBezTo>
                    <a:pt x="269" y="296"/>
                    <a:pt x="260" y="307"/>
                    <a:pt x="243" y="307"/>
                  </a:cubicBezTo>
                  <a:cubicBezTo>
                    <a:pt x="226" y="307"/>
                    <a:pt x="216" y="296"/>
                    <a:pt x="216" y="281"/>
                  </a:cubicBezTo>
                  <a:lnTo>
                    <a:pt x="216" y="231"/>
                  </a:lnTo>
                  <a:close/>
                  <a:moveTo>
                    <a:pt x="388" y="229"/>
                  </a:moveTo>
                  <a:cubicBezTo>
                    <a:pt x="388" y="227"/>
                    <a:pt x="388" y="227"/>
                    <a:pt x="388" y="227"/>
                  </a:cubicBezTo>
                  <a:cubicBezTo>
                    <a:pt x="388" y="205"/>
                    <a:pt x="372" y="192"/>
                    <a:pt x="349" y="192"/>
                  </a:cubicBezTo>
                  <a:cubicBezTo>
                    <a:pt x="327" y="192"/>
                    <a:pt x="311" y="205"/>
                    <a:pt x="311" y="224"/>
                  </a:cubicBezTo>
                  <a:cubicBezTo>
                    <a:pt x="311" y="240"/>
                    <a:pt x="323" y="250"/>
                    <a:pt x="337" y="255"/>
                  </a:cubicBezTo>
                  <a:cubicBezTo>
                    <a:pt x="355" y="262"/>
                    <a:pt x="355" y="262"/>
                    <a:pt x="355" y="262"/>
                  </a:cubicBezTo>
                  <a:cubicBezTo>
                    <a:pt x="366" y="267"/>
                    <a:pt x="376" y="272"/>
                    <a:pt x="376" y="286"/>
                  </a:cubicBezTo>
                  <a:cubicBezTo>
                    <a:pt x="376" y="298"/>
                    <a:pt x="366" y="308"/>
                    <a:pt x="349" y="308"/>
                  </a:cubicBezTo>
                  <a:cubicBezTo>
                    <a:pt x="333" y="308"/>
                    <a:pt x="323" y="299"/>
                    <a:pt x="323" y="286"/>
                  </a:cubicBezTo>
                  <a:cubicBezTo>
                    <a:pt x="323" y="282"/>
                    <a:pt x="323" y="282"/>
                    <a:pt x="323" y="282"/>
                  </a:cubicBezTo>
                  <a:cubicBezTo>
                    <a:pt x="309" y="282"/>
                    <a:pt x="309" y="282"/>
                    <a:pt x="309" y="282"/>
                  </a:cubicBezTo>
                  <a:cubicBezTo>
                    <a:pt x="309" y="285"/>
                    <a:pt x="309" y="285"/>
                    <a:pt x="309" y="285"/>
                  </a:cubicBezTo>
                  <a:cubicBezTo>
                    <a:pt x="309" y="307"/>
                    <a:pt x="326" y="320"/>
                    <a:pt x="350" y="320"/>
                  </a:cubicBezTo>
                  <a:cubicBezTo>
                    <a:pt x="374" y="320"/>
                    <a:pt x="390" y="306"/>
                    <a:pt x="390" y="284"/>
                  </a:cubicBezTo>
                  <a:cubicBezTo>
                    <a:pt x="390" y="262"/>
                    <a:pt x="374" y="255"/>
                    <a:pt x="360" y="249"/>
                  </a:cubicBezTo>
                  <a:cubicBezTo>
                    <a:pt x="340" y="241"/>
                    <a:pt x="340" y="241"/>
                    <a:pt x="340" y="241"/>
                  </a:cubicBezTo>
                  <a:cubicBezTo>
                    <a:pt x="331" y="238"/>
                    <a:pt x="325" y="231"/>
                    <a:pt x="325" y="223"/>
                  </a:cubicBezTo>
                  <a:cubicBezTo>
                    <a:pt x="325" y="212"/>
                    <a:pt x="334" y="204"/>
                    <a:pt x="349" y="204"/>
                  </a:cubicBezTo>
                  <a:cubicBezTo>
                    <a:pt x="365" y="204"/>
                    <a:pt x="374" y="214"/>
                    <a:pt x="374" y="226"/>
                  </a:cubicBezTo>
                  <a:cubicBezTo>
                    <a:pt x="374" y="229"/>
                    <a:pt x="374" y="229"/>
                    <a:pt x="374" y="229"/>
                  </a:cubicBezTo>
                  <a:lnTo>
                    <a:pt x="388" y="229"/>
                  </a:lnTo>
                  <a:close/>
                  <a:moveTo>
                    <a:pt x="481" y="278"/>
                  </a:moveTo>
                  <a:cubicBezTo>
                    <a:pt x="481" y="283"/>
                    <a:pt x="481" y="283"/>
                    <a:pt x="481" y="283"/>
                  </a:cubicBezTo>
                  <a:cubicBezTo>
                    <a:pt x="481" y="297"/>
                    <a:pt x="472" y="307"/>
                    <a:pt x="455" y="307"/>
                  </a:cubicBezTo>
                  <a:cubicBezTo>
                    <a:pt x="438" y="307"/>
                    <a:pt x="428" y="296"/>
                    <a:pt x="428" y="281"/>
                  </a:cubicBezTo>
                  <a:cubicBezTo>
                    <a:pt x="428" y="231"/>
                    <a:pt x="428" y="231"/>
                    <a:pt x="428" y="231"/>
                  </a:cubicBezTo>
                  <a:cubicBezTo>
                    <a:pt x="428" y="216"/>
                    <a:pt x="438" y="205"/>
                    <a:pt x="455" y="205"/>
                  </a:cubicBezTo>
                  <a:cubicBezTo>
                    <a:pt x="472" y="205"/>
                    <a:pt x="481" y="215"/>
                    <a:pt x="481" y="229"/>
                  </a:cubicBezTo>
                  <a:cubicBezTo>
                    <a:pt x="481" y="232"/>
                    <a:pt x="481" y="232"/>
                    <a:pt x="481" y="232"/>
                  </a:cubicBezTo>
                  <a:cubicBezTo>
                    <a:pt x="495" y="232"/>
                    <a:pt x="495" y="232"/>
                    <a:pt x="495" y="232"/>
                  </a:cubicBezTo>
                  <a:cubicBezTo>
                    <a:pt x="495" y="229"/>
                    <a:pt x="495" y="229"/>
                    <a:pt x="495" y="229"/>
                  </a:cubicBezTo>
                  <a:cubicBezTo>
                    <a:pt x="495" y="206"/>
                    <a:pt x="479" y="192"/>
                    <a:pt x="455" y="192"/>
                  </a:cubicBezTo>
                  <a:cubicBezTo>
                    <a:pt x="430" y="192"/>
                    <a:pt x="414" y="207"/>
                    <a:pt x="414" y="232"/>
                  </a:cubicBezTo>
                  <a:cubicBezTo>
                    <a:pt x="414" y="280"/>
                    <a:pt x="414" y="280"/>
                    <a:pt x="414" y="280"/>
                  </a:cubicBezTo>
                  <a:cubicBezTo>
                    <a:pt x="414" y="305"/>
                    <a:pt x="431" y="320"/>
                    <a:pt x="455" y="320"/>
                  </a:cubicBezTo>
                  <a:cubicBezTo>
                    <a:pt x="479" y="320"/>
                    <a:pt x="495" y="306"/>
                    <a:pt x="495" y="282"/>
                  </a:cubicBezTo>
                  <a:cubicBezTo>
                    <a:pt x="495" y="278"/>
                    <a:pt x="495" y="278"/>
                    <a:pt x="495" y="278"/>
                  </a:cubicBezTo>
                  <a:lnTo>
                    <a:pt x="481" y="278"/>
                  </a:lnTo>
                  <a:close/>
                  <a:moveTo>
                    <a:pt x="539" y="194"/>
                  </a:moveTo>
                  <a:cubicBezTo>
                    <a:pt x="525" y="194"/>
                    <a:pt x="525" y="194"/>
                    <a:pt x="525" y="194"/>
                  </a:cubicBezTo>
                  <a:cubicBezTo>
                    <a:pt x="525" y="318"/>
                    <a:pt x="525" y="318"/>
                    <a:pt x="525" y="318"/>
                  </a:cubicBezTo>
                  <a:cubicBezTo>
                    <a:pt x="539" y="318"/>
                    <a:pt x="539" y="318"/>
                    <a:pt x="539" y="318"/>
                  </a:cubicBezTo>
                  <a:lnTo>
                    <a:pt x="539" y="194"/>
                  </a:lnTo>
                  <a:close/>
                  <a:moveTo>
                    <a:pt x="641" y="261"/>
                  </a:moveTo>
                  <a:cubicBezTo>
                    <a:pt x="641" y="248"/>
                    <a:pt x="641" y="248"/>
                    <a:pt x="641" y="248"/>
                  </a:cubicBezTo>
                  <a:cubicBezTo>
                    <a:pt x="589" y="248"/>
                    <a:pt x="589" y="248"/>
                    <a:pt x="589" y="248"/>
                  </a:cubicBezTo>
                  <a:cubicBezTo>
                    <a:pt x="589" y="207"/>
                    <a:pt x="589" y="207"/>
                    <a:pt x="589" y="207"/>
                  </a:cubicBezTo>
                  <a:cubicBezTo>
                    <a:pt x="646" y="207"/>
                    <a:pt x="646" y="207"/>
                    <a:pt x="646" y="207"/>
                  </a:cubicBezTo>
                  <a:cubicBezTo>
                    <a:pt x="646" y="194"/>
                    <a:pt x="646" y="194"/>
                    <a:pt x="646" y="194"/>
                  </a:cubicBezTo>
                  <a:cubicBezTo>
                    <a:pt x="574" y="194"/>
                    <a:pt x="574" y="194"/>
                    <a:pt x="574" y="194"/>
                  </a:cubicBezTo>
                  <a:cubicBezTo>
                    <a:pt x="574" y="318"/>
                    <a:pt x="574" y="318"/>
                    <a:pt x="574" y="318"/>
                  </a:cubicBezTo>
                  <a:cubicBezTo>
                    <a:pt x="647" y="318"/>
                    <a:pt x="647" y="318"/>
                    <a:pt x="647" y="318"/>
                  </a:cubicBezTo>
                  <a:cubicBezTo>
                    <a:pt x="647" y="305"/>
                    <a:pt x="647" y="305"/>
                    <a:pt x="647" y="305"/>
                  </a:cubicBezTo>
                  <a:cubicBezTo>
                    <a:pt x="589" y="305"/>
                    <a:pt x="589" y="305"/>
                    <a:pt x="589" y="305"/>
                  </a:cubicBezTo>
                  <a:cubicBezTo>
                    <a:pt x="589" y="261"/>
                    <a:pt x="589" y="261"/>
                    <a:pt x="589" y="261"/>
                  </a:cubicBezTo>
                  <a:lnTo>
                    <a:pt x="641" y="261"/>
                  </a:lnTo>
                  <a:close/>
                  <a:moveTo>
                    <a:pt x="755" y="194"/>
                  </a:moveTo>
                  <a:cubicBezTo>
                    <a:pt x="742" y="194"/>
                    <a:pt x="742" y="194"/>
                    <a:pt x="742" y="194"/>
                  </a:cubicBezTo>
                  <a:cubicBezTo>
                    <a:pt x="742" y="289"/>
                    <a:pt x="742" y="289"/>
                    <a:pt x="742" y="289"/>
                  </a:cubicBezTo>
                  <a:cubicBezTo>
                    <a:pt x="689" y="194"/>
                    <a:pt x="689" y="194"/>
                    <a:pt x="689" y="194"/>
                  </a:cubicBezTo>
                  <a:cubicBezTo>
                    <a:pt x="676" y="194"/>
                    <a:pt x="676" y="194"/>
                    <a:pt x="676" y="194"/>
                  </a:cubicBezTo>
                  <a:cubicBezTo>
                    <a:pt x="676" y="318"/>
                    <a:pt x="676" y="318"/>
                    <a:pt x="676" y="318"/>
                  </a:cubicBezTo>
                  <a:cubicBezTo>
                    <a:pt x="689" y="318"/>
                    <a:pt x="689" y="318"/>
                    <a:pt x="689" y="318"/>
                  </a:cubicBezTo>
                  <a:cubicBezTo>
                    <a:pt x="689" y="222"/>
                    <a:pt x="689" y="222"/>
                    <a:pt x="689" y="222"/>
                  </a:cubicBezTo>
                  <a:cubicBezTo>
                    <a:pt x="743" y="318"/>
                    <a:pt x="743" y="318"/>
                    <a:pt x="743" y="318"/>
                  </a:cubicBezTo>
                  <a:cubicBezTo>
                    <a:pt x="755" y="318"/>
                    <a:pt x="755" y="318"/>
                    <a:pt x="755" y="318"/>
                  </a:cubicBezTo>
                  <a:lnTo>
                    <a:pt x="755" y="194"/>
                  </a:lnTo>
                  <a:close/>
                  <a:moveTo>
                    <a:pt x="775" y="207"/>
                  </a:moveTo>
                  <a:cubicBezTo>
                    <a:pt x="808" y="207"/>
                    <a:pt x="808" y="207"/>
                    <a:pt x="808" y="207"/>
                  </a:cubicBezTo>
                  <a:cubicBezTo>
                    <a:pt x="808" y="318"/>
                    <a:pt x="808" y="318"/>
                    <a:pt x="808" y="318"/>
                  </a:cubicBezTo>
                  <a:cubicBezTo>
                    <a:pt x="822" y="318"/>
                    <a:pt x="822" y="318"/>
                    <a:pt x="822" y="318"/>
                  </a:cubicBezTo>
                  <a:cubicBezTo>
                    <a:pt x="822" y="207"/>
                    <a:pt x="822" y="207"/>
                    <a:pt x="822" y="207"/>
                  </a:cubicBezTo>
                  <a:cubicBezTo>
                    <a:pt x="855" y="207"/>
                    <a:pt x="855" y="207"/>
                    <a:pt x="855" y="207"/>
                  </a:cubicBezTo>
                  <a:cubicBezTo>
                    <a:pt x="855" y="194"/>
                    <a:pt x="855" y="194"/>
                    <a:pt x="855" y="194"/>
                  </a:cubicBezTo>
                  <a:cubicBezTo>
                    <a:pt x="775" y="194"/>
                    <a:pt x="775" y="194"/>
                    <a:pt x="775" y="194"/>
                  </a:cubicBezTo>
                  <a:lnTo>
                    <a:pt x="775" y="207"/>
                  </a:lnTo>
                  <a:close/>
                  <a:moveTo>
                    <a:pt x="893" y="194"/>
                  </a:moveTo>
                  <a:cubicBezTo>
                    <a:pt x="878" y="194"/>
                    <a:pt x="878" y="194"/>
                    <a:pt x="878" y="194"/>
                  </a:cubicBezTo>
                  <a:cubicBezTo>
                    <a:pt x="878" y="318"/>
                    <a:pt x="878" y="318"/>
                    <a:pt x="878" y="318"/>
                  </a:cubicBezTo>
                  <a:cubicBezTo>
                    <a:pt x="893" y="318"/>
                    <a:pt x="893" y="318"/>
                    <a:pt x="893" y="318"/>
                  </a:cubicBezTo>
                  <a:lnTo>
                    <a:pt x="893" y="194"/>
                  </a:lnTo>
                  <a:close/>
                  <a:moveTo>
                    <a:pt x="1000" y="229"/>
                  </a:moveTo>
                  <a:cubicBezTo>
                    <a:pt x="1000" y="227"/>
                    <a:pt x="1000" y="227"/>
                    <a:pt x="1000" y="227"/>
                  </a:cubicBezTo>
                  <a:cubicBezTo>
                    <a:pt x="1000" y="205"/>
                    <a:pt x="985" y="192"/>
                    <a:pt x="962" y="192"/>
                  </a:cubicBezTo>
                  <a:cubicBezTo>
                    <a:pt x="939" y="192"/>
                    <a:pt x="924" y="205"/>
                    <a:pt x="924" y="224"/>
                  </a:cubicBezTo>
                  <a:cubicBezTo>
                    <a:pt x="924" y="240"/>
                    <a:pt x="935" y="250"/>
                    <a:pt x="949" y="255"/>
                  </a:cubicBezTo>
                  <a:cubicBezTo>
                    <a:pt x="967" y="262"/>
                    <a:pt x="967" y="262"/>
                    <a:pt x="967" y="262"/>
                  </a:cubicBezTo>
                  <a:cubicBezTo>
                    <a:pt x="979" y="267"/>
                    <a:pt x="988" y="272"/>
                    <a:pt x="988" y="286"/>
                  </a:cubicBezTo>
                  <a:cubicBezTo>
                    <a:pt x="988" y="298"/>
                    <a:pt x="979" y="308"/>
                    <a:pt x="962" y="308"/>
                  </a:cubicBezTo>
                  <a:cubicBezTo>
                    <a:pt x="945" y="308"/>
                    <a:pt x="935" y="299"/>
                    <a:pt x="935" y="286"/>
                  </a:cubicBezTo>
                  <a:cubicBezTo>
                    <a:pt x="935" y="282"/>
                    <a:pt x="935" y="282"/>
                    <a:pt x="935" y="282"/>
                  </a:cubicBezTo>
                  <a:cubicBezTo>
                    <a:pt x="921" y="282"/>
                    <a:pt x="921" y="282"/>
                    <a:pt x="921" y="282"/>
                  </a:cubicBezTo>
                  <a:cubicBezTo>
                    <a:pt x="921" y="285"/>
                    <a:pt x="921" y="285"/>
                    <a:pt x="921" y="285"/>
                  </a:cubicBezTo>
                  <a:cubicBezTo>
                    <a:pt x="921" y="307"/>
                    <a:pt x="938" y="320"/>
                    <a:pt x="962" y="320"/>
                  </a:cubicBezTo>
                  <a:cubicBezTo>
                    <a:pt x="986" y="320"/>
                    <a:pt x="1003" y="306"/>
                    <a:pt x="1003" y="284"/>
                  </a:cubicBezTo>
                  <a:cubicBezTo>
                    <a:pt x="1003" y="262"/>
                    <a:pt x="987" y="255"/>
                    <a:pt x="972" y="249"/>
                  </a:cubicBezTo>
                  <a:cubicBezTo>
                    <a:pt x="952" y="241"/>
                    <a:pt x="952" y="241"/>
                    <a:pt x="952" y="241"/>
                  </a:cubicBezTo>
                  <a:cubicBezTo>
                    <a:pt x="944" y="238"/>
                    <a:pt x="938" y="231"/>
                    <a:pt x="938" y="223"/>
                  </a:cubicBezTo>
                  <a:cubicBezTo>
                    <a:pt x="938" y="212"/>
                    <a:pt x="946" y="204"/>
                    <a:pt x="962" y="204"/>
                  </a:cubicBezTo>
                  <a:cubicBezTo>
                    <a:pt x="977" y="204"/>
                    <a:pt x="986" y="214"/>
                    <a:pt x="986" y="226"/>
                  </a:cubicBezTo>
                  <a:cubicBezTo>
                    <a:pt x="986" y="229"/>
                    <a:pt x="986" y="229"/>
                    <a:pt x="986" y="229"/>
                  </a:cubicBezTo>
                  <a:lnTo>
                    <a:pt x="1000" y="229"/>
                  </a:lnTo>
                  <a:close/>
                  <a:moveTo>
                    <a:pt x="1013" y="207"/>
                  </a:moveTo>
                  <a:cubicBezTo>
                    <a:pt x="1046" y="207"/>
                    <a:pt x="1046" y="207"/>
                    <a:pt x="1046" y="207"/>
                  </a:cubicBezTo>
                  <a:cubicBezTo>
                    <a:pt x="1046" y="318"/>
                    <a:pt x="1046" y="318"/>
                    <a:pt x="1046" y="318"/>
                  </a:cubicBezTo>
                  <a:cubicBezTo>
                    <a:pt x="1060" y="318"/>
                    <a:pt x="1060" y="318"/>
                    <a:pt x="1060" y="318"/>
                  </a:cubicBezTo>
                  <a:cubicBezTo>
                    <a:pt x="1060" y="207"/>
                    <a:pt x="1060" y="207"/>
                    <a:pt x="1060" y="207"/>
                  </a:cubicBezTo>
                  <a:cubicBezTo>
                    <a:pt x="1093" y="207"/>
                    <a:pt x="1093" y="207"/>
                    <a:pt x="1093" y="207"/>
                  </a:cubicBezTo>
                  <a:cubicBezTo>
                    <a:pt x="1093" y="194"/>
                    <a:pt x="1093" y="194"/>
                    <a:pt x="1093" y="194"/>
                  </a:cubicBezTo>
                  <a:cubicBezTo>
                    <a:pt x="1013" y="194"/>
                    <a:pt x="1013" y="194"/>
                    <a:pt x="1013" y="194"/>
                  </a:cubicBezTo>
                  <a:lnTo>
                    <a:pt x="1013" y="207"/>
                  </a:lnTo>
                  <a:close/>
                  <a:moveTo>
                    <a:pt x="1182" y="229"/>
                  </a:moveTo>
                  <a:cubicBezTo>
                    <a:pt x="1182" y="227"/>
                    <a:pt x="1182" y="227"/>
                    <a:pt x="1182" y="227"/>
                  </a:cubicBezTo>
                  <a:cubicBezTo>
                    <a:pt x="1182" y="205"/>
                    <a:pt x="1166" y="192"/>
                    <a:pt x="1143" y="192"/>
                  </a:cubicBezTo>
                  <a:cubicBezTo>
                    <a:pt x="1120" y="192"/>
                    <a:pt x="1105" y="205"/>
                    <a:pt x="1105" y="224"/>
                  </a:cubicBezTo>
                  <a:cubicBezTo>
                    <a:pt x="1105" y="240"/>
                    <a:pt x="1117" y="250"/>
                    <a:pt x="1131" y="255"/>
                  </a:cubicBezTo>
                  <a:cubicBezTo>
                    <a:pt x="1149" y="262"/>
                    <a:pt x="1149" y="262"/>
                    <a:pt x="1149" y="262"/>
                  </a:cubicBezTo>
                  <a:cubicBezTo>
                    <a:pt x="1160" y="267"/>
                    <a:pt x="1170" y="272"/>
                    <a:pt x="1170" y="286"/>
                  </a:cubicBezTo>
                  <a:cubicBezTo>
                    <a:pt x="1170" y="298"/>
                    <a:pt x="1160" y="308"/>
                    <a:pt x="1143" y="308"/>
                  </a:cubicBezTo>
                  <a:cubicBezTo>
                    <a:pt x="1127" y="308"/>
                    <a:pt x="1117" y="299"/>
                    <a:pt x="1117" y="286"/>
                  </a:cubicBezTo>
                  <a:cubicBezTo>
                    <a:pt x="1117" y="282"/>
                    <a:pt x="1117" y="282"/>
                    <a:pt x="1117" y="282"/>
                  </a:cubicBezTo>
                  <a:cubicBezTo>
                    <a:pt x="1103" y="282"/>
                    <a:pt x="1103" y="282"/>
                    <a:pt x="1103" y="282"/>
                  </a:cubicBezTo>
                  <a:cubicBezTo>
                    <a:pt x="1103" y="285"/>
                    <a:pt x="1103" y="285"/>
                    <a:pt x="1103" y="285"/>
                  </a:cubicBezTo>
                  <a:cubicBezTo>
                    <a:pt x="1103" y="307"/>
                    <a:pt x="1119" y="320"/>
                    <a:pt x="1143" y="320"/>
                  </a:cubicBezTo>
                  <a:cubicBezTo>
                    <a:pt x="1168" y="320"/>
                    <a:pt x="1184" y="306"/>
                    <a:pt x="1184" y="284"/>
                  </a:cubicBezTo>
                  <a:cubicBezTo>
                    <a:pt x="1184" y="262"/>
                    <a:pt x="1168" y="255"/>
                    <a:pt x="1154" y="249"/>
                  </a:cubicBezTo>
                  <a:cubicBezTo>
                    <a:pt x="1133" y="241"/>
                    <a:pt x="1133" y="241"/>
                    <a:pt x="1133" y="241"/>
                  </a:cubicBezTo>
                  <a:cubicBezTo>
                    <a:pt x="1125" y="238"/>
                    <a:pt x="1119" y="231"/>
                    <a:pt x="1119" y="223"/>
                  </a:cubicBezTo>
                  <a:cubicBezTo>
                    <a:pt x="1119" y="212"/>
                    <a:pt x="1128" y="204"/>
                    <a:pt x="1143" y="204"/>
                  </a:cubicBezTo>
                  <a:cubicBezTo>
                    <a:pt x="1159" y="204"/>
                    <a:pt x="1168" y="214"/>
                    <a:pt x="1168" y="226"/>
                  </a:cubicBezTo>
                  <a:cubicBezTo>
                    <a:pt x="1168" y="229"/>
                    <a:pt x="1168" y="229"/>
                    <a:pt x="1168" y="229"/>
                  </a:cubicBezTo>
                  <a:lnTo>
                    <a:pt x="1182" y="229"/>
                  </a:lnTo>
                  <a:close/>
                  <a:moveTo>
                    <a:pt x="3" y="461"/>
                  </a:moveTo>
                  <a:cubicBezTo>
                    <a:pt x="29" y="461"/>
                    <a:pt x="29" y="461"/>
                    <a:pt x="29" y="461"/>
                  </a:cubicBezTo>
                  <a:cubicBezTo>
                    <a:pt x="42" y="461"/>
                    <a:pt x="51" y="453"/>
                    <a:pt x="51" y="441"/>
                  </a:cubicBezTo>
                  <a:cubicBezTo>
                    <a:pt x="51" y="432"/>
                    <a:pt x="46" y="426"/>
                    <a:pt x="38" y="423"/>
                  </a:cubicBezTo>
                  <a:cubicBezTo>
                    <a:pt x="38" y="423"/>
                    <a:pt x="38" y="423"/>
                    <a:pt x="38" y="423"/>
                  </a:cubicBezTo>
                  <a:cubicBezTo>
                    <a:pt x="45" y="420"/>
                    <a:pt x="49" y="415"/>
                    <a:pt x="49" y="406"/>
                  </a:cubicBezTo>
                  <a:cubicBezTo>
                    <a:pt x="49" y="395"/>
                    <a:pt x="40" y="387"/>
                    <a:pt x="27" y="387"/>
                  </a:cubicBezTo>
                  <a:cubicBezTo>
                    <a:pt x="3" y="387"/>
                    <a:pt x="3" y="387"/>
                    <a:pt x="3" y="387"/>
                  </a:cubicBezTo>
                  <a:lnTo>
                    <a:pt x="3" y="461"/>
                  </a:lnTo>
                  <a:close/>
                  <a:moveTo>
                    <a:pt x="26" y="395"/>
                  </a:moveTo>
                  <a:cubicBezTo>
                    <a:pt x="35" y="395"/>
                    <a:pt x="40" y="399"/>
                    <a:pt x="40" y="407"/>
                  </a:cubicBezTo>
                  <a:cubicBezTo>
                    <a:pt x="40" y="415"/>
                    <a:pt x="35" y="420"/>
                    <a:pt x="26" y="420"/>
                  </a:cubicBezTo>
                  <a:cubicBezTo>
                    <a:pt x="11" y="420"/>
                    <a:pt x="11" y="420"/>
                    <a:pt x="11" y="420"/>
                  </a:cubicBezTo>
                  <a:cubicBezTo>
                    <a:pt x="11" y="395"/>
                    <a:pt x="11" y="395"/>
                    <a:pt x="11" y="395"/>
                  </a:cubicBezTo>
                  <a:lnTo>
                    <a:pt x="26" y="395"/>
                  </a:lnTo>
                  <a:close/>
                  <a:moveTo>
                    <a:pt x="28" y="427"/>
                  </a:moveTo>
                  <a:cubicBezTo>
                    <a:pt x="37" y="427"/>
                    <a:pt x="42" y="432"/>
                    <a:pt x="42" y="441"/>
                  </a:cubicBezTo>
                  <a:cubicBezTo>
                    <a:pt x="42" y="449"/>
                    <a:pt x="37" y="454"/>
                    <a:pt x="28" y="454"/>
                  </a:cubicBezTo>
                  <a:cubicBezTo>
                    <a:pt x="11" y="454"/>
                    <a:pt x="11" y="454"/>
                    <a:pt x="11" y="454"/>
                  </a:cubicBezTo>
                  <a:cubicBezTo>
                    <a:pt x="11" y="427"/>
                    <a:pt x="11" y="427"/>
                    <a:pt x="11" y="427"/>
                  </a:cubicBezTo>
                  <a:lnTo>
                    <a:pt x="28" y="427"/>
                  </a:lnTo>
                  <a:close/>
                  <a:moveTo>
                    <a:pt x="116" y="461"/>
                  </a:moveTo>
                  <a:cubicBezTo>
                    <a:pt x="103" y="430"/>
                    <a:pt x="103" y="430"/>
                    <a:pt x="103" y="430"/>
                  </a:cubicBezTo>
                  <a:cubicBezTo>
                    <a:pt x="111" y="427"/>
                    <a:pt x="116" y="419"/>
                    <a:pt x="116" y="409"/>
                  </a:cubicBezTo>
                  <a:cubicBezTo>
                    <a:pt x="116" y="396"/>
                    <a:pt x="106" y="387"/>
                    <a:pt x="92" y="387"/>
                  </a:cubicBezTo>
                  <a:cubicBezTo>
                    <a:pt x="69" y="387"/>
                    <a:pt x="69" y="387"/>
                    <a:pt x="69" y="387"/>
                  </a:cubicBezTo>
                  <a:cubicBezTo>
                    <a:pt x="69" y="461"/>
                    <a:pt x="69" y="461"/>
                    <a:pt x="69" y="461"/>
                  </a:cubicBezTo>
                  <a:cubicBezTo>
                    <a:pt x="77" y="461"/>
                    <a:pt x="77" y="461"/>
                    <a:pt x="77" y="461"/>
                  </a:cubicBezTo>
                  <a:cubicBezTo>
                    <a:pt x="77" y="432"/>
                    <a:pt x="77" y="432"/>
                    <a:pt x="77" y="432"/>
                  </a:cubicBezTo>
                  <a:cubicBezTo>
                    <a:pt x="91" y="432"/>
                    <a:pt x="91" y="432"/>
                    <a:pt x="91" y="432"/>
                  </a:cubicBezTo>
                  <a:cubicBezTo>
                    <a:pt x="92" y="432"/>
                    <a:pt x="93" y="432"/>
                    <a:pt x="94" y="432"/>
                  </a:cubicBezTo>
                  <a:cubicBezTo>
                    <a:pt x="107" y="461"/>
                    <a:pt x="107" y="461"/>
                    <a:pt x="107" y="461"/>
                  </a:cubicBezTo>
                  <a:lnTo>
                    <a:pt x="116" y="461"/>
                  </a:lnTo>
                  <a:close/>
                  <a:moveTo>
                    <a:pt x="91" y="395"/>
                  </a:moveTo>
                  <a:cubicBezTo>
                    <a:pt x="101" y="395"/>
                    <a:pt x="108" y="401"/>
                    <a:pt x="108" y="409"/>
                  </a:cubicBezTo>
                  <a:cubicBezTo>
                    <a:pt x="108" y="419"/>
                    <a:pt x="101" y="425"/>
                    <a:pt x="91" y="425"/>
                  </a:cubicBezTo>
                  <a:cubicBezTo>
                    <a:pt x="77" y="425"/>
                    <a:pt x="77" y="425"/>
                    <a:pt x="77" y="425"/>
                  </a:cubicBezTo>
                  <a:cubicBezTo>
                    <a:pt x="77" y="395"/>
                    <a:pt x="77" y="395"/>
                    <a:pt x="77" y="395"/>
                  </a:cubicBezTo>
                  <a:lnTo>
                    <a:pt x="91" y="395"/>
                  </a:lnTo>
                  <a:close/>
                  <a:moveTo>
                    <a:pt x="144" y="387"/>
                  </a:moveTo>
                  <a:cubicBezTo>
                    <a:pt x="136" y="387"/>
                    <a:pt x="136" y="387"/>
                    <a:pt x="136" y="387"/>
                  </a:cubicBezTo>
                  <a:cubicBezTo>
                    <a:pt x="136" y="461"/>
                    <a:pt x="136" y="461"/>
                    <a:pt x="136" y="461"/>
                  </a:cubicBezTo>
                  <a:cubicBezTo>
                    <a:pt x="144" y="461"/>
                    <a:pt x="144" y="461"/>
                    <a:pt x="144" y="461"/>
                  </a:cubicBezTo>
                  <a:lnTo>
                    <a:pt x="144" y="387"/>
                  </a:lnTo>
                  <a:close/>
                  <a:moveTo>
                    <a:pt x="159" y="395"/>
                  </a:moveTo>
                  <a:cubicBezTo>
                    <a:pt x="179" y="395"/>
                    <a:pt x="179" y="395"/>
                    <a:pt x="179" y="395"/>
                  </a:cubicBezTo>
                  <a:cubicBezTo>
                    <a:pt x="179" y="461"/>
                    <a:pt x="179" y="461"/>
                    <a:pt x="179" y="461"/>
                  </a:cubicBezTo>
                  <a:cubicBezTo>
                    <a:pt x="187" y="461"/>
                    <a:pt x="187" y="461"/>
                    <a:pt x="187" y="461"/>
                  </a:cubicBezTo>
                  <a:cubicBezTo>
                    <a:pt x="187" y="395"/>
                    <a:pt x="187" y="395"/>
                    <a:pt x="187" y="395"/>
                  </a:cubicBezTo>
                  <a:cubicBezTo>
                    <a:pt x="207" y="395"/>
                    <a:pt x="207" y="395"/>
                    <a:pt x="207" y="395"/>
                  </a:cubicBezTo>
                  <a:cubicBezTo>
                    <a:pt x="207" y="387"/>
                    <a:pt x="207" y="387"/>
                    <a:pt x="207" y="387"/>
                  </a:cubicBezTo>
                  <a:cubicBezTo>
                    <a:pt x="159" y="387"/>
                    <a:pt x="159" y="387"/>
                    <a:pt x="159" y="387"/>
                  </a:cubicBezTo>
                  <a:lnTo>
                    <a:pt x="159" y="395"/>
                  </a:lnTo>
                  <a:close/>
                  <a:moveTo>
                    <a:pt x="230" y="387"/>
                  </a:moveTo>
                  <a:cubicBezTo>
                    <a:pt x="221" y="387"/>
                    <a:pt x="221" y="387"/>
                    <a:pt x="221" y="387"/>
                  </a:cubicBezTo>
                  <a:cubicBezTo>
                    <a:pt x="221" y="461"/>
                    <a:pt x="221" y="461"/>
                    <a:pt x="221" y="461"/>
                  </a:cubicBezTo>
                  <a:cubicBezTo>
                    <a:pt x="230" y="461"/>
                    <a:pt x="230" y="461"/>
                    <a:pt x="230" y="461"/>
                  </a:cubicBezTo>
                  <a:lnTo>
                    <a:pt x="230" y="387"/>
                  </a:lnTo>
                  <a:close/>
                  <a:moveTo>
                    <a:pt x="295" y="408"/>
                  </a:moveTo>
                  <a:cubicBezTo>
                    <a:pt x="295" y="407"/>
                    <a:pt x="295" y="407"/>
                    <a:pt x="295" y="407"/>
                  </a:cubicBezTo>
                  <a:cubicBezTo>
                    <a:pt x="295" y="394"/>
                    <a:pt x="285" y="386"/>
                    <a:pt x="272" y="386"/>
                  </a:cubicBezTo>
                  <a:cubicBezTo>
                    <a:pt x="258" y="386"/>
                    <a:pt x="249" y="394"/>
                    <a:pt x="249" y="405"/>
                  </a:cubicBezTo>
                  <a:cubicBezTo>
                    <a:pt x="249" y="415"/>
                    <a:pt x="256" y="420"/>
                    <a:pt x="265" y="424"/>
                  </a:cubicBezTo>
                  <a:cubicBezTo>
                    <a:pt x="275" y="428"/>
                    <a:pt x="275" y="428"/>
                    <a:pt x="275" y="428"/>
                  </a:cubicBezTo>
                  <a:cubicBezTo>
                    <a:pt x="282" y="431"/>
                    <a:pt x="288" y="434"/>
                    <a:pt x="288" y="442"/>
                  </a:cubicBezTo>
                  <a:cubicBezTo>
                    <a:pt x="288" y="449"/>
                    <a:pt x="282" y="455"/>
                    <a:pt x="272" y="455"/>
                  </a:cubicBezTo>
                  <a:cubicBezTo>
                    <a:pt x="262" y="455"/>
                    <a:pt x="256" y="449"/>
                    <a:pt x="256" y="442"/>
                  </a:cubicBezTo>
                  <a:cubicBezTo>
                    <a:pt x="256" y="440"/>
                    <a:pt x="256" y="440"/>
                    <a:pt x="256" y="440"/>
                  </a:cubicBezTo>
                  <a:cubicBezTo>
                    <a:pt x="248" y="440"/>
                    <a:pt x="248" y="440"/>
                    <a:pt x="248" y="440"/>
                  </a:cubicBezTo>
                  <a:cubicBezTo>
                    <a:pt x="248" y="441"/>
                    <a:pt x="248" y="441"/>
                    <a:pt x="248" y="441"/>
                  </a:cubicBezTo>
                  <a:cubicBezTo>
                    <a:pt x="248" y="454"/>
                    <a:pt x="258" y="462"/>
                    <a:pt x="272" y="462"/>
                  </a:cubicBezTo>
                  <a:cubicBezTo>
                    <a:pt x="286" y="462"/>
                    <a:pt x="296" y="454"/>
                    <a:pt x="296" y="441"/>
                  </a:cubicBezTo>
                  <a:cubicBezTo>
                    <a:pt x="296" y="428"/>
                    <a:pt x="287" y="424"/>
                    <a:pt x="278" y="420"/>
                  </a:cubicBezTo>
                  <a:cubicBezTo>
                    <a:pt x="266" y="415"/>
                    <a:pt x="266" y="415"/>
                    <a:pt x="266" y="415"/>
                  </a:cubicBezTo>
                  <a:cubicBezTo>
                    <a:pt x="261" y="413"/>
                    <a:pt x="258" y="410"/>
                    <a:pt x="258" y="405"/>
                  </a:cubicBezTo>
                  <a:cubicBezTo>
                    <a:pt x="258" y="398"/>
                    <a:pt x="263" y="393"/>
                    <a:pt x="272" y="393"/>
                  </a:cubicBezTo>
                  <a:cubicBezTo>
                    <a:pt x="281" y="393"/>
                    <a:pt x="286" y="399"/>
                    <a:pt x="286" y="407"/>
                  </a:cubicBezTo>
                  <a:cubicBezTo>
                    <a:pt x="286" y="408"/>
                    <a:pt x="286" y="408"/>
                    <a:pt x="286" y="408"/>
                  </a:cubicBezTo>
                  <a:lnTo>
                    <a:pt x="295" y="408"/>
                  </a:lnTo>
                  <a:close/>
                  <a:moveTo>
                    <a:pt x="362" y="387"/>
                  </a:moveTo>
                  <a:cubicBezTo>
                    <a:pt x="353" y="387"/>
                    <a:pt x="353" y="387"/>
                    <a:pt x="353" y="387"/>
                  </a:cubicBezTo>
                  <a:cubicBezTo>
                    <a:pt x="353" y="420"/>
                    <a:pt x="353" y="420"/>
                    <a:pt x="353" y="420"/>
                  </a:cubicBezTo>
                  <a:cubicBezTo>
                    <a:pt x="323" y="420"/>
                    <a:pt x="323" y="420"/>
                    <a:pt x="323" y="420"/>
                  </a:cubicBezTo>
                  <a:cubicBezTo>
                    <a:pt x="323" y="387"/>
                    <a:pt x="323" y="387"/>
                    <a:pt x="323" y="387"/>
                  </a:cubicBezTo>
                  <a:cubicBezTo>
                    <a:pt x="314" y="387"/>
                    <a:pt x="314" y="387"/>
                    <a:pt x="314" y="387"/>
                  </a:cubicBezTo>
                  <a:cubicBezTo>
                    <a:pt x="314" y="461"/>
                    <a:pt x="314" y="461"/>
                    <a:pt x="314" y="461"/>
                  </a:cubicBezTo>
                  <a:cubicBezTo>
                    <a:pt x="323" y="461"/>
                    <a:pt x="323" y="461"/>
                    <a:pt x="323" y="461"/>
                  </a:cubicBezTo>
                  <a:cubicBezTo>
                    <a:pt x="323" y="427"/>
                    <a:pt x="323" y="427"/>
                    <a:pt x="323" y="427"/>
                  </a:cubicBezTo>
                  <a:cubicBezTo>
                    <a:pt x="353" y="427"/>
                    <a:pt x="353" y="427"/>
                    <a:pt x="353" y="427"/>
                  </a:cubicBezTo>
                  <a:cubicBezTo>
                    <a:pt x="353" y="461"/>
                    <a:pt x="353" y="461"/>
                    <a:pt x="353" y="461"/>
                  </a:cubicBezTo>
                  <a:cubicBezTo>
                    <a:pt x="362" y="461"/>
                    <a:pt x="362" y="461"/>
                    <a:pt x="362" y="461"/>
                  </a:cubicBezTo>
                  <a:lnTo>
                    <a:pt x="362" y="387"/>
                  </a:lnTo>
                  <a:close/>
                  <a:moveTo>
                    <a:pt x="448" y="438"/>
                  </a:moveTo>
                  <a:cubicBezTo>
                    <a:pt x="448" y="440"/>
                    <a:pt x="448" y="440"/>
                    <a:pt x="448" y="440"/>
                  </a:cubicBezTo>
                  <a:cubicBezTo>
                    <a:pt x="448" y="448"/>
                    <a:pt x="443" y="454"/>
                    <a:pt x="433" y="454"/>
                  </a:cubicBezTo>
                  <a:cubicBezTo>
                    <a:pt x="423" y="454"/>
                    <a:pt x="417" y="448"/>
                    <a:pt x="417" y="439"/>
                  </a:cubicBezTo>
                  <a:cubicBezTo>
                    <a:pt x="417" y="410"/>
                    <a:pt x="417" y="410"/>
                    <a:pt x="417" y="410"/>
                  </a:cubicBezTo>
                  <a:cubicBezTo>
                    <a:pt x="417" y="401"/>
                    <a:pt x="423" y="394"/>
                    <a:pt x="433" y="394"/>
                  </a:cubicBezTo>
                  <a:cubicBezTo>
                    <a:pt x="443" y="394"/>
                    <a:pt x="448" y="400"/>
                    <a:pt x="448" y="408"/>
                  </a:cubicBezTo>
                  <a:cubicBezTo>
                    <a:pt x="448" y="410"/>
                    <a:pt x="448" y="410"/>
                    <a:pt x="448" y="410"/>
                  </a:cubicBezTo>
                  <a:cubicBezTo>
                    <a:pt x="457" y="410"/>
                    <a:pt x="457" y="410"/>
                    <a:pt x="457" y="410"/>
                  </a:cubicBezTo>
                  <a:cubicBezTo>
                    <a:pt x="457" y="409"/>
                    <a:pt x="457" y="409"/>
                    <a:pt x="457" y="409"/>
                  </a:cubicBezTo>
                  <a:cubicBezTo>
                    <a:pt x="457" y="395"/>
                    <a:pt x="447" y="386"/>
                    <a:pt x="433" y="386"/>
                  </a:cubicBezTo>
                  <a:cubicBezTo>
                    <a:pt x="418" y="386"/>
                    <a:pt x="409" y="395"/>
                    <a:pt x="409" y="410"/>
                  </a:cubicBezTo>
                  <a:cubicBezTo>
                    <a:pt x="409" y="439"/>
                    <a:pt x="409" y="439"/>
                    <a:pt x="409" y="439"/>
                  </a:cubicBezTo>
                  <a:cubicBezTo>
                    <a:pt x="409" y="453"/>
                    <a:pt x="419" y="462"/>
                    <a:pt x="433" y="462"/>
                  </a:cubicBezTo>
                  <a:cubicBezTo>
                    <a:pt x="447" y="462"/>
                    <a:pt x="457" y="454"/>
                    <a:pt x="457" y="440"/>
                  </a:cubicBezTo>
                  <a:cubicBezTo>
                    <a:pt x="457" y="438"/>
                    <a:pt x="457" y="438"/>
                    <a:pt x="457" y="438"/>
                  </a:cubicBezTo>
                  <a:lnTo>
                    <a:pt x="448" y="438"/>
                  </a:lnTo>
                  <a:close/>
                  <a:moveTo>
                    <a:pt x="519" y="410"/>
                  </a:moveTo>
                  <a:cubicBezTo>
                    <a:pt x="519" y="395"/>
                    <a:pt x="510" y="386"/>
                    <a:pt x="495" y="386"/>
                  </a:cubicBezTo>
                  <a:cubicBezTo>
                    <a:pt x="480" y="386"/>
                    <a:pt x="471" y="395"/>
                    <a:pt x="471" y="410"/>
                  </a:cubicBezTo>
                  <a:cubicBezTo>
                    <a:pt x="471" y="439"/>
                    <a:pt x="471" y="439"/>
                    <a:pt x="471" y="439"/>
                  </a:cubicBezTo>
                  <a:cubicBezTo>
                    <a:pt x="471" y="453"/>
                    <a:pt x="481" y="462"/>
                    <a:pt x="495" y="462"/>
                  </a:cubicBezTo>
                  <a:cubicBezTo>
                    <a:pt x="510" y="462"/>
                    <a:pt x="519" y="453"/>
                    <a:pt x="519" y="439"/>
                  </a:cubicBezTo>
                  <a:lnTo>
                    <a:pt x="519" y="410"/>
                  </a:lnTo>
                  <a:close/>
                  <a:moveTo>
                    <a:pt x="480" y="410"/>
                  </a:moveTo>
                  <a:cubicBezTo>
                    <a:pt x="480" y="401"/>
                    <a:pt x="485" y="394"/>
                    <a:pt x="495" y="394"/>
                  </a:cubicBezTo>
                  <a:cubicBezTo>
                    <a:pt x="505" y="394"/>
                    <a:pt x="511" y="401"/>
                    <a:pt x="511" y="410"/>
                  </a:cubicBezTo>
                  <a:cubicBezTo>
                    <a:pt x="511" y="439"/>
                    <a:pt x="511" y="439"/>
                    <a:pt x="511" y="439"/>
                  </a:cubicBezTo>
                  <a:cubicBezTo>
                    <a:pt x="511" y="448"/>
                    <a:pt x="505" y="454"/>
                    <a:pt x="495" y="454"/>
                  </a:cubicBezTo>
                  <a:cubicBezTo>
                    <a:pt x="485" y="454"/>
                    <a:pt x="480" y="448"/>
                    <a:pt x="480" y="439"/>
                  </a:cubicBezTo>
                  <a:lnTo>
                    <a:pt x="480" y="410"/>
                  </a:lnTo>
                  <a:close/>
                  <a:moveTo>
                    <a:pt x="546" y="387"/>
                  </a:moveTo>
                  <a:cubicBezTo>
                    <a:pt x="537" y="387"/>
                    <a:pt x="537" y="387"/>
                    <a:pt x="537" y="387"/>
                  </a:cubicBezTo>
                  <a:cubicBezTo>
                    <a:pt x="537" y="461"/>
                    <a:pt x="537" y="461"/>
                    <a:pt x="537" y="461"/>
                  </a:cubicBezTo>
                  <a:cubicBezTo>
                    <a:pt x="578" y="461"/>
                    <a:pt x="578" y="461"/>
                    <a:pt x="578" y="461"/>
                  </a:cubicBezTo>
                  <a:cubicBezTo>
                    <a:pt x="578" y="453"/>
                    <a:pt x="578" y="453"/>
                    <a:pt x="578" y="453"/>
                  </a:cubicBezTo>
                  <a:cubicBezTo>
                    <a:pt x="546" y="453"/>
                    <a:pt x="546" y="453"/>
                    <a:pt x="546" y="453"/>
                  </a:cubicBezTo>
                  <a:lnTo>
                    <a:pt x="546" y="387"/>
                  </a:lnTo>
                  <a:close/>
                  <a:moveTo>
                    <a:pt x="627" y="387"/>
                  </a:moveTo>
                  <a:cubicBezTo>
                    <a:pt x="627" y="439"/>
                    <a:pt x="627" y="439"/>
                    <a:pt x="627" y="439"/>
                  </a:cubicBezTo>
                  <a:cubicBezTo>
                    <a:pt x="627" y="448"/>
                    <a:pt x="621" y="454"/>
                    <a:pt x="612" y="454"/>
                  </a:cubicBezTo>
                  <a:cubicBezTo>
                    <a:pt x="602" y="454"/>
                    <a:pt x="596" y="448"/>
                    <a:pt x="596" y="439"/>
                  </a:cubicBezTo>
                  <a:cubicBezTo>
                    <a:pt x="596" y="387"/>
                    <a:pt x="596" y="387"/>
                    <a:pt x="596" y="387"/>
                  </a:cubicBezTo>
                  <a:cubicBezTo>
                    <a:pt x="588" y="387"/>
                    <a:pt x="588" y="387"/>
                    <a:pt x="588" y="387"/>
                  </a:cubicBezTo>
                  <a:cubicBezTo>
                    <a:pt x="588" y="439"/>
                    <a:pt x="588" y="439"/>
                    <a:pt x="588" y="439"/>
                  </a:cubicBezTo>
                  <a:cubicBezTo>
                    <a:pt x="588" y="453"/>
                    <a:pt x="598" y="462"/>
                    <a:pt x="612" y="462"/>
                  </a:cubicBezTo>
                  <a:cubicBezTo>
                    <a:pt x="626" y="462"/>
                    <a:pt x="635" y="453"/>
                    <a:pt x="635" y="439"/>
                  </a:cubicBezTo>
                  <a:cubicBezTo>
                    <a:pt x="635" y="387"/>
                    <a:pt x="635" y="387"/>
                    <a:pt x="635" y="387"/>
                  </a:cubicBezTo>
                  <a:lnTo>
                    <a:pt x="627" y="387"/>
                  </a:lnTo>
                  <a:close/>
                  <a:moveTo>
                    <a:pt x="680" y="437"/>
                  </a:moveTo>
                  <a:cubicBezTo>
                    <a:pt x="685" y="437"/>
                    <a:pt x="685" y="437"/>
                    <a:pt x="685" y="437"/>
                  </a:cubicBezTo>
                  <a:cubicBezTo>
                    <a:pt x="701" y="405"/>
                    <a:pt x="701" y="405"/>
                    <a:pt x="701" y="405"/>
                  </a:cubicBezTo>
                  <a:cubicBezTo>
                    <a:pt x="701" y="461"/>
                    <a:pt x="701" y="461"/>
                    <a:pt x="701" y="461"/>
                  </a:cubicBezTo>
                  <a:cubicBezTo>
                    <a:pt x="709" y="461"/>
                    <a:pt x="709" y="461"/>
                    <a:pt x="709" y="461"/>
                  </a:cubicBezTo>
                  <a:cubicBezTo>
                    <a:pt x="709" y="387"/>
                    <a:pt x="709" y="387"/>
                    <a:pt x="709" y="387"/>
                  </a:cubicBezTo>
                  <a:cubicBezTo>
                    <a:pt x="702" y="387"/>
                    <a:pt x="702" y="387"/>
                    <a:pt x="702" y="387"/>
                  </a:cubicBezTo>
                  <a:cubicBezTo>
                    <a:pt x="682" y="426"/>
                    <a:pt x="682" y="426"/>
                    <a:pt x="682" y="426"/>
                  </a:cubicBezTo>
                  <a:cubicBezTo>
                    <a:pt x="663" y="387"/>
                    <a:pt x="663" y="387"/>
                    <a:pt x="663" y="387"/>
                  </a:cubicBezTo>
                  <a:cubicBezTo>
                    <a:pt x="656" y="387"/>
                    <a:pt x="656" y="387"/>
                    <a:pt x="656" y="387"/>
                  </a:cubicBezTo>
                  <a:cubicBezTo>
                    <a:pt x="656" y="461"/>
                    <a:pt x="656" y="461"/>
                    <a:pt x="656" y="461"/>
                  </a:cubicBezTo>
                  <a:cubicBezTo>
                    <a:pt x="664" y="461"/>
                    <a:pt x="664" y="461"/>
                    <a:pt x="664" y="461"/>
                  </a:cubicBezTo>
                  <a:cubicBezTo>
                    <a:pt x="664" y="405"/>
                    <a:pt x="664" y="405"/>
                    <a:pt x="664" y="405"/>
                  </a:cubicBezTo>
                  <a:lnTo>
                    <a:pt x="680" y="437"/>
                  </a:lnTo>
                  <a:close/>
                  <a:moveTo>
                    <a:pt x="730" y="461"/>
                  </a:moveTo>
                  <a:cubicBezTo>
                    <a:pt x="756" y="461"/>
                    <a:pt x="756" y="461"/>
                    <a:pt x="756" y="461"/>
                  </a:cubicBezTo>
                  <a:cubicBezTo>
                    <a:pt x="769" y="461"/>
                    <a:pt x="778" y="453"/>
                    <a:pt x="778" y="441"/>
                  </a:cubicBezTo>
                  <a:cubicBezTo>
                    <a:pt x="778" y="432"/>
                    <a:pt x="773" y="426"/>
                    <a:pt x="765" y="423"/>
                  </a:cubicBezTo>
                  <a:cubicBezTo>
                    <a:pt x="765" y="423"/>
                    <a:pt x="765" y="423"/>
                    <a:pt x="765" y="423"/>
                  </a:cubicBezTo>
                  <a:cubicBezTo>
                    <a:pt x="772" y="420"/>
                    <a:pt x="776" y="415"/>
                    <a:pt x="776" y="406"/>
                  </a:cubicBezTo>
                  <a:cubicBezTo>
                    <a:pt x="776" y="395"/>
                    <a:pt x="767" y="387"/>
                    <a:pt x="754" y="387"/>
                  </a:cubicBezTo>
                  <a:cubicBezTo>
                    <a:pt x="730" y="387"/>
                    <a:pt x="730" y="387"/>
                    <a:pt x="730" y="387"/>
                  </a:cubicBezTo>
                  <a:lnTo>
                    <a:pt x="730" y="461"/>
                  </a:lnTo>
                  <a:close/>
                  <a:moveTo>
                    <a:pt x="753" y="395"/>
                  </a:moveTo>
                  <a:cubicBezTo>
                    <a:pt x="762" y="395"/>
                    <a:pt x="767" y="399"/>
                    <a:pt x="767" y="407"/>
                  </a:cubicBezTo>
                  <a:cubicBezTo>
                    <a:pt x="767" y="415"/>
                    <a:pt x="762" y="420"/>
                    <a:pt x="753" y="420"/>
                  </a:cubicBezTo>
                  <a:cubicBezTo>
                    <a:pt x="739" y="420"/>
                    <a:pt x="739" y="420"/>
                    <a:pt x="739" y="420"/>
                  </a:cubicBezTo>
                  <a:cubicBezTo>
                    <a:pt x="739" y="395"/>
                    <a:pt x="739" y="395"/>
                    <a:pt x="739" y="395"/>
                  </a:cubicBezTo>
                  <a:lnTo>
                    <a:pt x="753" y="395"/>
                  </a:lnTo>
                  <a:close/>
                  <a:moveTo>
                    <a:pt x="755" y="427"/>
                  </a:moveTo>
                  <a:cubicBezTo>
                    <a:pt x="764" y="427"/>
                    <a:pt x="769" y="432"/>
                    <a:pt x="769" y="441"/>
                  </a:cubicBezTo>
                  <a:cubicBezTo>
                    <a:pt x="769" y="449"/>
                    <a:pt x="764" y="454"/>
                    <a:pt x="755" y="454"/>
                  </a:cubicBezTo>
                  <a:cubicBezTo>
                    <a:pt x="739" y="454"/>
                    <a:pt x="739" y="454"/>
                    <a:pt x="739" y="454"/>
                  </a:cubicBezTo>
                  <a:cubicBezTo>
                    <a:pt x="739" y="427"/>
                    <a:pt x="739" y="427"/>
                    <a:pt x="739" y="427"/>
                  </a:cubicBezTo>
                  <a:lnTo>
                    <a:pt x="755" y="427"/>
                  </a:lnTo>
                  <a:close/>
                  <a:moveTo>
                    <a:pt x="805" y="387"/>
                  </a:moveTo>
                  <a:cubicBezTo>
                    <a:pt x="796" y="387"/>
                    <a:pt x="796" y="387"/>
                    <a:pt x="796" y="387"/>
                  </a:cubicBezTo>
                  <a:cubicBezTo>
                    <a:pt x="796" y="461"/>
                    <a:pt x="796" y="461"/>
                    <a:pt x="796" y="461"/>
                  </a:cubicBezTo>
                  <a:cubicBezTo>
                    <a:pt x="805" y="461"/>
                    <a:pt x="805" y="461"/>
                    <a:pt x="805" y="461"/>
                  </a:cubicBezTo>
                  <a:lnTo>
                    <a:pt x="805" y="387"/>
                  </a:lnTo>
                  <a:close/>
                  <a:moveTo>
                    <a:pt x="828" y="461"/>
                  </a:moveTo>
                  <a:cubicBezTo>
                    <a:pt x="834" y="444"/>
                    <a:pt x="834" y="444"/>
                    <a:pt x="834" y="444"/>
                  </a:cubicBezTo>
                  <a:cubicBezTo>
                    <a:pt x="862" y="444"/>
                    <a:pt x="862" y="444"/>
                    <a:pt x="862" y="444"/>
                  </a:cubicBezTo>
                  <a:cubicBezTo>
                    <a:pt x="867" y="461"/>
                    <a:pt x="867" y="461"/>
                    <a:pt x="867" y="461"/>
                  </a:cubicBezTo>
                  <a:cubicBezTo>
                    <a:pt x="876" y="461"/>
                    <a:pt x="876" y="461"/>
                    <a:pt x="876" y="461"/>
                  </a:cubicBezTo>
                  <a:cubicBezTo>
                    <a:pt x="852" y="387"/>
                    <a:pt x="852" y="387"/>
                    <a:pt x="852" y="387"/>
                  </a:cubicBezTo>
                  <a:cubicBezTo>
                    <a:pt x="844" y="387"/>
                    <a:pt x="844" y="387"/>
                    <a:pt x="844" y="387"/>
                  </a:cubicBezTo>
                  <a:cubicBezTo>
                    <a:pt x="820" y="461"/>
                    <a:pt x="820" y="461"/>
                    <a:pt x="820" y="461"/>
                  </a:cubicBezTo>
                  <a:lnTo>
                    <a:pt x="828" y="461"/>
                  </a:lnTo>
                  <a:close/>
                  <a:moveTo>
                    <a:pt x="848" y="399"/>
                  </a:moveTo>
                  <a:cubicBezTo>
                    <a:pt x="860" y="437"/>
                    <a:pt x="860" y="437"/>
                    <a:pt x="860" y="437"/>
                  </a:cubicBezTo>
                  <a:cubicBezTo>
                    <a:pt x="836" y="437"/>
                    <a:pt x="836" y="437"/>
                    <a:pt x="836" y="437"/>
                  </a:cubicBezTo>
                  <a:lnTo>
                    <a:pt x="848" y="399"/>
                  </a:lnTo>
                  <a:close/>
                </a:path>
              </a:pathLst>
            </a:custGeom>
            <a:solidFill>
              <a:srgbClr val="00BCE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7" name="Freeform 8">
              <a:extLst>
                <a:ext uri="{FF2B5EF4-FFF2-40B4-BE49-F238E27FC236}">
                  <a16:creationId xmlns:a16="http://schemas.microsoft.com/office/drawing/2014/main" id="{61FD6C70-EAD1-4B4B-1092-ED07B2CF5F19}"/>
                </a:ext>
              </a:extLst>
            </p:cNvPr>
            <p:cNvSpPr>
              <a:spLocks noEditPoints="1"/>
            </p:cNvSpPr>
            <p:nvPr userDrawn="1"/>
          </p:nvSpPr>
          <p:spPr bwMode="auto">
            <a:xfrm>
              <a:off x="819150" y="3517900"/>
              <a:ext cx="434975" cy="493713"/>
            </a:xfrm>
            <a:custGeom>
              <a:avLst/>
              <a:gdLst>
                <a:gd name="T0" fmla="*/ 2147483646 w 274"/>
                <a:gd name="T1" fmla="*/ 2147483646 h 311"/>
                <a:gd name="T2" fmla="*/ 2147483646 w 274"/>
                <a:gd name="T3" fmla="*/ 0 h 311"/>
                <a:gd name="T4" fmla="*/ 0 w 274"/>
                <a:gd name="T5" fmla="*/ 2147483646 h 311"/>
                <a:gd name="T6" fmla="*/ 2147483646 w 274"/>
                <a:gd name="T7" fmla="*/ 2147483646 h 311"/>
                <a:gd name="T8" fmla="*/ 2147483646 w 274"/>
                <a:gd name="T9" fmla="*/ 2147483646 h 311"/>
                <a:gd name="T10" fmla="*/ 2147483646 w 274"/>
                <a:gd name="T11" fmla="*/ 2147483646 h 311"/>
                <a:gd name="T12" fmla="*/ 2147483646 w 274"/>
                <a:gd name="T13" fmla="*/ 2147483646 h 311"/>
                <a:gd name="T14" fmla="*/ 2147483646 w 274"/>
                <a:gd name="T15" fmla="*/ 2147483646 h 311"/>
                <a:gd name="T16" fmla="*/ 2147483646 w 274"/>
                <a:gd name="T17" fmla="*/ 2147483646 h 311"/>
                <a:gd name="T18" fmla="*/ 2147483646 w 274"/>
                <a:gd name="T19" fmla="*/ 2147483646 h 311"/>
                <a:gd name="T20" fmla="*/ 2147483646 w 274"/>
                <a:gd name="T21" fmla="*/ 2147483646 h 311"/>
                <a:gd name="T22" fmla="*/ 2147483646 w 274"/>
                <a:gd name="T23" fmla="*/ 2147483646 h 311"/>
                <a:gd name="T24" fmla="*/ 2147483646 w 274"/>
                <a:gd name="T25" fmla="*/ 2147483646 h 311"/>
                <a:gd name="T26" fmla="*/ 2147483646 w 274"/>
                <a:gd name="T27" fmla="*/ 2147483646 h 311"/>
                <a:gd name="T28" fmla="*/ 2147483646 w 274"/>
                <a:gd name="T29" fmla="*/ 2147483646 h 311"/>
                <a:gd name="T30" fmla="*/ 2147483646 w 274"/>
                <a:gd name="T31" fmla="*/ 2147483646 h 311"/>
                <a:gd name="T32" fmla="*/ 2147483646 w 274"/>
                <a:gd name="T33" fmla="*/ 2147483646 h 311"/>
                <a:gd name="T34" fmla="*/ 2147483646 w 274"/>
                <a:gd name="T35" fmla="*/ 2147483646 h 311"/>
                <a:gd name="T36" fmla="*/ 2147483646 w 274"/>
                <a:gd name="T37" fmla="*/ 2147483646 h 311"/>
                <a:gd name="T38" fmla="*/ 2147483646 w 274"/>
                <a:gd name="T39" fmla="*/ 2147483646 h 311"/>
                <a:gd name="T40" fmla="*/ 2147483646 w 274"/>
                <a:gd name="T41" fmla="*/ 2147483646 h 311"/>
                <a:gd name="T42" fmla="*/ 2147483646 w 274"/>
                <a:gd name="T43" fmla="*/ 2147483646 h 311"/>
                <a:gd name="T44" fmla="*/ 2147483646 w 274"/>
                <a:gd name="T45" fmla="*/ 2147483646 h 311"/>
                <a:gd name="T46" fmla="*/ 2147483646 w 274"/>
                <a:gd name="T47" fmla="*/ 2147483646 h 311"/>
                <a:gd name="T48" fmla="*/ 2147483646 w 274"/>
                <a:gd name="T49" fmla="*/ 2147483646 h 311"/>
                <a:gd name="T50" fmla="*/ 2147483646 w 274"/>
                <a:gd name="T51" fmla="*/ 2147483646 h 311"/>
                <a:gd name="T52" fmla="*/ 2147483646 w 274"/>
                <a:gd name="T53" fmla="*/ 2147483646 h 311"/>
                <a:gd name="T54" fmla="*/ 2147483646 w 274"/>
                <a:gd name="T55" fmla="*/ 2147483646 h 311"/>
                <a:gd name="T56" fmla="*/ 2147483646 w 274"/>
                <a:gd name="T57" fmla="*/ 2147483646 h 311"/>
                <a:gd name="T58" fmla="*/ 2147483646 w 274"/>
                <a:gd name="T59" fmla="*/ 2147483646 h 311"/>
                <a:gd name="T60" fmla="*/ 2147483646 w 274"/>
                <a:gd name="T61" fmla="*/ 2147483646 h 311"/>
                <a:gd name="T62" fmla="*/ 2147483646 w 274"/>
                <a:gd name="T63" fmla="*/ 2147483646 h 311"/>
                <a:gd name="T64" fmla="*/ 2147483646 w 274"/>
                <a:gd name="T65" fmla="*/ 2147483646 h 311"/>
                <a:gd name="T66" fmla="*/ 2147483646 w 274"/>
                <a:gd name="T67" fmla="*/ 2147483646 h 311"/>
                <a:gd name="T68" fmla="*/ 2147483646 w 274"/>
                <a:gd name="T69" fmla="*/ 2147483646 h 311"/>
                <a:gd name="T70" fmla="*/ 2147483646 w 274"/>
                <a:gd name="T71" fmla="*/ 2147483646 h 311"/>
                <a:gd name="T72" fmla="*/ 2147483646 w 274"/>
                <a:gd name="T73" fmla="*/ 2147483646 h 311"/>
                <a:gd name="T74" fmla="*/ 2147483646 w 274"/>
                <a:gd name="T75" fmla="*/ 2147483646 h 311"/>
                <a:gd name="T76" fmla="*/ 2147483646 w 274"/>
                <a:gd name="T77" fmla="*/ 2147483646 h 311"/>
                <a:gd name="T78" fmla="*/ 2147483646 w 274"/>
                <a:gd name="T79" fmla="*/ 2147483646 h 311"/>
                <a:gd name="T80" fmla="*/ 2147483646 w 274"/>
                <a:gd name="T81" fmla="*/ 2147483646 h 311"/>
                <a:gd name="T82" fmla="*/ 2147483646 w 274"/>
                <a:gd name="T83" fmla="*/ 2147483646 h 311"/>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274" h="311">
                  <a:moveTo>
                    <a:pt x="274" y="155"/>
                  </a:moveTo>
                  <a:lnTo>
                    <a:pt x="137" y="0"/>
                  </a:lnTo>
                  <a:lnTo>
                    <a:pt x="0" y="155"/>
                  </a:lnTo>
                  <a:lnTo>
                    <a:pt x="137" y="311"/>
                  </a:lnTo>
                  <a:lnTo>
                    <a:pt x="274" y="155"/>
                  </a:lnTo>
                  <a:close/>
                  <a:moveTo>
                    <a:pt x="111" y="258"/>
                  </a:moveTo>
                  <a:lnTo>
                    <a:pt x="164" y="258"/>
                  </a:lnTo>
                  <a:lnTo>
                    <a:pt x="137" y="288"/>
                  </a:lnTo>
                  <a:lnTo>
                    <a:pt x="111" y="258"/>
                  </a:lnTo>
                  <a:close/>
                  <a:moveTo>
                    <a:pt x="183" y="147"/>
                  </a:moveTo>
                  <a:lnTo>
                    <a:pt x="137" y="95"/>
                  </a:lnTo>
                  <a:lnTo>
                    <a:pt x="91" y="147"/>
                  </a:lnTo>
                  <a:lnTo>
                    <a:pt x="69" y="147"/>
                  </a:lnTo>
                  <a:lnTo>
                    <a:pt x="137" y="70"/>
                  </a:lnTo>
                  <a:lnTo>
                    <a:pt x="205" y="147"/>
                  </a:lnTo>
                  <a:lnTo>
                    <a:pt x="183" y="147"/>
                  </a:lnTo>
                  <a:close/>
                  <a:moveTo>
                    <a:pt x="164" y="147"/>
                  </a:moveTo>
                  <a:lnTo>
                    <a:pt x="111" y="147"/>
                  </a:lnTo>
                  <a:lnTo>
                    <a:pt x="137" y="117"/>
                  </a:lnTo>
                  <a:lnTo>
                    <a:pt x="164" y="147"/>
                  </a:lnTo>
                  <a:close/>
                  <a:moveTo>
                    <a:pt x="247" y="162"/>
                  </a:moveTo>
                  <a:lnTo>
                    <a:pt x="232" y="179"/>
                  </a:lnTo>
                  <a:lnTo>
                    <a:pt x="42" y="179"/>
                  </a:lnTo>
                  <a:lnTo>
                    <a:pt x="27" y="162"/>
                  </a:lnTo>
                  <a:lnTo>
                    <a:pt x="247" y="162"/>
                  </a:lnTo>
                  <a:close/>
                  <a:moveTo>
                    <a:pt x="219" y="194"/>
                  </a:moveTo>
                  <a:lnTo>
                    <a:pt x="204" y="211"/>
                  </a:lnTo>
                  <a:lnTo>
                    <a:pt x="70" y="211"/>
                  </a:lnTo>
                  <a:lnTo>
                    <a:pt x="55" y="194"/>
                  </a:lnTo>
                  <a:lnTo>
                    <a:pt x="219" y="194"/>
                  </a:lnTo>
                  <a:close/>
                  <a:moveTo>
                    <a:pt x="191" y="226"/>
                  </a:moveTo>
                  <a:lnTo>
                    <a:pt x="177" y="243"/>
                  </a:lnTo>
                  <a:lnTo>
                    <a:pt x="97" y="243"/>
                  </a:lnTo>
                  <a:lnTo>
                    <a:pt x="83" y="226"/>
                  </a:lnTo>
                  <a:lnTo>
                    <a:pt x="191" y="226"/>
                  </a:lnTo>
                  <a:close/>
                  <a:moveTo>
                    <a:pt x="247" y="147"/>
                  </a:moveTo>
                  <a:lnTo>
                    <a:pt x="225" y="147"/>
                  </a:lnTo>
                  <a:lnTo>
                    <a:pt x="137" y="47"/>
                  </a:lnTo>
                  <a:lnTo>
                    <a:pt x="49" y="147"/>
                  </a:lnTo>
                  <a:lnTo>
                    <a:pt x="27" y="147"/>
                  </a:lnTo>
                  <a:lnTo>
                    <a:pt x="137" y="22"/>
                  </a:lnTo>
                  <a:lnTo>
                    <a:pt x="247" y="14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grpSp>
      <p:pic>
        <p:nvPicPr>
          <p:cNvPr id="8" name="Picture 10">
            <a:extLst>
              <a:ext uri="{FF2B5EF4-FFF2-40B4-BE49-F238E27FC236}">
                <a16:creationId xmlns:a16="http://schemas.microsoft.com/office/drawing/2014/main" id="{BDBB5DB1-4ED1-6FF6-A589-17B52CC55AB5}"/>
              </a:ext>
            </a:extLst>
          </p:cNvPr>
          <p:cNvPicPr>
            <a:picLocks noChangeAspect="1"/>
          </p:cNvPicPr>
          <p:nvPr userDrawn="1"/>
        </p:nvPicPr>
        <p:blipFill>
          <a:blip r:embed="rId3">
            <a:extLst>
              <a:ext uri="{28A0092B-C50C-407E-A947-70E740481C1C}">
                <a14:useLocalDpi xmlns:a14="http://schemas.microsoft.com/office/drawing/2010/main"/>
              </a:ext>
            </a:extLst>
          </a:blip>
          <a:srcRect/>
          <a:stretch>
            <a:fillRect/>
          </a:stretch>
        </p:blipFill>
        <p:spPr bwMode="auto">
          <a:xfrm>
            <a:off x="103188" y="100013"/>
            <a:ext cx="2076450" cy="2074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279038" y="1727945"/>
            <a:ext cx="6585924" cy="1122829"/>
          </a:xfrm>
        </p:spPr>
        <p:txBody>
          <a:bodyPr anchor="b"/>
          <a:lstStyle>
            <a:lvl1pPr marL="0" algn="ctr" defTabSz="457200" rtl="0" eaLnBrk="1" latinLnBrk="0" hangingPunct="1">
              <a:lnSpc>
                <a:spcPct val="95000"/>
              </a:lnSpc>
              <a:spcBef>
                <a:spcPct val="0"/>
              </a:spcBef>
              <a:spcAft>
                <a:spcPts val="400"/>
              </a:spcAft>
              <a:buNone/>
              <a:defRPr lang="en-US" sz="3600" b="0" kern="1200" dirty="0">
                <a:solidFill>
                  <a:schemeClr val="bg1"/>
                </a:solidFill>
                <a:latin typeface="Arial" panose="020B0604020202020204" pitchFamily="34" charset="0"/>
                <a:ea typeface="+mj-ea"/>
                <a:cs typeface="Arial" panose="020B0604020202020204" pitchFamily="34" charset="0"/>
              </a:defRPr>
            </a:lvl1pPr>
          </a:lstStyle>
          <a:p>
            <a:r>
              <a:rPr lang="en-US"/>
              <a:t>Click to edit Master title style</a:t>
            </a:r>
          </a:p>
        </p:txBody>
      </p:sp>
      <p:sp>
        <p:nvSpPr>
          <p:cNvPr id="10" name="Subtitle 2"/>
          <p:cNvSpPr>
            <a:spLocks noGrp="1"/>
          </p:cNvSpPr>
          <p:nvPr>
            <p:ph type="subTitle" idx="1"/>
          </p:nvPr>
        </p:nvSpPr>
        <p:spPr>
          <a:xfrm>
            <a:off x="3449170" y="3102923"/>
            <a:ext cx="2212042" cy="453824"/>
          </a:xfrm>
        </p:spPr>
        <p:txBody>
          <a:bodyPr/>
          <a:lstStyle>
            <a:lvl1pPr marL="0" indent="0" algn="ctr">
              <a:lnSpc>
                <a:spcPct val="100000"/>
              </a:lnSpc>
              <a:spcBef>
                <a:spcPts val="0"/>
              </a:spcBef>
              <a:spcAft>
                <a:spcPts val="600"/>
              </a:spcAft>
              <a:buNone/>
              <a:defRPr sz="1200" b="0">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9" name="Footer Placeholder 4">
            <a:extLst>
              <a:ext uri="{FF2B5EF4-FFF2-40B4-BE49-F238E27FC236}">
                <a16:creationId xmlns:a16="http://schemas.microsoft.com/office/drawing/2014/main" id="{2EAC4099-3FB5-498C-731A-07CD3DEEC18C}"/>
              </a:ext>
            </a:extLst>
          </p:cNvPr>
          <p:cNvSpPr>
            <a:spLocks noGrp="1"/>
          </p:cNvSpPr>
          <p:nvPr>
            <p:ph type="ftr" sz="quarter" idx="10"/>
          </p:nvPr>
        </p:nvSpPr>
        <p:spPr/>
        <p:txBody>
          <a:bodyPr/>
          <a:lstStyle>
            <a:lvl1pPr>
              <a:defRPr/>
            </a:lvl1pPr>
          </a:lstStyle>
          <a:p>
            <a:pPr>
              <a:defRPr/>
            </a:pPr>
            <a:r>
              <a:rPr lang="en-US"/>
              <a:t>SECTION TITLE</a:t>
            </a:r>
          </a:p>
        </p:txBody>
      </p:sp>
      <p:sp>
        <p:nvSpPr>
          <p:cNvPr id="11" name="Slide Number Placeholder 5">
            <a:extLst>
              <a:ext uri="{FF2B5EF4-FFF2-40B4-BE49-F238E27FC236}">
                <a16:creationId xmlns:a16="http://schemas.microsoft.com/office/drawing/2014/main" id="{62ABE72B-CCF8-D17C-379B-F1BD336621F3}"/>
              </a:ext>
            </a:extLst>
          </p:cNvPr>
          <p:cNvSpPr>
            <a:spLocks noGrp="1"/>
          </p:cNvSpPr>
          <p:nvPr>
            <p:ph type="sldNum" sz="quarter" idx="11"/>
          </p:nvPr>
        </p:nvSpPr>
        <p:spPr>
          <a:xfrm>
            <a:off x="574675" y="4700588"/>
            <a:ext cx="368300" cy="273050"/>
          </a:xfrm>
        </p:spPr>
        <p:txBody>
          <a:bodyPr/>
          <a:lstStyle>
            <a:lvl1pPr>
              <a:defRPr/>
            </a:lvl1pPr>
          </a:lstStyle>
          <a:p>
            <a:fld id="{4F8BC219-F492-4E3C-B9BE-BE7E3A12D33E}" type="slidenum">
              <a:rPr lang="en-US" altLang="en-US"/>
              <a:pPr/>
              <a:t>‹#›</a:t>
            </a:fld>
            <a:endParaRPr lang="en-US" altLang="en-US"/>
          </a:p>
        </p:txBody>
      </p:sp>
    </p:spTree>
    <p:extLst>
      <p:ext uri="{BB962C8B-B14F-4D97-AF65-F5344CB8AC3E}">
        <p14:creationId xmlns:p14="http://schemas.microsoft.com/office/powerpoint/2010/main" val="1748758497"/>
      </p:ext>
    </p:extLst>
  </p:cSld>
  <p:clrMapOvr>
    <a:masterClrMapping/>
  </p:clrMapOvr>
  <p:transition spd="slow">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5_Section Divider - Image">
    <p:spTree>
      <p:nvGrpSpPr>
        <p:cNvPr id="1" name=""/>
        <p:cNvGrpSpPr/>
        <p:nvPr/>
      </p:nvGrpSpPr>
      <p:grpSpPr>
        <a:xfrm>
          <a:off x="0" y="0"/>
          <a:ext cx="0" cy="0"/>
          <a:chOff x="0" y="0"/>
          <a:chExt cx="0" cy="0"/>
        </a:xfrm>
      </p:grpSpPr>
      <p:pic>
        <p:nvPicPr>
          <p:cNvPr id="4" name="Picture 6">
            <a:extLst>
              <a:ext uri="{FF2B5EF4-FFF2-40B4-BE49-F238E27FC236}">
                <a16:creationId xmlns:a16="http://schemas.microsoft.com/office/drawing/2014/main" id="{43CC032B-C448-4F3B-18A1-3AB1489E5295}"/>
              </a:ext>
            </a:extLst>
          </p:cNvPr>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0" y="-23813"/>
            <a:ext cx="9144000" cy="5167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Group 8">
            <a:extLst>
              <a:ext uri="{FF2B5EF4-FFF2-40B4-BE49-F238E27FC236}">
                <a16:creationId xmlns:a16="http://schemas.microsoft.com/office/drawing/2014/main" id="{06254B6F-85E5-2D03-E006-361593475DDD}"/>
              </a:ext>
            </a:extLst>
          </p:cNvPr>
          <p:cNvGrpSpPr>
            <a:grpSpLocks/>
          </p:cNvGrpSpPr>
          <p:nvPr userDrawn="1"/>
        </p:nvGrpSpPr>
        <p:grpSpPr bwMode="auto">
          <a:xfrm>
            <a:off x="7415213" y="4538663"/>
            <a:ext cx="1009650" cy="387350"/>
            <a:chOff x="819150" y="3517900"/>
            <a:chExt cx="1285875" cy="493713"/>
          </a:xfrm>
        </p:grpSpPr>
        <p:sp>
          <p:nvSpPr>
            <p:cNvPr id="6" name="Freeform 7">
              <a:extLst>
                <a:ext uri="{FF2B5EF4-FFF2-40B4-BE49-F238E27FC236}">
                  <a16:creationId xmlns:a16="http://schemas.microsoft.com/office/drawing/2014/main" id="{2DDA28DD-96F2-AE4A-0E5B-A0F44A62EA27}"/>
                </a:ext>
              </a:extLst>
            </p:cNvPr>
            <p:cNvSpPr>
              <a:spLocks noEditPoints="1"/>
            </p:cNvSpPr>
            <p:nvPr userDrawn="1"/>
          </p:nvSpPr>
          <p:spPr bwMode="auto">
            <a:xfrm>
              <a:off x="1343025" y="3640138"/>
              <a:ext cx="762000" cy="296863"/>
            </a:xfrm>
            <a:custGeom>
              <a:avLst/>
              <a:gdLst>
                <a:gd name="T0" fmla="*/ 2147483646 w 1184"/>
                <a:gd name="T1" fmla="*/ 2147483646 h 462"/>
                <a:gd name="T2" fmla="*/ 2147483646 w 1184"/>
                <a:gd name="T3" fmla="*/ 2147483646 h 462"/>
                <a:gd name="T4" fmla="*/ 2147483646 w 1184"/>
                <a:gd name="T5" fmla="*/ 2147483646 h 462"/>
                <a:gd name="T6" fmla="*/ 2147483646 w 1184"/>
                <a:gd name="T7" fmla="*/ 0 h 462"/>
                <a:gd name="T8" fmla="*/ 2147483646 w 1184"/>
                <a:gd name="T9" fmla="*/ 2147483646 h 462"/>
                <a:gd name="T10" fmla="*/ 2147483646 w 1184"/>
                <a:gd name="T11" fmla="*/ 2147483646 h 462"/>
                <a:gd name="T12" fmla="*/ 2147483646 w 1184"/>
                <a:gd name="T13" fmla="*/ 2147483646 h 462"/>
                <a:gd name="T14" fmla="*/ 2147483646 w 1184"/>
                <a:gd name="T15" fmla="*/ 2147483646 h 462"/>
                <a:gd name="T16" fmla="*/ 2147483646 w 1184"/>
                <a:gd name="T17" fmla="*/ 2147483646 h 462"/>
                <a:gd name="T18" fmla="*/ 2147483646 w 1184"/>
                <a:gd name="T19" fmla="*/ 2147483646 h 462"/>
                <a:gd name="T20" fmla="*/ 2147483646 w 1184"/>
                <a:gd name="T21" fmla="*/ 2147483646 h 462"/>
                <a:gd name="T22" fmla="*/ 2147483646 w 1184"/>
                <a:gd name="T23" fmla="*/ 2147483646 h 462"/>
                <a:gd name="T24" fmla="*/ 2147483646 w 1184"/>
                <a:gd name="T25" fmla="*/ 2147483646 h 462"/>
                <a:gd name="T26" fmla="*/ 2147483646 w 1184"/>
                <a:gd name="T27" fmla="*/ 2147483646 h 462"/>
                <a:gd name="T28" fmla="*/ 2147483646 w 1184"/>
                <a:gd name="T29" fmla="*/ 2147483646 h 462"/>
                <a:gd name="T30" fmla="*/ 2147483646 w 1184"/>
                <a:gd name="T31" fmla="*/ 2147483646 h 462"/>
                <a:gd name="T32" fmla="*/ 2147483646 w 1184"/>
                <a:gd name="T33" fmla="*/ 2147483646 h 462"/>
                <a:gd name="T34" fmla="*/ 2147483646 w 1184"/>
                <a:gd name="T35" fmla="*/ 2147483646 h 462"/>
                <a:gd name="T36" fmla="*/ 2147483646 w 1184"/>
                <a:gd name="T37" fmla="*/ 2147483646 h 462"/>
                <a:gd name="T38" fmla="*/ 2147483646 w 1184"/>
                <a:gd name="T39" fmla="*/ 2147483646 h 462"/>
                <a:gd name="T40" fmla="*/ 2147483646 w 1184"/>
                <a:gd name="T41" fmla="*/ 2147483646 h 462"/>
                <a:gd name="T42" fmla="*/ 2147483646 w 1184"/>
                <a:gd name="T43" fmla="*/ 2147483646 h 462"/>
                <a:gd name="T44" fmla="*/ 2147483646 w 1184"/>
                <a:gd name="T45" fmla="*/ 2147483646 h 462"/>
                <a:gd name="T46" fmla="*/ 2147483646 w 1184"/>
                <a:gd name="T47" fmla="*/ 2147483646 h 462"/>
                <a:gd name="T48" fmla="*/ 2147483646 w 1184"/>
                <a:gd name="T49" fmla="*/ 2147483646 h 462"/>
                <a:gd name="T50" fmla="*/ 2147483646 w 1184"/>
                <a:gd name="T51" fmla="*/ 2147483646 h 462"/>
                <a:gd name="T52" fmla="*/ 2147483646 w 1184"/>
                <a:gd name="T53" fmla="*/ 2147483646 h 462"/>
                <a:gd name="T54" fmla="*/ 2147483646 w 1184"/>
                <a:gd name="T55" fmla="*/ 2147483646 h 462"/>
                <a:gd name="T56" fmla="*/ 2147483646 w 1184"/>
                <a:gd name="T57" fmla="*/ 2147483646 h 462"/>
                <a:gd name="T58" fmla="*/ 2147483646 w 1184"/>
                <a:gd name="T59" fmla="*/ 2147483646 h 462"/>
                <a:gd name="T60" fmla="*/ 2147483646 w 1184"/>
                <a:gd name="T61" fmla="*/ 2147483646 h 462"/>
                <a:gd name="T62" fmla="*/ 2147483646 w 1184"/>
                <a:gd name="T63" fmla="*/ 2147483646 h 462"/>
                <a:gd name="T64" fmla="*/ 2147483646 w 1184"/>
                <a:gd name="T65" fmla="*/ 2147483646 h 462"/>
                <a:gd name="T66" fmla="*/ 2147483646 w 1184"/>
                <a:gd name="T67" fmla="*/ 2147483646 h 462"/>
                <a:gd name="T68" fmla="*/ 2147483646 w 1184"/>
                <a:gd name="T69" fmla="*/ 2147483646 h 462"/>
                <a:gd name="T70" fmla="*/ 2147483646 w 1184"/>
                <a:gd name="T71" fmla="*/ 2147483646 h 462"/>
                <a:gd name="T72" fmla="*/ 2147483646 w 1184"/>
                <a:gd name="T73" fmla="*/ 2147483646 h 462"/>
                <a:gd name="T74" fmla="*/ 2147483646 w 1184"/>
                <a:gd name="T75" fmla="*/ 2147483646 h 462"/>
                <a:gd name="T76" fmla="*/ 2147483646 w 1184"/>
                <a:gd name="T77" fmla="*/ 2147483646 h 462"/>
                <a:gd name="T78" fmla="*/ 2147483646 w 1184"/>
                <a:gd name="T79" fmla="*/ 2147483646 h 462"/>
                <a:gd name="T80" fmla="*/ 2147483646 w 1184"/>
                <a:gd name="T81" fmla="*/ 2147483646 h 462"/>
                <a:gd name="T82" fmla="*/ 2147483646 w 1184"/>
                <a:gd name="T83" fmla="*/ 2147483646 h 462"/>
                <a:gd name="T84" fmla="*/ 2147483646 w 1184"/>
                <a:gd name="T85" fmla="*/ 2147483646 h 462"/>
                <a:gd name="T86" fmla="*/ 2147483646 w 1184"/>
                <a:gd name="T87" fmla="*/ 2147483646 h 462"/>
                <a:gd name="T88" fmla="*/ 2147483646 w 1184"/>
                <a:gd name="T89" fmla="*/ 2147483646 h 462"/>
                <a:gd name="T90" fmla="*/ 2147483646 w 1184"/>
                <a:gd name="T91" fmla="*/ 2147483646 h 462"/>
                <a:gd name="T92" fmla="*/ 2147483646 w 1184"/>
                <a:gd name="T93" fmla="*/ 2147483646 h 462"/>
                <a:gd name="T94" fmla="*/ 2147483646 w 1184"/>
                <a:gd name="T95" fmla="*/ 2147483646 h 462"/>
                <a:gd name="T96" fmla="*/ 2147483646 w 1184"/>
                <a:gd name="T97" fmla="*/ 2147483646 h 462"/>
                <a:gd name="T98" fmla="*/ 2147483646 w 1184"/>
                <a:gd name="T99" fmla="*/ 2147483646 h 462"/>
                <a:gd name="T100" fmla="*/ 2147483646 w 1184"/>
                <a:gd name="T101" fmla="*/ 2147483646 h 462"/>
                <a:gd name="T102" fmla="*/ 2147483646 w 1184"/>
                <a:gd name="T103" fmla="*/ 2147483646 h 462"/>
                <a:gd name="T104" fmla="*/ 2147483646 w 1184"/>
                <a:gd name="T105" fmla="*/ 2147483646 h 462"/>
                <a:gd name="T106" fmla="*/ 2147483646 w 1184"/>
                <a:gd name="T107" fmla="*/ 2147483646 h 462"/>
                <a:gd name="T108" fmla="*/ 2147483646 w 1184"/>
                <a:gd name="T109" fmla="*/ 2147483646 h 462"/>
                <a:gd name="T110" fmla="*/ 2147483646 w 1184"/>
                <a:gd name="T111" fmla="*/ 2147483646 h 462"/>
                <a:gd name="T112" fmla="*/ 2147483646 w 1184"/>
                <a:gd name="T113" fmla="*/ 2147483646 h 462"/>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1184" h="462">
                  <a:moveTo>
                    <a:pt x="17" y="70"/>
                  </a:moveTo>
                  <a:cubicBezTo>
                    <a:pt x="17" y="114"/>
                    <a:pt x="17" y="114"/>
                    <a:pt x="17" y="114"/>
                  </a:cubicBezTo>
                  <a:cubicBezTo>
                    <a:pt x="76" y="114"/>
                    <a:pt x="76" y="114"/>
                    <a:pt x="76" y="114"/>
                  </a:cubicBezTo>
                  <a:cubicBezTo>
                    <a:pt x="76" y="127"/>
                    <a:pt x="76" y="127"/>
                    <a:pt x="76" y="127"/>
                  </a:cubicBezTo>
                  <a:cubicBezTo>
                    <a:pt x="3" y="127"/>
                    <a:pt x="3" y="127"/>
                    <a:pt x="3" y="127"/>
                  </a:cubicBezTo>
                  <a:cubicBezTo>
                    <a:pt x="3" y="2"/>
                    <a:pt x="3" y="2"/>
                    <a:pt x="3" y="2"/>
                  </a:cubicBezTo>
                  <a:cubicBezTo>
                    <a:pt x="74" y="2"/>
                    <a:pt x="74" y="2"/>
                    <a:pt x="74" y="2"/>
                  </a:cubicBezTo>
                  <a:cubicBezTo>
                    <a:pt x="74" y="15"/>
                    <a:pt x="74" y="15"/>
                    <a:pt x="74" y="15"/>
                  </a:cubicBezTo>
                  <a:cubicBezTo>
                    <a:pt x="17" y="15"/>
                    <a:pt x="17" y="15"/>
                    <a:pt x="17" y="15"/>
                  </a:cubicBezTo>
                  <a:cubicBezTo>
                    <a:pt x="17" y="57"/>
                    <a:pt x="17" y="57"/>
                    <a:pt x="17" y="57"/>
                  </a:cubicBezTo>
                  <a:cubicBezTo>
                    <a:pt x="69" y="57"/>
                    <a:pt x="69" y="57"/>
                    <a:pt x="69" y="57"/>
                  </a:cubicBezTo>
                  <a:cubicBezTo>
                    <a:pt x="69" y="70"/>
                    <a:pt x="69" y="70"/>
                    <a:pt x="69" y="70"/>
                  </a:cubicBezTo>
                  <a:lnTo>
                    <a:pt x="17" y="70"/>
                  </a:lnTo>
                  <a:close/>
                  <a:moveTo>
                    <a:pt x="186" y="2"/>
                  </a:moveTo>
                  <a:cubicBezTo>
                    <a:pt x="172" y="2"/>
                    <a:pt x="172" y="2"/>
                    <a:pt x="172" y="2"/>
                  </a:cubicBezTo>
                  <a:cubicBezTo>
                    <a:pt x="172" y="97"/>
                    <a:pt x="172" y="97"/>
                    <a:pt x="172" y="97"/>
                  </a:cubicBezTo>
                  <a:cubicBezTo>
                    <a:pt x="119" y="2"/>
                    <a:pt x="119" y="2"/>
                    <a:pt x="119" y="2"/>
                  </a:cubicBezTo>
                  <a:cubicBezTo>
                    <a:pt x="106" y="2"/>
                    <a:pt x="106" y="2"/>
                    <a:pt x="106" y="2"/>
                  </a:cubicBezTo>
                  <a:cubicBezTo>
                    <a:pt x="106" y="127"/>
                    <a:pt x="106" y="127"/>
                    <a:pt x="106" y="127"/>
                  </a:cubicBezTo>
                  <a:cubicBezTo>
                    <a:pt x="120" y="127"/>
                    <a:pt x="120" y="127"/>
                    <a:pt x="120" y="127"/>
                  </a:cubicBezTo>
                  <a:cubicBezTo>
                    <a:pt x="120" y="31"/>
                    <a:pt x="120" y="31"/>
                    <a:pt x="120" y="31"/>
                  </a:cubicBezTo>
                  <a:cubicBezTo>
                    <a:pt x="174" y="127"/>
                    <a:pt x="174" y="127"/>
                    <a:pt x="174" y="127"/>
                  </a:cubicBezTo>
                  <a:cubicBezTo>
                    <a:pt x="186" y="127"/>
                    <a:pt x="186" y="127"/>
                    <a:pt x="186" y="127"/>
                  </a:cubicBezTo>
                  <a:lnTo>
                    <a:pt x="186" y="2"/>
                  </a:lnTo>
                  <a:close/>
                  <a:moveTo>
                    <a:pt x="262" y="78"/>
                  </a:moveTo>
                  <a:cubicBezTo>
                    <a:pt x="285" y="78"/>
                    <a:pt x="285" y="78"/>
                    <a:pt x="285" y="78"/>
                  </a:cubicBezTo>
                  <a:cubicBezTo>
                    <a:pt x="285" y="91"/>
                    <a:pt x="285" y="91"/>
                    <a:pt x="285" y="91"/>
                  </a:cubicBezTo>
                  <a:cubicBezTo>
                    <a:pt x="285" y="106"/>
                    <a:pt x="276" y="116"/>
                    <a:pt x="259" y="116"/>
                  </a:cubicBezTo>
                  <a:cubicBezTo>
                    <a:pt x="242" y="116"/>
                    <a:pt x="232" y="105"/>
                    <a:pt x="232" y="89"/>
                  </a:cubicBezTo>
                  <a:cubicBezTo>
                    <a:pt x="232" y="40"/>
                    <a:pt x="232" y="40"/>
                    <a:pt x="232" y="40"/>
                  </a:cubicBezTo>
                  <a:cubicBezTo>
                    <a:pt x="232" y="25"/>
                    <a:pt x="242" y="13"/>
                    <a:pt x="259" y="13"/>
                  </a:cubicBezTo>
                  <a:cubicBezTo>
                    <a:pt x="276" y="13"/>
                    <a:pt x="285" y="23"/>
                    <a:pt x="285" y="36"/>
                  </a:cubicBezTo>
                  <a:cubicBezTo>
                    <a:pt x="285" y="39"/>
                    <a:pt x="285" y="39"/>
                    <a:pt x="285" y="39"/>
                  </a:cubicBezTo>
                  <a:cubicBezTo>
                    <a:pt x="299" y="39"/>
                    <a:pt x="299" y="39"/>
                    <a:pt x="299" y="39"/>
                  </a:cubicBezTo>
                  <a:cubicBezTo>
                    <a:pt x="299" y="36"/>
                    <a:pt x="299" y="36"/>
                    <a:pt x="299" y="36"/>
                  </a:cubicBezTo>
                  <a:cubicBezTo>
                    <a:pt x="299" y="14"/>
                    <a:pt x="283" y="0"/>
                    <a:pt x="259" y="0"/>
                  </a:cubicBezTo>
                  <a:cubicBezTo>
                    <a:pt x="234" y="0"/>
                    <a:pt x="218" y="16"/>
                    <a:pt x="218" y="40"/>
                  </a:cubicBezTo>
                  <a:cubicBezTo>
                    <a:pt x="218" y="89"/>
                    <a:pt x="218" y="89"/>
                    <a:pt x="218" y="89"/>
                  </a:cubicBezTo>
                  <a:cubicBezTo>
                    <a:pt x="218" y="114"/>
                    <a:pt x="235" y="129"/>
                    <a:pt x="259" y="129"/>
                  </a:cubicBezTo>
                  <a:cubicBezTo>
                    <a:pt x="283" y="129"/>
                    <a:pt x="299" y="114"/>
                    <a:pt x="299" y="91"/>
                  </a:cubicBezTo>
                  <a:cubicBezTo>
                    <a:pt x="299" y="66"/>
                    <a:pt x="299" y="66"/>
                    <a:pt x="299" y="66"/>
                  </a:cubicBezTo>
                  <a:cubicBezTo>
                    <a:pt x="262" y="66"/>
                    <a:pt x="262" y="66"/>
                    <a:pt x="262" y="66"/>
                  </a:cubicBezTo>
                  <a:lnTo>
                    <a:pt x="262" y="78"/>
                  </a:lnTo>
                  <a:close/>
                  <a:moveTo>
                    <a:pt x="346" y="2"/>
                  </a:moveTo>
                  <a:cubicBezTo>
                    <a:pt x="331" y="2"/>
                    <a:pt x="331" y="2"/>
                    <a:pt x="331" y="2"/>
                  </a:cubicBezTo>
                  <a:cubicBezTo>
                    <a:pt x="331" y="127"/>
                    <a:pt x="331" y="127"/>
                    <a:pt x="331" y="127"/>
                  </a:cubicBezTo>
                  <a:cubicBezTo>
                    <a:pt x="346" y="127"/>
                    <a:pt x="346" y="127"/>
                    <a:pt x="346" y="127"/>
                  </a:cubicBezTo>
                  <a:lnTo>
                    <a:pt x="346" y="2"/>
                  </a:lnTo>
                  <a:close/>
                  <a:moveTo>
                    <a:pt x="463" y="2"/>
                  </a:moveTo>
                  <a:cubicBezTo>
                    <a:pt x="449" y="2"/>
                    <a:pt x="449" y="2"/>
                    <a:pt x="449" y="2"/>
                  </a:cubicBezTo>
                  <a:cubicBezTo>
                    <a:pt x="449" y="97"/>
                    <a:pt x="449" y="97"/>
                    <a:pt x="449" y="97"/>
                  </a:cubicBezTo>
                  <a:cubicBezTo>
                    <a:pt x="396" y="2"/>
                    <a:pt x="396" y="2"/>
                    <a:pt x="396" y="2"/>
                  </a:cubicBezTo>
                  <a:cubicBezTo>
                    <a:pt x="383" y="2"/>
                    <a:pt x="383" y="2"/>
                    <a:pt x="383" y="2"/>
                  </a:cubicBezTo>
                  <a:cubicBezTo>
                    <a:pt x="383" y="127"/>
                    <a:pt x="383" y="127"/>
                    <a:pt x="383" y="127"/>
                  </a:cubicBezTo>
                  <a:cubicBezTo>
                    <a:pt x="397" y="127"/>
                    <a:pt x="397" y="127"/>
                    <a:pt x="397" y="127"/>
                  </a:cubicBezTo>
                  <a:cubicBezTo>
                    <a:pt x="397" y="31"/>
                    <a:pt x="397" y="31"/>
                    <a:pt x="397" y="31"/>
                  </a:cubicBezTo>
                  <a:cubicBezTo>
                    <a:pt x="451" y="127"/>
                    <a:pt x="451" y="127"/>
                    <a:pt x="451" y="127"/>
                  </a:cubicBezTo>
                  <a:cubicBezTo>
                    <a:pt x="463" y="127"/>
                    <a:pt x="463" y="127"/>
                    <a:pt x="463" y="127"/>
                  </a:cubicBezTo>
                  <a:lnTo>
                    <a:pt x="463" y="2"/>
                  </a:lnTo>
                  <a:close/>
                  <a:moveTo>
                    <a:pt x="564" y="70"/>
                  </a:moveTo>
                  <a:cubicBezTo>
                    <a:pt x="564" y="57"/>
                    <a:pt x="564" y="57"/>
                    <a:pt x="564" y="57"/>
                  </a:cubicBezTo>
                  <a:cubicBezTo>
                    <a:pt x="512" y="57"/>
                    <a:pt x="512" y="57"/>
                    <a:pt x="512" y="57"/>
                  </a:cubicBezTo>
                  <a:cubicBezTo>
                    <a:pt x="512" y="15"/>
                    <a:pt x="512" y="15"/>
                    <a:pt x="512" y="15"/>
                  </a:cubicBezTo>
                  <a:cubicBezTo>
                    <a:pt x="569" y="15"/>
                    <a:pt x="569" y="15"/>
                    <a:pt x="569" y="15"/>
                  </a:cubicBezTo>
                  <a:cubicBezTo>
                    <a:pt x="569" y="2"/>
                    <a:pt x="569" y="2"/>
                    <a:pt x="569" y="2"/>
                  </a:cubicBezTo>
                  <a:cubicBezTo>
                    <a:pt x="498" y="2"/>
                    <a:pt x="498" y="2"/>
                    <a:pt x="498" y="2"/>
                  </a:cubicBezTo>
                  <a:cubicBezTo>
                    <a:pt x="498" y="127"/>
                    <a:pt x="498" y="127"/>
                    <a:pt x="498" y="127"/>
                  </a:cubicBezTo>
                  <a:cubicBezTo>
                    <a:pt x="571" y="127"/>
                    <a:pt x="571" y="127"/>
                    <a:pt x="571" y="127"/>
                  </a:cubicBezTo>
                  <a:cubicBezTo>
                    <a:pt x="571" y="114"/>
                    <a:pt x="571" y="114"/>
                    <a:pt x="571" y="114"/>
                  </a:cubicBezTo>
                  <a:cubicBezTo>
                    <a:pt x="512" y="114"/>
                    <a:pt x="512" y="114"/>
                    <a:pt x="512" y="114"/>
                  </a:cubicBezTo>
                  <a:cubicBezTo>
                    <a:pt x="512" y="70"/>
                    <a:pt x="512" y="70"/>
                    <a:pt x="512" y="70"/>
                  </a:cubicBezTo>
                  <a:lnTo>
                    <a:pt x="564" y="70"/>
                  </a:lnTo>
                  <a:close/>
                  <a:moveTo>
                    <a:pt x="664" y="70"/>
                  </a:moveTo>
                  <a:cubicBezTo>
                    <a:pt x="664" y="57"/>
                    <a:pt x="664" y="57"/>
                    <a:pt x="664" y="57"/>
                  </a:cubicBezTo>
                  <a:cubicBezTo>
                    <a:pt x="612" y="57"/>
                    <a:pt x="612" y="57"/>
                    <a:pt x="612" y="57"/>
                  </a:cubicBezTo>
                  <a:cubicBezTo>
                    <a:pt x="612" y="15"/>
                    <a:pt x="612" y="15"/>
                    <a:pt x="612" y="15"/>
                  </a:cubicBezTo>
                  <a:cubicBezTo>
                    <a:pt x="669" y="15"/>
                    <a:pt x="669" y="15"/>
                    <a:pt x="669" y="15"/>
                  </a:cubicBezTo>
                  <a:cubicBezTo>
                    <a:pt x="669" y="2"/>
                    <a:pt x="669" y="2"/>
                    <a:pt x="669" y="2"/>
                  </a:cubicBezTo>
                  <a:cubicBezTo>
                    <a:pt x="597" y="2"/>
                    <a:pt x="597" y="2"/>
                    <a:pt x="597" y="2"/>
                  </a:cubicBezTo>
                  <a:cubicBezTo>
                    <a:pt x="597" y="127"/>
                    <a:pt x="597" y="127"/>
                    <a:pt x="597" y="127"/>
                  </a:cubicBezTo>
                  <a:cubicBezTo>
                    <a:pt x="670" y="127"/>
                    <a:pt x="670" y="127"/>
                    <a:pt x="670" y="127"/>
                  </a:cubicBezTo>
                  <a:cubicBezTo>
                    <a:pt x="670" y="114"/>
                    <a:pt x="670" y="114"/>
                    <a:pt x="670" y="114"/>
                  </a:cubicBezTo>
                  <a:cubicBezTo>
                    <a:pt x="612" y="114"/>
                    <a:pt x="612" y="114"/>
                    <a:pt x="612" y="114"/>
                  </a:cubicBezTo>
                  <a:cubicBezTo>
                    <a:pt x="612" y="70"/>
                    <a:pt x="612" y="70"/>
                    <a:pt x="612" y="70"/>
                  </a:cubicBezTo>
                  <a:lnTo>
                    <a:pt x="664" y="70"/>
                  </a:lnTo>
                  <a:close/>
                  <a:moveTo>
                    <a:pt x="779" y="127"/>
                  </a:moveTo>
                  <a:cubicBezTo>
                    <a:pt x="756" y="74"/>
                    <a:pt x="756" y="74"/>
                    <a:pt x="756" y="74"/>
                  </a:cubicBezTo>
                  <a:cubicBezTo>
                    <a:pt x="770" y="69"/>
                    <a:pt x="779" y="56"/>
                    <a:pt x="779" y="39"/>
                  </a:cubicBezTo>
                  <a:cubicBezTo>
                    <a:pt x="779" y="17"/>
                    <a:pt x="761" y="2"/>
                    <a:pt x="737" y="2"/>
                  </a:cubicBezTo>
                  <a:cubicBezTo>
                    <a:pt x="699" y="2"/>
                    <a:pt x="699" y="2"/>
                    <a:pt x="699" y="2"/>
                  </a:cubicBezTo>
                  <a:cubicBezTo>
                    <a:pt x="699" y="127"/>
                    <a:pt x="699" y="127"/>
                    <a:pt x="699" y="127"/>
                  </a:cubicBezTo>
                  <a:cubicBezTo>
                    <a:pt x="713" y="127"/>
                    <a:pt x="713" y="127"/>
                    <a:pt x="713" y="127"/>
                  </a:cubicBezTo>
                  <a:cubicBezTo>
                    <a:pt x="713" y="78"/>
                    <a:pt x="713" y="78"/>
                    <a:pt x="713" y="78"/>
                  </a:cubicBezTo>
                  <a:cubicBezTo>
                    <a:pt x="736" y="78"/>
                    <a:pt x="736" y="78"/>
                    <a:pt x="736" y="78"/>
                  </a:cubicBezTo>
                  <a:cubicBezTo>
                    <a:pt x="738" y="78"/>
                    <a:pt x="740" y="78"/>
                    <a:pt x="742" y="78"/>
                  </a:cubicBezTo>
                  <a:cubicBezTo>
                    <a:pt x="763" y="127"/>
                    <a:pt x="763" y="127"/>
                    <a:pt x="763" y="127"/>
                  </a:cubicBezTo>
                  <a:lnTo>
                    <a:pt x="779" y="127"/>
                  </a:lnTo>
                  <a:close/>
                  <a:moveTo>
                    <a:pt x="736" y="15"/>
                  </a:moveTo>
                  <a:cubicBezTo>
                    <a:pt x="753" y="15"/>
                    <a:pt x="764" y="25"/>
                    <a:pt x="764" y="40"/>
                  </a:cubicBezTo>
                  <a:cubicBezTo>
                    <a:pt x="764" y="55"/>
                    <a:pt x="753" y="65"/>
                    <a:pt x="736" y="65"/>
                  </a:cubicBezTo>
                  <a:cubicBezTo>
                    <a:pt x="713" y="65"/>
                    <a:pt x="713" y="65"/>
                    <a:pt x="713" y="65"/>
                  </a:cubicBezTo>
                  <a:cubicBezTo>
                    <a:pt x="713" y="15"/>
                    <a:pt x="713" y="15"/>
                    <a:pt x="713" y="15"/>
                  </a:cubicBezTo>
                  <a:lnTo>
                    <a:pt x="736" y="15"/>
                  </a:lnTo>
                  <a:close/>
                  <a:moveTo>
                    <a:pt x="881" y="38"/>
                  </a:moveTo>
                  <a:cubicBezTo>
                    <a:pt x="881" y="35"/>
                    <a:pt x="881" y="35"/>
                    <a:pt x="881" y="35"/>
                  </a:cubicBezTo>
                  <a:cubicBezTo>
                    <a:pt x="881" y="14"/>
                    <a:pt x="865" y="0"/>
                    <a:pt x="842" y="0"/>
                  </a:cubicBezTo>
                  <a:cubicBezTo>
                    <a:pt x="819" y="0"/>
                    <a:pt x="804" y="14"/>
                    <a:pt x="804" y="32"/>
                  </a:cubicBezTo>
                  <a:cubicBezTo>
                    <a:pt x="804" y="49"/>
                    <a:pt x="816" y="58"/>
                    <a:pt x="830" y="64"/>
                  </a:cubicBezTo>
                  <a:cubicBezTo>
                    <a:pt x="847" y="71"/>
                    <a:pt x="847" y="71"/>
                    <a:pt x="847" y="71"/>
                  </a:cubicBezTo>
                  <a:cubicBezTo>
                    <a:pt x="859" y="76"/>
                    <a:pt x="869" y="81"/>
                    <a:pt x="869" y="94"/>
                  </a:cubicBezTo>
                  <a:cubicBezTo>
                    <a:pt x="869" y="107"/>
                    <a:pt x="859" y="117"/>
                    <a:pt x="842" y="117"/>
                  </a:cubicBezTo>
                  <a:cubicBezTo>
                    <a:pt x="825" y="117"/>
                    <a:pt x="816" y="107"/>
                    <a:pt x="816" y="95"/>
                  </a:cubicBezTo>
                  <a:cubicBezTo>
                    <a:pt x="816" y="91"/>
                    <a:pt x="816" y="91"/>
                    <a:pt x="816" y="91"/>
                  </a:cubicBezTo>
                  <a:cubicBezTo>
                    <a:pt x="802" y="91"/>
                    <a:pt x="802" y="91"/>
                    <a:pt x="802" y="91"/>
                  </a:cubicBezTo>
                  <a:cubicBezTo>
                    <a:pt x="802" y="94"/>
                    <a:pt x="802" y="94"/>
                    <a:pt x="802" y="94"/>
                  </a:cubicBezTo>
                  <a:cubicBezTo>
                    <a:pt x="802" y="115"/>
                    <a:pt x="818" y="129"/>
                    <a:pt x="842" y="129"/>
                  </a:cubicBezTo>
                  <a:cubicBezTo>
                    <a:pt x="866" y="129"/>
                    <a:pt x="883" y="115"/>
                    <a:pt x="883" y="93"/>
                  </a:cubicBezTo>
                  <a:cubicBezTo>
                    <a:pt x="883" y="71"/>
                    <a:pt x="867" y="64"/>
                    <a:pt x="853" y="58"/>
                  </a:cubicBezTo>
                  <a:cubicBezTo>
                    <a:pt x="832" y="50"/>
                    <a:pt x="832" y="50"/>
                    <a:pt x="832" y="50"/>
                  </a:cubicBezTo>
                  <a:cubicBezTo>
                    <a:pt x="824" y="46"/>
                    <a:pt x="818" y="40"/>
                    <a:pt x="818" y="31"/>
                  </a:cubicBezTo>
                  <a:cubicBezTo>
                    <a:pt x="818" y="20"/>
                    <a:pt x="827" y="13"/>
                    <a:pt x="842" y="13"/>
                  </a:cubicBezTo>
                  <a:cubicBezTo>
                    <a:pt x="858" y="13"/>
                    <a:pt x="867" y="22"/>
                    <a:pt x="867" y="35"/>
                  </a:cubicBezTo>
                  <a:cubicBezTo>
                    <a:pt x="867" y="38"/>
                    <a:pt x="867" y="38"/>
                    <a:pt x="867" y="38"/>
                  </a:cubicBezTo>
                  <a:lnTo>
                    <a:pt x="881" y="38"/>
                  </a:lnTo>
                  <a:close/>
                  <a:moveTo>
                    <a:pt x="1039" y="56"/>
                  </a:moveTo>
                  <a:cubicBezTo>
                    <a:pt x="990" y="56"/>
                    <a:pt x="990" y="56"/>
                    <a:pt x="990" y="56"/>
                  </a:cubicBezTo>
                  <a:cubicBezTo>
                    <a:pt x="972" y="56"/>
                    <a:pt x="965" y="47"/>
                    <a:pt x="965" y="34"/>
                  </a:cubicBezTo>
                  <a:cubicBezTo>
                    <a:pt x="965" y="22"/>
                    <a:pt x="973" y="13"/>
                    <a:pt x="987" y="13"/>
                  </a:cubicBezTo>
                  <a:cubicBezTo>
                    <a:pt x="1001" y="13"/>
                    <a:pt x="1008" y="22"/>
                    <a:pt x="1008" y="34"/>
                  </a:cubicBezTo>
                  <a:cubicBezTo>
                    <a:pt x="1008" y="37"/>
                    <a:pt x="1008" y="37"/>
                    <a:pt x="1008" y="37"/>
                  </a:cubicBezTo>
                  <a:cubicBezTo>
                    <a:pt x="1022" y="37"/>
                    <a:pt x="1022" y="37"/>
                    <a:pt x="1022" y="37"/>
                  </a:cubicBezTo>
                  <a:cubicBezTo>
                    <a:pt x="1022" y="34"/>
                    <a:pt x="1022" y="34"/>
                    <a:pt x="1022" y="34"/>
                  </a:cubicBezTo>
                  <a:cubicBezTo>
                    <a:pt x="1022" y="14"/>
                    <a:pt x="1008" y="0"/>
                    <a:pt x="987" y="0"/>
                  </a:cubicBezTo>
                  <a:cubicBezTo>
                    <a:pt x="965" y="0"/>
                    <a:pt x="951" y="14"/>
                    <a:pt x="951" y="33"/>
                  </a:cubicBezTo>
                  <a:cubicBezTo>
                    <a:pt x="951" y="46"/>
                    <a:pt x="956" y="56"/>
                    <a:pt x="968" y="62"/>
                  </a:cubicBezTo>
                  <a:cubicBezTo>
                    <a:pt x="954" y="67"/>
                    <a:pt x="946" y="78"/>
                    <a:pt x="946" y="93"/>
                  </a:cubicBezTo>
                  <a:cubicBezTo>
                    <a:pt x="946" y="115"/>
                    <a:pt x="963" y="129"/>
                    <a:pt x="987" y="129"/>
                  </a:cubicBezTo>
                  <a:cubicBezTo>
                    <a:pt x="1011" y="129"/>
                    <a:pt x="1027" y="114"/>
                    <a:pt x="1027" y="91"/>
                  </a:cubicBezTo>
                  <a:cubicBezTo>
                    <a:pt x="1027" y="68"/>
                    <a:pt x="1027" y="68"/>
                    <a:pt x="1027" y="68"/>
                  </a:cubicBezTo>
                  <a:cubicBezTo>
                    <a:pt x="1039" y="68"/>
                    <a:pt x="1039" y="68"/>
                    <a:pt x="1039" y="68"/>
                  </a:cubicBezTo>
                  <a:lnTo>
                    <a:pt x="1039" y="56"/>
                  </a:lnTo>
                  <a:close/>
                  <a:moveTo>
                    <a:pt x="1013" y="91"/>
                  </a:moveTo>
                  <a:cubicBezTo>
                    <a:pt x="1013" y="106"/>
                    <a:pt x="1004" y="117"/>
                    <a:pt x="987" y="117"/>
                  </a:cubicBezTo>
                  <a:cubicBezTo>
                    <a:pt x="970" y="117"/>
                    <a:pt x="961" y="107"/>
                    <a:pt x="961" y="92"/>
                  </a:cubicBezTo>
                  <a:cubicBezTo>
                    <a:pt x="961" y="80"/>
                    <a:pt x="969" y="68"/>
                    <a:pt x="989" y="68"/>
                  </a:cubicBezTo>
                  <a:cubicBezTo>
                    <a:pt x="1013" y="68"/>
                    <a:pt x="1013" y="68"/>
                    <a:pt x="1013" y="68"/>
                  </a:cubicBezTo>
                  <a:cubicBezTo>
                    <a:pt x="1013" y="91"/>
                    <a:pt x="1013" y="91"/>
                    <a:pt x="1013" y="91"/>
                  </a:cubicBezTo>
                  <a:moveTo>
                    <a:pt x="44" y="269"/>
                  </a:moveTo>
                  <a:cubicBezTo>
                    <a:pt x="67" y="269"/>
                    <a:pt x="67" y="269"/>
                    <a:pt x="67" y="269"/>
                  </a:cubicBezTo>
                  <a:cubicBezTo>
                    <a:pt x="67" y="283"/>
                    <a:pt x="67" y="283"/>
                    <a:pt x="67" y="283"/>
                  </a:cubicBezTo>
                  <a:cubicBezTo>
                    <a:pt x="67" y="297"/>
                    <a:pt x="58" y="307"/>
                    <a:pt x="41" y="307"/>
                  </a:cubicBezTo>
                  <a:cubicBezTo>
                    <a:pt x="24" y="307"/>
                    <a:pt x="14" y="296"/>
                    <a:pt x="14" y="281"/>
                  </a:cubicBezTo>
                  <a:cubicBezTo>
                    <a:pt x="14" y="231"/>
                    <a:pt x="14" y="231"/>
                    <a:pt x="14" y="231"/>
                  </a:cubicBezTo>
                  <a:cubicBezTo>
                    <a:pt x="14" y="216"/>
                    <a:pt x="24" y="205"/>
                    <a:pt x="41" y="205"/>
                  </a:cubicBezTo>
                  <a:cubicBezTo>
                    <a:pt x="57" y="205"/>
                    <a:pt x="67" y="214"/>
                    <a:pt x="67" y="227"/>
                  </a:cubicBezTo>
                  <a:cubicBezTo>
                    <a:pt x="67" y="230"/>
                    <a:pt x="67" y="230"/>
                    <a:pt x="67" y="230"/>
                  </a:cubicBezTo>
                  <a:cubicBezTo>
                    <a:pt x="81" y="230"/>
                    <a:pt x="81" y="230"/>
                    <a:pt x="81" y="230"/>
                  </a:cubicBezTo>
                  <a:cubicBezTo>
                    <a:pt x="81" y="228"/>
                    <a:pt x="81" y="228"/>
                    <a:pt x="81" y="228"/>
                  </a:cubicBezTo>
                  <a:cubicBezTo>
                    <a:pt x="81" y="205"/>
                    <a:pt x="64" y="192"/>
                    <a:pt x="41" y="192"/>
                  </a:cubicBezTo>
                  <a:cubicBezTo>
                    <a:pt x="16" y="192"/>
                    <a:pt x="0" y="207"/>
                    <a:pt x="0" y="232"/>
                  </a:cubicBezTo>
                  <a:cubicBezTo>
                    <a:pt x="0" y="280"/>
                    <a:pt x="0" y="280"/>
                    <a:pt x="0" y="280"/>
                  </a:cubicBezTo>
                  <a:cubicBezTo>
                    <a:pt x="0" y="305"/>
                    <a:pt x="16" y="320"/>
                    <a:pt x="41" y="320"/>
                  </a:cubicBezTo>
                  <a:cubicBezTo>
                    <a:pt x="64" y="320"/>
                    <a:pt x="81" y="306"/>
                    <a:pt x="81" y="282"/>
                  </a:cubicBezTo>
                  <a:cubicBezTo>
                    <a:pt x="81" y="257"/>
                    <a:pt x="81" y="257"/>
                    <a:pt x="81" y="257"/>
                  </a:cubicBezTo>
                  <a:cubicBezTo>
                    <a:pt x="44" y="257"/>
                    <a:pt x="44" y="257"/>
                    <a:pt x="44" y="257"/>
                  </a:cubicBezTo>
                  <a:lnTo>
                    <a:pt x="44" y="269"/>
                  </a:lnTo>
                  <a:close/>
                  <a:moveTo>
                    <a:pt x="174" y="261"/>
                  </a:moveTo>
                  <a:cubicBezTo>
                    <a:pt x="174" y="248"/>
                    <a:pt x="174" y="248"/>
                    <a:pt x="174" y="248"/>
                  </a:cubicBezTo>
                  <a:cubicBezTo>
                    <a:pt x="122" y="248"/>
                    <a:pt x="122" y="248"/>
                    <a:pt x="122" y="248"/>
                  </a:cubicBezTo>
                  <a:cubicBezTo>
                    <a:pt x="122" y="207"/>
                    <a:pt x="122" y="207"/>
                    <a:pt x="122" y="207"/>
                  </a:cubicBezTo>
                  <a:cubicBezTo>
                    <a:pt x="179" y="207"/>
                    <a:pt x="179" y="207"/>
                    <a:pt x="179" y="207"/>
                  </a:cubicBezTo>
                  <a:cubicBezTo>
                    <a:pt x="179" y="194"/>
                    <a:pt x="179" y="194"/>
                    <a:pt x="179" y="194"/>
                  </a:cubicBezTo>
                  <a:cubicBezTo>
                    <a:pt x="108" y="194"/>
                    <a:pt x="108" y="194"/>
                    <a:pt x="108" y="194"/>
                  </a:cubicBezTo>
                  <a:cubicBezTo>
                    <a:pt x="108" y="318"/>
                    <a:pt x="108" y="318"/>
                    <a:pt x="108" y="318"/>
                  </a:cubicBezTo>
                  <a:cubicBezTo>
                    <a:pt x="180" y="318"/>
                    <a:pt x="180" y="318"/>
                    <a:pt x="180" y="318"/>
                  </a:cubicBezTo>
                  <a:cubicBezTo>
                    <a:pt x="180" y="305"/>
                    <a:pt x="180" y="305"/>
                    <a:pt x="180" y="305"/>
                  </a:cubicBezTo>
                  <a:cubicBezTo>
                    <a:pt x="122" y="305"/>
                    <a:pt x="122" y="305"/>
                    <a:pt x="122" y="305"/>
                  </a:cubicBezTo>
                  <a:cubicBezTo>
                    <a:pt x="122" y="261"/>
                    <a:pt x="122" y="261"/>
                    <a:pt x="122" y="261"/>
                  </a:cubicBezTo>
                  <a:lnTo>
                    <a:pt x="174" y="261"/>
                  </a:lnTo>
                  <a:close/>
                  <a:moveTo>
                    <a:pt x="284" y="232"/>
                  </a:moveTo>
                  <a:cubicBezTo>
                    <a:pt x="284" y="207"/>
                    <a:pt x="267" y="192"/>
                    <a:pt x="243" y="192"/>
                  </a:cubicBezTo>
                  <a:cubicBezTo>
                    <a:pt x="218" y="192"/>
                    <a:pt x="202" y="207"/>
                    <a:pt x="202" y="232"/>
                  </a:cubicBezTo>
                  <a:cubicBezTo>
                    <a:pt x="202" y="280"/>
                    <a:pt x="202" y="280"/>
                    <a:pt x="202" y="280"/>
                  </a:cubicBezTo>
                  <a:cubicBezTo>
                    <a:pt x="202" y="305"/>
                    <a:pt x="218" y="320"/>
                    <a:pt x="243" y="320"/>
                  </a:cubicBezTo>
                  <a:cubicBezTo>
                    <a:pt x="267" y="320"/>
                    <a:pt x="284" y="305"/>
                    <a:pt x="284" y="280"/>
                  </a:cubicBezTo>
                  <a:lnTo>
                    <a:pt x="284" y="232"/>
                  </a:lnTo>
                  <a:close/>
                  <a:moveTo>
                    <a:pt x="216" y="231"/>
                  </a:moveTo>
                  <a:cubicBezTo>
                    <a:pt x="216" y="216"/>
                    <a:pt x="226" y="205"/>
                    <a:pt x="243" y="205"/>
                  </a:cubicBezTo>
                  <a:cubicBezTo>
                    <a:pt x="260" y="205"/>
                    <a:pt x="269" y="216"/>
                    <a:pt x="269" y="231"/>
                  </a:cubicBezTo>
                  <a:cubicBezTo>
                    <a:pt x="269" y="281"/>
                    <a:pt x="269" y="281"/>
                    <a:pt x="269" y="281"/>
                  </a:cubicBezTo>
                  <a:cubicBezTo>
                    <a:pt x="269" y="296"/>
                    <a:pt x="260" y="307"/>
                    <a:pt x="243" y="307"/>
                  </a:cubicBezTo>
                  <a:cubicBezTo>
                    <a:pt x="226" y="307"/>
                    <a:pt x="216" y="296"/>
                    <a:pt x="216" y="281"/>
                  </a:cubicBezTo>
                  <a:lnTo>
                    <a:pt x="216" y="231"/>
                  </a:lnTo>
                  <a:close/>
                  <a:moveTo>
                    <a:pt x="388" y="229"/>
                  </a:moveTo>
                  <a:cubicBezTo>
                    <a:pt x="388" y="227"/>
                    <a:pt x="388" y="227"/>
                    <a:pt x="388" y="227"/>
                  </a:cubicBezTo>
                  <a:cubicBezTo>
                    <a:pt x="388" y="205"/>
                    <a:pt x="372" y="192"/>
                    <a:pt x="349" y="192"/>
                  </a:cubicBezTo>
                  <a:cubicBezTo>
                    <a:pt x="327" y="192"/>
                    <a:pt x="311" y="205"/>
                    <a:pt x="311" y="224"/>
                  </a:cubicBezTo>
                  <a:cubicBezTo>
                    <a:pt x="311" y="240"/>
                    <a:pt x="323" y="250"/>
                    <a:pt x="337" y="255"/>
                  </a:cubicBezTo>
                  <a:cubicBezTo>
                    <a:pt x="355" y="262"/>
                    <a:pt x="355" y="262"/>
                    <a:pt x="355" y="262"/>
                  </a:cubicBezTo>
                  <a:cubicBezTo>
                    <a:pt x="366" y="267"/>
                    <a:pt x="376" y="272"/>
                    <a:pt x="376" y="286"/>
                  </a:cubicBezTo>
                  <a:cubicBezTo>
                    <a:pt x="376" y="298"/>
                    <a:pt x="366" y="308"/>
                    <a:pt x="349" y="308"/>
                  </a:cubicBezTo>
                  <a:cubicBezTo>
                    <a:pt x="333" y="308"/>
                    <a:pt x="323" y="299"/>
                    <a:pt x="323" y="286"/>
                  </a:cubicBezTo>
                  <a:cubicBezTo>
                    <a:pt x="323" y="282"/>
                    <a:pt x="323" y="282"/>
                    <a:pt x="323" y="282"/>
                  </a:cubicBezTo>
                  <a:cubicBezTo>
                    <a:pt x="309" y="282"/>
                    <a:pt x="309" y="282"/>
                    <a:pt x="309" y="282"/>
                  </a:cubicBezTo>
                  <a:cubicBezTo>
                    <a:pt x="309" y="285"/>
                    <a:pt x="309" y="285"/>
                    <a:pt x="309" y="285"/>
                  </a:cubicBezTo>
                  <a:cubicBezTo>
                    <a:pt x="309" y="307"/>
                    <a:pt x="326" y="320"/>
                    <a:pt x="350" y="320"/>
                  </a:cubicBezTo>
                  <a:cubicBezTo>
                    <a:pt x="374" y="320"/>
                    <a:pt x="390" y="306"/>
                    <a:pt x="390" y="284"/>
                  </a:cubicBezTo>
                  <a:cubicBezTo>
                    <a:pt x="390" y="262"/>
                    <a:pt x="374" y="255"/>
                    <a:pt x="360" y="249"/>
                  </a:cubicBezTo>
                  <a:cubicBezTo>
                    <a:pt x="340" y="241"/>
                    <a:pt x="340" y="241"/>
                    <a:pt x="340" y="241"/>
                  </a:cubicBezTo>
                  <a:cubicBezTo>
                    <a:pt x="331" y="238"/>
                    <a:pt x="325" y="231"/>
                    <a:pt x="325" y="223"/>
                  </a:cubicBezTo>
                  <a:cubicBezTo>
                    <a:pt x="325" y="212"/>
                    <a:pt x="334" y="204"/>
                    <a:pt x="349" y="204"/>
                  </a:cubicBezTo>
                  <a:cubicBezTo>
                    <a:pt x="365" y="204"/>
                    <a:pt x="374" y="214"/>
                    <a:pt x="374" y="226"/>
                  </a:cubicBezTo>
                  <a:cubicBezTo>
                    <a:pt x="374" y="229"/>
                    <a:pt x="374" y="229"/>
                    <a:pt x="374" y="229"/>
                  </a:cubicBezTo>
                  <a:lnTo>
                    <a:pt x="388" y="229"/>
                  </a:lnTo>
                  <a:close/>
                  <a:moveTo>
                    <a:pt x="481" y="278"/>
                  </a:moveTo>
                  <a:cubicBezTo>
                    <a:pt x="481" y="283"/>
                    <a:pt x="481" y="283"/>
                    <a:pt x="481" y="283"/>
                  </a:cubicBezTo>
                  <a:cubicBezTo>
                    <a:pt x="481" y="297"/>
                    <a:pt x="472" y="307"/>
                    <a:pt x="455" y="307"/>
                  </a:cubicBezTo>
                  <a:cubicBezTo>
                    <a:pt x="438" y="307"/>
                    <a:pt x="428" y="296"/>
                    <a:pt x="428" y="281"/>
                  </a:cubicBezTo>
                  <a:cubicBezTo>
                    <a:pt x="428" y="231"/>
                    <a:pt x="428" y="231"/>
                    <a:pt x="428" y="231"/>
                  </a:cubicBezTo>
                  <a:cubicBezTo>
                    <a:pt x="428" y="216"/>
                    <a:pt x="438" y="205"/>
                    <a:pt x="455" y="205"/>
                  </a:cubicBezTo>
                  <a:cubicBezTo>
                    <a:pt x="472" y="205"/>
                    <a:pt x="481" y="215"/>
                    <a:pt x="481" y="229"/>
                  </a:cubicBezTo>
                  <a:cubicBezTo>
                    <a:pt x="481" y="232"/>
                    <a:pt x="481" y="232"/>
                    <a:pt x="481" y="232"/>
                  </a:cubicBezTo>
                  <a:cubicBezTo>
                    <a:pt x="495" y="232"/>
                    <a:pt x="495" y="232"/>
                    <a:pt x="495" y="232"/>
                  </a:cubicBezTo>
                  <a:cubicBezTo>
                    <a:pt x="495" y="229"/>
                    <a:pt x="495" y="229"/>
                    <a:pt x="495" y="229"/>
                  </a:cubicBezTo>
                  <a:cubicBezTo>
                    <a:pt x="495" y="206"/>
                    <a:pt x="479" y="192"/>
                    <a:pt x="455" y="192"/>
                  </a:cubicBezTo>
                  <a:cubicBezTo>
                    <a:pt x="430" y="192"/>
                    <a:pt x="414" y="207"/>
                    <a:pt x="414" y="232"/>
                  </a:cubicBezTo>
                  <a:cubicBezTo>
                    <a:pt x="414" y="280"/>
                    <a:pt x="414" y="280"/>
                    <a:pt x="414" y="280"/>
                  </a:cubicBezTo>
                  <a:cubicBezTo>
                    <a:pt x="414" y="305"/>
                    <a:pt x="431" y="320"/>
                    <a:pt x="455" y="320"/>
                  </a:cubicBezTo>
                  <a:cubicBezTo>
                    <a:pt x="479" y="320"/>
                    <a:pt x="495" y="306"/>
                    <a:pt x="495" y="282"/>
                  </a:cubicBezTo>
                  <a:cubicBezTo>
                    <a:pt x="495" y="278"/>
                    <a:pt x="495" y="278"/>
                    <a:pt x="495" y="278"/>
                  </a:cubicBezTo>
                  <a:lnTo>
                    <a:pt x="481" y="278"/>
                  </a:lnTo>
                  <a:close/>
                  <a:moveTo>
                    <a:pt x="539" y="194"/>
                  </a:moveTo>
                  <a:cubicBezTo>
                    <a:pt x="525" y="194"/>
                    <a:pt x="525" y="194"/>
                    <a:pt x="525" y="194"/>
                  </a:cubicBezTo>
                  <a:cubicBezTo>
                    <a:pt x="525" y="318"/>
                    <a:pt x="525" y="318"/>
                    <a:pt x="525" y="318"/>
                  </a:cubicBezTo>
                  <a:cubicBezTo>
                    <a:pt x="539" y="318"/>
                    <a:pt x="539" y="318"/>
                    <a:pt x="539" y="318"/>
                  </a:cubicBezTo>
                  <a:lnTo>
                    <a:pt x="539" y="194"/>
                  </a:lnTo>
                  <a:close/>
                  <a:moveTo>
                    <a:pt x="641" y="261"/>
                  </a:moveTo>
                  <a:cubicBezTo>
                    <a:pt x="641" y="248"/>
                    <a:pt x="641" y="248"/>
                    <a:pt x="641" y="248"/>
                  </a:cubicBezTo>
                  <a:cubicBezTo>
                    <a:pt x="589" y="248"/>
                    <a:pt x="589" y="248"/>
                    <a:pt x="589" y="248"/>
                  </a:cubicBezTo>
                  <a:cubicBezTo>
                    <a:pt x="589" y="207"/>
                    <a:pt x="589" y="207"/>
                    <a:pt x="589" y="207"/>
                  </a:cubicBezTo>
                  <a:cubicBezTo>
                    <a:pt x="646" y="207"/>
                    <a:pt x="646" y="207"/>
                    <a:pt x="646" y="207"/>
                  </a:cubicBezTo>
                  <a:cubicBezTo>
                    <a:pt x="646" y="194"/>
                    <a:pt x="646" y="194"/>
                    <a:pt x="646" y="194"/>
                  </a:cubicBezTo>
                  <a:cubicBezTo>
                    <a:pt x="574" y="194"/>
                    <a:pt x="574" y="194"/>
                    <a:pt x="574" y="194"/>
                  </a:cubicBezTo>
                  <a:cubicBezTo>
                    <a:pt x="574" y="318"/>
                    <a:pt x="574" y="318"/>
                    <a:pt x="574" y="318"/>
                  </a:cubicBezTo>
                  <a:cubicBezTo>
                    <a:pt x="647" y="318"/>
                    <a:pt x="647" y="318"/>
                    <a:pt x="647" y="318"/>
                  </a:cubicBezTo>
                  <a:cubicBezTo>
                    <a:pt x="647" y="305"/>
                    <a:pt x="647" y="305"/>
                    <a:pt x="647" y="305"/>
                  </a:cubicBezTo>
                  <a:cubicBezTo>
                    <a:pt x="589" y="305"/>
                    <a:pt x="589" y="305"/>
                    <a:pt x="589" y="305"/>
                  </a:cubicBezTo>
                  <a:cubicBezTo>
                    <a:pt x="589" y="261"/>
                    <a:pt x="589" y="261"/>
                    <a:pt x="589" y="261"/>
                  </a:cubicBezTo>
                  <a:lnTo>
                    <a:pt x="641" y="261"/>
                  </a:lnTo>
                  <a:close/>
                  <a:moveTo>
                    <a:pt x="755" y="194"/>
                  </a:moveTo>
                  <a:cubicBezTo>
                    <a:pt x="742" y="194"/>
                    <a:pt x="742" y="194"/>
                    <a:pt x="742" y="194"/>
                  </a:cubicBezTo>
                  <a:cubicBezTo>
                    <a:pt x="742" y="289"/>
                    <a:pt x="742" y="289"/>
                    <a:pt x="742" y="289"/>
                  </a:cubicBezTo>
                  <a:cubicBezTo>
                    <a:pt x="689" y="194"/>
                    <a:pt x="689" y="194"/>
                    <a:pt x="689" y="194"/>
                  </a:cubicBezTo>
                  <a:cubicBezTo>
                    <a:pt x="676" y="194"/>
                    <a:pt x="676" y="194"/>
                    <a:pt x="676" y="194"/>
                  </a:cubicBezTo>
                  <a:cubicBezTo>
                    <a:pt x="676" y="318"/>
                    <a:pt x="676" y="318"/>
                    <a:pt x="676" y="318"/>
                  </a:cubicBezTo>
                  <a:cubicBezTo>
                    <a:pt x="689" y="318"/>
                    <a:pt x="689" y="318"/>
                    <a:pt x="689" y="318"/>
                  </a:cubicBezTo>
                  <a:cubicBezTo>
                    <a:pt x="689" y="222"/>
                    <a:pt x="689" y="222"/>
                    <a:pt x="689" y="222"/>
                  </a:cubicBezTo>
                  <a:cubicBezTo>
                    <a:pt x="743" y="318"/>
                    <a:pt x="743" y="318"/>
                    <a:pt x="743" y="318"/>
                  </a:cubicBezTo>
                  <a:cubicBezTo>
                    <a:pt x="755" y="318"/>
                    <a:pt x="755" y="318"/>
                    <a:pt x="755" y="318"/>
                  </a:cubicBezTo>
                  <a:lnTo>
                    <a:pt x="755" y="194"/>
                  </a:lnTo>
                  <a:close/>
                  <a:moveTo>
                    <a:pt x="775" y="207"/>
                  </a:moveTo>
                  <a:cubicBezTo>
                    <a:pt x="808" y="207"/>
                    <a:pt x="808" y="207"/>
                    <a:pt x="808" y="207"/>
                  </a:cubicBezTo>
                  <a:cubicBezTo>
                    <a:pt x="808" y="318"/>
                    <a:pt x="808" y="318"/>
                    <a:pt x="808" y="318"/>
                  </a:cubicBezTo>
                  <a:cubicBezTo>
                    <a:pt x="822" y="318"/>
                    <a:pt x="822" y="318"/>
                    <a:pt x="822" y="318"/>
                  </a:cubicBezTo>
                  <a:cubicBezTo>
                    <a:pt x="822" y="207"/>
                    <a:pt x="822" y="207"/>
                    <a:pt x="822" y="207"/>
                  </a:cubicBezTo>
                  <a:cubicBezTo>
                    <a:pt x="855" y="207"/>
                    <a:pt x="855" y="207"/>
                    <a:pt x="855" y="207"/>
                  </a:cubicBezTo>
                  <a:cubicBezTo>
                    <a:pt x="855" y="194"/>
                    <a:pt x="855" y="194"/>
                    <a:pt x="855" y="194"/>
                  </a:cubicBezTo>
                  <a:cubicBezTo>
                    <a:pt x="775" y="194"/>
                    <a:pt x="775" y="194"/>
                    <a:pt x="775" y="194"/>
                  </a:cubicBezTo>
                  <a:lnTo>
                    <a:pt x="775" y="207"/>
                  </a:lnTo>
                  <a:close/>
                  <a:moveTo>
                    <a:pt x="893" y="194"/>
                  </a:moveTo>
                  <a:cubicBezTo>
                    <a:pt x="878" y="194"/>
                    <a:pt x="878" y="194"/>
                    <a:pt x="878" y="194"/>
                  </a:cubicBezTo>
                  <a:cubicBezTo>
                    <a:pt x="878" y="318"/>
                    <a:pt x="878" y="318"/>
                    <a:pt x="878" y="318"/>
                  </a:cubicBezTo>
                  <a:cubicBezTo>
                    <a:pt x="893" y="318"/>
                    <a:pt x="893" y="318"/>
                    <a:pt x="893" y="318"/>
                  </a:cubicBezTo>
                  <a:lnTo>
                    <a:pt x="893" y="194"/>
                  </a:lnTo>
                  <a:close/>
                  <a:moveTo>
                    <a:pt x="1000" y="229"/>
                  </a:moveTo>
                  <a:cubicBezTo>
                    <a:pt x="1000" y="227"/>
                    <a:pt x="1000" y="227"/>
                    <a:pt x="1000" y="227"/>
                  </a:cubicBezTo>
                  <a:cubicBezTo>
                    <a:pt x="1000" y="205"/>
                    <a:pt x="985" y="192"/>
                    <a:pt x="962" y="192"/>
                  </a:cubicBezTo>
                  <a:cubicBezTo>
                    <a:pt x="939" y="192"/>
                    <a:pt x="924" y="205"/>
                    <a:pt x="924" y="224"/>
                  </a:cubicBezTo>
                  <a:cubicBezTo>
                    <a:pt x="924" y="240"/>
                    <a:pt x="935" y="250"/>
                    <a:pt x="949" y="255"/>
                  </a:cubicBezTo>
                  <a:cubicBezTo>
                    <a:pt x="967" y="262"/>
                    <a:pt x="967" y="262"/>
                    <a:pt x="967" y="262"/>
                  </a:cubicBezTo>
                  <a:cubicBezTo>
                    <a:pt x="979" y="267"/>
                    <a:pt x="988" y="272"/>
                    <a:pt x="988" y="286"/>
                  </a:cubicBezTo>
                  <a:cubicBezTo>
                    <a:pt x="988" y="298"/>
                    <a:pt x="979" y="308"/>
                    <a:pt x="962" y="308"/>
                  </a:cubicBezTo>
                  <a:cubicBezTo>
                    <a:pt x="945" y="308"/>
                    <a:pt x="935" y="299"/>
                    <a:pt x="935" y="286"/>
                  </a:cubicBezTo>
                  <a:cubicBezTo>
                    <a:pt x="935" y="282"/>
                    <a:pt x="935" y="282"/>
                    <a:pt x="935" y="282"/>
                  </a:cubicBezTo>
                  <a:cubicBezTo>
                    <a:pt x="921" y="282"/>
                    <a:pt x="921" y="282"/>
                    <a:pt x="921" y="282"/>
                  </a:cubicBezTo>
                  <a:cubicBezTo>
                    <a:pt x="921" y="285"/>
                    <a:pt x="921" y="285"/>
                    <a:pt x="921" y="285"/>
                  </a:cubicBezTo>
                  <a:cubicBezTo>
                    <a:pt x="921" y="307"/>
                    <a:pt x="938" y="320"/>
                    <a:pt x="962" y="320"/>
                  </a:cubicBezTo>
                  <a:cubicBezTo>
                    <a:pt x="986" y="320"/>
                    <a:pt x="1003" y="306"/>
                    <a:pt x="1003" y="284"/>
                  </a:cubicBezTo>
                  <a:cubicBezTo>
                    <a:pt x="1003" y="262"/>
                    <a:pt x="987" y="255"/>
                    <a:pt x="972" y="249"/>
                  </a:cubicBezTo>
                  <a:cubicBezTo>
                    <a:pt x="952" y="241"/>
                    <a:pt x="952" y="241"/>
                    <a:pt x="952" y="241"/>
                  </a:cubicBezTo>
                  <a:cubicBezTo>
                    <a:pt x="944" y="238"/>
                    <a:pt x="938" y="231"/>
                    <a:pt x="938" y="223"/>
                  </a:cubicBezTo>
                  <a:cubicBezTo>
                    <a:pt x="938" y="212"/>
                    <a:pt x="946" y="204"/>
                    <a:pt x="962" y="204"/>
                  </a:cubicBezTo>
                  <a:cubicBezTo>
                    <a:pt x="977" y="204"/>
                    <a:pt x="986" y="214"/>
                    <a:pt x="986" y="226"/>
                  </a:cubicBezTo>
                  <a:cubicBezTo>
                    <a:pt x="986" y="229"/>
                    <a:pt x="986" y="229"/>
                    <a:pt x="986" y="229"/>
                  </a:cubicBezTo>
                  <a:lnTo>
                    <a:pt x="1000" y="229"/>
                  </a:lnTo>
                  <a:close/>
                  <a:moveTo>
                    <a:pt x="1013" y="207"/>
                  </a:moveTo>
                  <a:cubicBezTo>
                    <a:pt x="1046" y="207"/>
                    <a:pt x="1046" y="207"/>
                    <a:pt x="1046" y="207"/>
                  </a:cubicBezTo>
                  <a:cubicBezTo>
                    <a:pt x="1046" y="318"/>
                    <a:pt x="1046" y="318"/>
                    <a:pt x="1046" y="318"/>
                  </a:cubicBezTo>
                  <a:cubicBezTo>
                    <a:pt x="1060" y="318"/>
                    <a:pt x="1060" y="318"/>
                    <a:pt x="1060" y="318"/>
                  </a:cubicBezTo>
                  <a:cubicBezTo>
                    <a:pt x="1060" y="207"/>
                    <a:pt x="1060" y="207"/>
                    <a:pt x="1060" y="207"/>
                  </a:cubicBezTo>
                  <a:cubicBezTo>
                    <a:pt x="1093" y="207"/>
                    <a:pt x="1093" y="207"/>
                    <a:pt x="1093" y="207"/>
                  </a:cubicBezTo>
                  <a:cubicBezTo>
                    <a:pt x="1093" y="194"/>
                    <a:pt x="1093" y="194"/>
                    <a:pt x="1093" y="194"/>
                  </a:cubicBezTo>
                  <a:cubicBezTo>
                    <a:pt x="1013" y="194"/>
                    <a:pt x="1013" y="194"/>
                    <a:pt x="1013" y="194"/>
                  </a:cubicBezTo>
                  <a:lnTo>
                    <a:pt x="1013" y="207"/>
                  </a:lnTo>
                  <a:close/>
                  <a:moveTo>
                    <a:pt x="1182" y="229"/>
                  </a:moveTo>
                  <a:cubicBezTo>
                    <a:pt x="1182" y="227"/>
                    <a:pt x="1182" y="227"/>
                    <a:pt x="1182" y="227"/>
                  </a:cubicBezTo>
                  <a:cubicBezTo>
                    <a:pt x="1182" y="205"/>
                    <a:pt x="1166" y="192"/>
                    <a:pt x="1143" y="192"/>
                  </a:cubicBezTo>
                  <a:cubicBezTo>
                    <a:pt x="1120" y="192"/>
                    <a:pt x="1105" y="205"/>
                    <a:pt x="1105" y="224"/>
                  </a:cubicBezTo>
                  <a:cubicBezTo>
                    <a:pt x="1105" y="240"/>
                    <a:pt x="1117" y="250"/>
                    <a:pt x="1131" y="255"/>
                  </a:cubicBezTo>
                  <a:cubicBezTo>
                    <a:pt x="1149" y="262"/>
                    <a:pt x="1149" y="262"/>
                    <a:pt x="1149" y="262"/>
                  </a:cubicBezTo>
                  <a:cubicBezTo>
                    <a:pt x="1160" y="267"/>
                    <a:pt x="1170" y="272"/>
                    <a:pt x="1170" y="286"/>
                  </a:cubicBezTo>
                  <a:cubicBezTo>
                    <a:pt x="1170" y="298"/>
                    <a:pt x="1160" y="308"/>
                    <a:pt x="1143" y="308"/>
                  </a:cubicBezTo>
                  <a:cubicBezTo>
                    <a:pt x="1127" y="308"/>
                    <a:pt x="1117" y="299"/>
                    <a:pt x="1117" y="286"/>
                  </a:cubicBezTo>
                  <a:cubicBezTo>
                    <a:pt x="1117" y="282"/>
                    <a:pt x="1117" y="282"/>
                    <a:pt x="1117" y="282"/>
                  </a:cubicBezTo>
                  <a:cubicBezTo>
                    <a:pt x="1103" y="282"/>
                    <a:pt x="1103" y="282"/>
                    <a:pt x="1103" y="282"/>
                  </a:cubicBezTo>
                  <a:cubicBezTo>
                    <a:pt x="1103" y="285"/>
                    <a:pt x="1103" y="285"/>
                    <a:pt x="1103" y="285"/>
                  </a:cubicBezTo>
                  <a:cubicBezTo>
                    <a:pt x="1103" y="307"/>
                    <a:pt x="1119" y="320"/>
                    <a:pt x="1143" y="320"/>
                  </a:cubicBezTo>
                  <a:cubicBezTo>
                    <a:pt x="1168" y="320"/>
                    <a:pt x="1184" y="306"/>
                    <a:pt x="1184" y="284"/>
                  </a:cubicBezTo>
                  <a:cubicBezTo>
                    <a:pt x="1184" y="262"/>
                    <a:pt x="1168" y="255"/>
                    <a:pt x="1154" y="249"/>
                  </a:cubicBezTo>
                  <a:cubicBezTo>
                    <a:pt x="1133" y="241"/>
                    <a:pt x="1133" y="241"/>
                    <a:pt x="1133" y="241"/>
                  </a:cubicBezTo>
                  <a:cubicBezTo>
                    <a:pt x="1125" y="238"/>
                    <a:pt x="1119" y="231"/>
                    <a:pt x="1119" y="223"/>
                  </a:cubicBezTo>
                  <a:cubicBezTo>
                    <a:pt x="1119" y="212"/>
                    <a:pt x="1128" y="204"/>
                    <a:pt x="1143" y="204"/>
                  </a:cubicBezTo>
                  <a:cubicBezTo>
                    <a:pt x="1159" y="204"/>
                    <a:pt x="1168" y="214"/>
                    <a:pt x="1168" y="226"/>
                  </a:cubicBezTo>
                  <a:cubicBezTo>
                    <a:pt x="1168" y="229"/>
                    <a:pt x="1168" y="229"/>
                    <a:pt x="1168" y="229"/>
                  </a:cubicBezTo>
                  <a:lnTo>
                    <a:pt x="1182" y="229"/>
                  </a:lnTo>
                  <a:close/>
                  <a:moveTo>
                    <a:pt x="3" y="461"/>
                  </a:moveTo>
                  <a:cubicBezTo>
                    <a:pt x="29" y="461"/>
                    <a:pt x="29" y="461"/>
                    <a:pt x="29" y="461"/>
                  </a:cubicBezTo>
                  <a:cubicBezTo>
                    <a:pt x="42" y="461"/>
                    <a:pt x="51" y="453"/>
                    <a:pt x="51" y="441"/>
                  </a:cubicBezTo>
                  <a:cubicBezTo>
                    <a:pt x="51" y="432"/>
                    <a:pt x="46" y="426"/>
                    <a:pt x="38" y="423"/>
                  </a:cubicBezTo>
                  <a:cubicBezTo>
                    <a:pt x="38" y="423"/>
                    <a:pt x="38" y="423"/>
                    <a:pt x="38" y="423"/>
                  </a:cubicBezTo>
                  <a:cubicBezTo>
                    <a:pt x="45" y="420"/>
                    <a:pt x="49" y="415"/>
                    <a:pt x="49" y="406"/>
                  </a:cubicBezTo>
                  <a:cubicBezTo>
                    <a:pt x="49" y="395"/>
                    <a:pt x="40" y="387"/>
                    <a:pt x="27" y="387"/>
                  </a:cubicBezTo>
                  <a:cubicBezTo>
                    <a:pt x="3" y="387"/>
                    <a:pt x="3" y="387"/>
                    <a:pt x="3" y="387"/>
                  </a:cubicBezTo>
                  <a:lnTo>
                    <a:pt x="3" y="461"/>
                  </a:lnTo>
                  <a:close/>
                  <a:moveTo>
                    <a:pt x="26" y="395"/>
                  </a:moveTo>
                  <a:cubicBezTo>
                    <a:pt x="35" y="395"/>
                    <a:pt x="40" y="399"/>
                    <a:pt x="40" y="407"/>
                  </a:cubicBezTo>
                  <a:cubicBezTo>
                    <a:pt x="40" y="415"/>
                    <a:pt x="35" y="420"/>
                    <a:pt x="26" y="420"/>
                  </a:cubicBezTo>
                  <a:cubicBezTo>
                    <a:pt x="11" y="420"/>
                    <a:pt x="11" y="420"/>
                    <a:pt x="11" y="420"/>
                  </a:cubicBezTo>
                  <a:cubicBezTo>
                    <a:pt x="11" y="395"/>
                    <a:pt x="11" y="395"/>
                    <a:pt x="11" y="395"/>
                  </a:cubicBezTo>
                  <a:lnTo>
                    <a:pt x="26" y="395"/>
                  </a:lnTo>
                  <a:close/>
                  <a:moveTo>
                    <a:pt x="28" y="427"/>
                  </a:moveTo>
                  <a:cubicBezTo>
                    <a:pt x="37" y="427"/>
                    <a:pt x="42" y="432"/>
                    <a:pt x="42" y="441"/>
                  </a:cubicBezTo>
                  <a:cubicBezTo>
                    <a:pt x="42" y="449"/>
                    <a:pt x="37" y="454"/>
                    <a:pt x="28" y="454"/>
                  </a:cubicBezTo>
                  <a:cubicBezTo>
                    <a:pt x="11" y="454"/>
                    <a:pt x="11" y="454"/>
                    <a:pt x="11" y="454"/>
                  </a:cubicBezTo>
                  <a:cubicBezTo>
                    <a:pt x="11" y="427"/>
                    <a:pt x="11" y="427"/>
                    <a:pt x="11" y="427"/>
                  </a:cubicBezTo>
                  <a:lnTo>
                    <a:pt x="28" y="427"/>
                  </a:lnTo>
                  <a:close/>
                  <a:moveTo>
                    <a:pt x="116" y="461"/>
                  </a:moveTo>
                  <a:cubicBezTo>
                    <a:pt x="103" y="430"/>
                    <a:pt x="103" y="430"/>
                    <a:pt x="103" y="430"/>
                  </a:cubicBezTo>
                  <a:cubicBezTo>
                    <a:pt x="111" y="427"/>
                    <a:pt x="116" y="419"/>
                    <a:pt x="116" y="409"/>
                  </a:cubicBezTo>
                  <a:cubicBezTo>
                    <a:pt x="116" y="396"/>
                    <a:pt x="106" y="387"/>
                    <a:pt x="92" y="387"/>
                  </a:cubicBezTo>
                  <a:cubicBezTo>
                    <a:pt x="69" y="387"/>
                    <a:pt x="69" y="387"/>
                    <a:pt x="69" y="387"/>
                  </a:cubicBezTo>
                  <a:cubicBezTo>
                    <a:pt x="69" y="461"/>
                    <a:pt x="69" y="461"/>
                    <a:pt x="69" y="461"/>
                  </a:cubicBezTo>
                  <a:cubicBezTo>
                    <a:pt x="77" y="461"/>
                    <a:pt x="77" y="461"/>
                    <a:pt x="77" y="461"/>
                  </a:cubicBezTo>
                  <a:cubicBezTo>
                    <a:pt x="77" y="432"/>
                    <a:pt x="77" y="432"/>
                    <a:pt x="77" y="432"/>
                  </a:cubicBezTo>
                  <a:cubicBezTo>
                    <a:pt x="91" y="432"/>
                    <a:pt x="91" y="432"/>
                    <a:pt x="91" y="432"/>
                  </a:cubicBezTo>
                  <a:cubicBezTo>
                    <a:pt x="92" y="432"/>
                    <a:pt x="93" y="432"/>
                    <a:pt x="94" y="432"/>
                  </a:cubicBezTo>
                  <a:cubicBezTo>
                    <a:pt x="107" y="461"/>
                    <a:pt x="107" y="461"/>
                    <a:pt x="107" y="461"/>
                  </a:cubicBezTo>
                  <a:lnTo>
                    <a:pt x="116" y="461"/>
                  </a:lnTo>
                  <a:close/>
                  <a:moveTo>
                    <a:pt x="91" y="395"/>
                  </a:moveTo>
                  <a:cubicBezTo>
                    <a:pt x="101" y="395"/>
                    <a:pt x="108" y="401"/>
                    <a:pt x="108" y="409"/>
                  </a:cubicBezTo>
                  <a:cubicBezTo>
                    <a:pt x="108" y="419"/>
                    <a:pt x="101" y="425"/>
                    <a:pt x="91" y="425"/>
                  </a:cubicBezTo>
                  <a:cubicBezTo>
                    <a:pt x="77" y="425"/>
                    <a:pt x="77" y="425"/>
                    <a:pt x="77" y="425"/>
                  </a:cubicBezTo>
                  <a:cubicBezTo>
                    <a:pt x="77" y="395"/>
                    <a:pt x="77" y="395"/>
                    <a:pt x="77" y="395"/>
                  </a:cubicBezTo>
                  <a:lnTo>
                    <a:pt x="91" y="395"/>
                  </a:lnTo>
                  <a:close/>
                  <a:moveTo>
                    <a:pt x="144" y="387"/>
                  </a:moveTo>
                  <a:cubicBezTo>
                    <a:pt x="136" y="387"/>
                    <a:pt x="136" y="387"/>
                    <a:pt x="136" y="387"/>
                  </a:cubicBezTo>
                  <a:cubicBezTo>
                    <a:pt x="136" y="461"/>
                    <a:pt x="136" y="461"/>
                    <a:pt x="136" y="461"/>
                  </a:cubicBezTo>
                  <a:cubicBezTo>
                    <a:pt x="144" y="461"/>
                    <a:pt x="144" y="461"/>
                    <a:pt x="144" y="461"/>
                  </a:cubicBezTo>
                  <a:lnTo>
                    <a:pt x="144" y="387"/>
                  </a:lnTo>
                  <a:close/>
                  <a:moveTo>
                    <a:pt x="159" y="395"/>
                  </a:moveTo>
                  <a:cubicBezTo>
                    <a:pt x="179" y="395"/>
                    <a:pt x="179" y="395"/>
                    <a:pt x="179" y="395"/>
                  </a:cubicBezTo>
                  <a:cubicBezTo>
                    <a:pt x="179" y="461"/>
                    <a:pt x="179" y="461"/>
                    <a:pt x="179" y="461"/>
                  </a:cubicBezTo>
                  <a:cubicBezTo>
                    <a:pt x="187" y="461"/>
                    <a:pt x="187" y="461"/>
                    <a:pt x="187" y="461"/>
                  </a:cubicBezTo>
                  <a:cubicBezTo>
                    <a:pt x="187" y="395"/>
                    <a:pt x="187" y="395"/>
                    <a:pt x="187" y="395"/>
                  </a:cubicBezTo>
                  <a:cubicBezTo>
                    <a:pt x="207" y="395"/>
                    <a:pt x="207" y="395"/>
                    <a:pt x="207" y="395"/>
                  </a:cubicBezTo>
                  <a:cubicBezTo>
                    <a:pt x="207" y="387"/>
                    <a:pt x="207" y="387"/>
                    <a:pt x="207" y="387"/>
                  </a:cubicBezTo>
                  <a:cubicBezTo>
                    <a:pt x="159" y="387"/>
                    <a:pt x="159" y="387"/>
                    <a:pt x="159" y="387"/>
                  </a:cubicBezTo>
                  <a:lnTo>
                    <a:pt x="159" y="395"/>
                  </a:lnTo>
                  <a:close/>
                  <a:moveTo>
                    <a:pt x="230" y="387"/>
                  </a:moveTo>
                  <a:cubicBezTo>
                    <a:pt x="221" y="387"/>
                    <a:pt x="221" y="387"/>
                    <a:pt x="221" y="387"/>
                  </a:cubicBezTo>
                  <a:cubicBezTo>
                    <a:pt x="221" y="461"/>
                    <a:pt x="221" y="461"/>
                    <a:pt x="221" y="461"/>
                  </a:cubicBezTo>
                  <a:cubicBezTo>
                    <a:pt x="230" y="461"/>
                    <a:pt x="230" y="461"/>
                    <a:pt x="230" y="461"/>
                  </a:cubicBezTo>
                  <a:lnTo>
                    <a:pt x="230" y="387"/>
                  </a:lnTo>
                  <a:close/>
                  <a:moveTo>
                    <a:pt x="295" y="408"/>
                  </a:moveTo>
                  <a:cubicBezTo>
                    <a:pt x="295" y="407"/>
                    <a:pt x="295" y="407"/>
                    <a:pt x="295" y="407"/>
                  </a:cubicBezTo>
                  <a:cubicBezTo>
                    <a:pt x="295" y="394"/>
                    <a:pt x="285" y="386"/>
                    <a:pt x="272" y="386"/>
                  </a:cubicBezTo>
                  <a:cubicBezTo>
                    <a:pt x="258" y="386"/>
                    <a:pt x="249" y="394"/>
                    <a:pt x="249" y="405"/>
                  </a:cubicBezTo>
                  <a:cubicBezTo>
                    <a:pt x="249" y="415"/>
                    <a:pt x="256" y="420"/>
                    <a:pt x="265" y="424"/>
                  </a:cubicBezTo>
                  <a:cubicBezTo>
                    <a:pt x="275" y="428"/>
                    <a:pt x="275" y="428"/>
                    <a:pt x="275" y="428"/>
                  </a:cubicBezTo>
                  <a:cubicBezTo>
                    <a:pt x="282" y="431"/>
                    <a:pt x="288" y="434"/>
                    <a:pt x="288" y="442"/>
                  </a:cubicBezTo>
                  <a:cubicBezTo>
                    <a:pt x="288" y="449"/>
                    <a:pt x="282" y="455"/>
                    <a:pt x="272" y="455"/>
                  </a:cubicBezTo>
                  <a:cubicBezTo>
                    <a:pt x="262" y="455"/>
                    <a:pt x="256" y="449"/>
                    <a:pt x="256" y="442"/>
                  </a:cubicBezTo>
                  <a:cubicBezTo>
                    <a:pt x="256" y="440"/>
                    <a:pt x="256" y="440"/>
                    <a:pt x="256" y="440"/>
                  </a:cubicBezTo>
                  <a:cubicBezTo>
                    <a:pt x="248" y="440"/>
                    <a:pt x="248" y="440"/>
                    <a:pt x="248" y="440"/>
                  </a:cubicBezTo>
                  <a:cubicBezTo>
                    <a:pt x="248" y="441"/>
                    <a:pt x="248" y="441"/>
                    <a:pt x="248" y="441"/>
                  </a:cubicBezTo>
                  <a:cubicBezTo>
                    <a:pt x="248" y="454"/>
                    <a:pt x="258" y="462"/>
                    <a:pt x="272" y="462"/>
                  </a:cubicBezTo>
                  <a:cubicBezTo>
                    <a:pt x="286" y="462"/>
                    <a:pt x="296" y="454"/>
                    <a:pt x="296" y="441"/>
                  </a:cubicBezTo>
                  <a:cubicBezTo>
                    <a:pt x="296" y="428"/>
                    <a:pt x="287" y="424"/>
                    <a:pt x="278" y="420"/>
                  </a:cubicBezTo>
                  <a:cubicBezTo>
                    <a:pt x="266" y="415"/>
                    <a:pt x="266" y="415"/>
                    <a:pt x="266" y="415"/>
                  </a:cubicBezTo>
                  <a:cubicBezTo>
                    <a:pt x="261" y="413"/>
                    <a:pt x="258" y="410"/>
                    <a:pt x="258" y="405"/>
                  </a:cubicBezTo>
                  <a:cubicBezTo>
                    <a:pt x="258" y="398"/>
                    <a:pt x="263" y="393"/>
                    <a:pt x="272" y="393"/>
                  </a:cubicBezTo>
                  <a:cubicBezTo>
                    <a:pt x="281" y="393"/>
                    <a:pt x="286" y="399"/>
                    <a:pt x="286" y="407"/>
                  </a:cubicBezTo>
                  <a:cubicBezTo>
                    <a:pt x="286" y="408"/>
                    <a:pt x="286" y="408"/>
                    <a:pt x="286" y="408"/>
                  </a:cubicBezTo>
                  <a:lnTo>
                    <a:pt x="295" y="408"/>
                  </a:lnTo>
                  <a:close/>
                  <a:moveTo>
                    <a:pt x="362" y="387"/>
                  </a:moveTo>
                  <a:cubicBezTo>
                    <a:pt x="353" y="387"/>
                    <a:pt x="353" y="387"/>
                    <a:pt x="353" y="387"/>
                  </a:cubicBezTo>
                  <a:cubicBezTo>
                    <a:pt x="353" y="420"/>
                    <a:pt x="353" y="420"/>
                    <a:pt x="353" y="420"/>
                  </a:cubicBezTo>
                  <a:cubicBezTo>
                    <a:pt x="323" y="420"/>
                    <a:pt x="323" y="420"/>
                    <a:pt x="323" y="420"/>
                  </a:cubicBezTo>
                  <a:cubicBezTo>
                    <a:pt x="323" y="387"/>
                    <a:pt x="323" y="387"/>
                    <a:pt x="323" y="387"/>
                  </a:cubicBezTo>
                  <a:cubicBezTo>
                    <a:pt x="314" y="387"/>
                    <a:pt x="314" y="387"/>
                    <a:pt x="314" y="387"/>
                  </a:cubicBezTo>
                  <a:cubicBezTo>
                    <a:pt x="314" y="461"/>
                    <a:pt x="314" y="461"/>
                    <a:pt x="314" y="461"/>
                  </a:cubicBezTo>
                  <a:cubicBezTo>
                    <a:pt x="323" y="461"/>
                    <a:pt x="323" y="461"/>
                    <a:pt x="323" y="461"/>
                  </a:cubicBezTo>
                  <a:cubicBezTo>
                    <a:pt x="323" y="427"/>
                    <a:pt x="323" y="427"/>
                    <a:pt x="323" y="427"/>
                  </a:cubicBezTo>
                  <a:cubicBezTo>
                    <a:pt x="353" y="427"/>
                    <a:pt x="353" y="427"/>
                    <a:pt x="353" y="427"/>
                  </a:cubicBezTo>
                  <a:cubicBezTo>
                    <a:pt x="353" y="461"/>
                    <a:pt x="353" y="461"/>
                    <a:pt x="353" y="461"/>
                  </a:cubicBezTo>
                  <a:cubicBezTo>
                    <a:pt x="362" y="461"/>
                    <a:pt x="362" y="461"/>
                    <a:pt x="362" y="461"/>
                  </a:cubicBezTo>
                  <a:lnTo>
                    <a:pt x="362" y="387"/>
                  </a:lnTo>
                  <a:close/>
                  <a:moveTo>
                    <a:pt x="448" y="438"/>
                  </a:moveTo>
                  <a:cubicBezTo>
                    <a:pt x="448" y="440"/>
                    <a:pt x="448" y="440"/>
                    <a:pt x="448" y="440"/>
                  </a:cubicBezTo>
                  <a:cubicBezTo>
                    <a:pt x="448" y="448"/>
                    <a:pt x="443" y="454"/>
                    <a:pt x="433" y="454"/>
                  </a:cubicBezTo>
                  <a:cubicBezTo>
                    <a:pt x="423" y="454"/>
                    <a:pt x="417" y="448"/>
                    <a:pt x="417" y="439"/>
                  </a:cubicBezTo>
                  <a:cubicBezTo>
                    <a:pt x="417" y="410"/>
                    <a:pt x="417" y="410"/>
                    <a:pt x="417" y="410"/>
                  </a:cubicBezTo>
                  <a:cubicBezTo>
                    <a:pt x="417" y="401"/>
                    <a:pt x="423" y="394"/>
                    <a:pt x="433" y="394"/>
                  </a:cubicBezTo>
                  <a:cubicBezTo>
                    <a:pt x="443" y="394"/>
                    <a:pt x="448" y="400"/>
                    <a:pt x="448" y="408"/>
                  </a:cubicBezTo>
                  <a:cubicBezTo>
                    <a:pt x="448" y="410"/>
                    <a:pt x="448" y="410"/>
                    <a:pt x="448" y="410"/>
                  </a:cubicBezTo>
                  <a:cubicBezTo>
                    <a:pt x="457" y="410"/>
                    <a:pt x="457" y="410"/>
                    <a:pt x="457" y="410"/>
                  </a:cubicBezTo>
                  <a:cubicBezTo>
                    <a:pt x="457" y="409"/>
                    <a:pt x="457" y="409"/>
                    <a:pt x="457" y="409"/>
                  </a:cubicBezTo>
                  <a:cubicBezTo>
                    <a:pt x="457" y="395"/>
                    <a:pt x="447" y="386"/>
                    <a:pt x="433" y="386"/>
                  </a:cubicBezTo>
                  <a:cubicBezTo>
                    <a:pt x="418" y="386"/>
                    <a:pt x="409" y="395"/>
                    <a:pt x="409" y="410"/>
                  </a:cubicBezTo>
                  <a:cubicBezTo>
                    <a:pt x="409" y="439"/>
                    <a:pt x="409" y="439"/>
                    <a:pt x="409" y="439"/>
                  </a:cubicBezTo>
                  <a:cubicBezTo>
                    <a:pt x="409" y="453"/>
                    <a:pt x="419" y="462"/>
                    <a:pt x="433" y="462"/>
                  </a:cubicBezTo>
                  <a:cubicBezTo>
                    <a:pt x="447" y="462"/>
                    <a:pt x="457" y="454"/>
                    <a:pt x="457" y="440"/>
                  </a:cubicBezTo>
                  <a:cubicBezTo>
                    <a:pt x="457" y="438"/>
                    <a:pt x="457" y="438"/>
                    <a:pt x="457" y="438"/>
                  </a:cubicBezTo>
                  <a:lnTo>
                    <a:pt x="448" y="438"/>
                  </a:lnTo>
                  <a:close/>
                  <a:moveTo>
                    <a:pt x="519" y="410"/>
                  </a:moveTo>
                  <a:cubicBezTo>
                    <a:pt x="519" y="395"/>
                    <a:pt x="510" y="386"/>
                    <a:pt x="495" y="386"/>
                  </a:cubicBezTo>
                  <a:cubicBezTo>
                    <a:pt x="480" y="386"/>
                    <a:pt x="471" y="395"/>
                    <a:pt x="471" y="410"/>
                  </a:cubicBezTo>
                  <a:cubicBezTo>
                    <a:pt x="471" y="439"/>
                    <a:pt x="471" y="439"/>
                    <a:pt x="471" y="439"/>
                  </a:cubicBezTo>
                  <a:cubicBezTo>
                    <a:pt x="471" y="453"/>
                    <a:pt x="481" y="462"/>
                    <a:pt x="495" y="462"/>
                  </a:cubicBezTo>
                  <a:cubicBezTo>
                    <a:pt x="510" y="462"/>
                    <a:pt x="519" y="453"/>
                    <a:pt x="519" y="439"/>
                  </a:cubicBezTo>
                  <a:lnTo>
                    <a:pt x="519" y="410"/>
                  </a:lnTo>
                  <a:close/>
                  <a:moveTo>
                    <a:pt x="480" y="410"/>
                  </a:moveTo>
                  <a:cubicBezTo>
                    <a:pt x="480" y="401"/>
                    <a:pt x="485" y="394"/>
                    <a:pt x="495" y="394"/>
                  </a:cubicBezTo>
                  <a:cubicBezTo>
                    <a:pt x="505" y="394"/>
                    <a:pt x="511" y="401"/>
                    <a:pt x="511" y="410"/>
                  </a:cubicBezTo>
                  <a:cubicBezTo>
                    <a:pt x="511" y="439"/>
                    <a:pt x="511" y="439"/>
                    <a:pt x="511" y="439"/>
                  </a:cubicBezTo>
                  <a:cubicBezTo>
                    <a:pt x="511" y="448"/>
                    <a:pt x="505" y="454"/>
                    <a:pt x="495" y="454"/>
                  </a:cubicBezTo>
                  <a:cubicBezTo>
                    <a:pt x="485" y="454"/>
                    <a:pt x="480" y="448"/>
                    <a:pt x="480" y="439"/>
                  </a:cubicBezTo>
                  <a:lnTo>
                    <a:pt x="480" y="410"/>
                  </a:lnTo>
                  <a:close/>
                  <a:moveTo>
                    <a:pt x="546" y="387"/>
                  </a:moveTo>
                  <a:cubicBezTo>
                    <a:pt x="537" y="387"/>
                    <a:pt x="537" y="387"/>
                    <a:pt x="537" y="387"/>
                  </a:cubicBezTo>
                  <a:cubicBezTo>
                    <a:pt x="537" y="461"/>
                    <a:pt x="537" y="461"/>
                    <a:pt x="537" y="461"/>
                  </a:cubicBezTo>
                  <a:cubicBezTo>
                    <a:pt x="578" y="461"/>
                    <a:pt x="578" y="461"/>
                    <a:pt x="578" y="461"/>
                  </a:cubicBezTo>
                  <a:cubicBezTo>
                    <a:pt x="578" y="453"/>
                    <a:pt x="578" y="453"/>
                    <a:pt x="578" y="453"/>
                  </a:cubicBezTo>
                  <a:cubicBezTo>
                    <a:pt x="546" y="453"/>
                    <a:pt x="546" y="453"/>
                    <a:pt x="546" y="453"/>
                  </a:cubicBezTo>
                  <a:lnTo>
                    <a:pt x="546" y="387"/>
                  </a:lnTo>
                  <a:close/>
                  <a:moveTo>
                    <a:pt x="627" y="387"/>
                  </a:moveTo>
                  <a:cubicBezTo>
                    <a:pt x="627" y="439"/>
                    <a:pt x="627" y="439"/>
                    <a:pt x="627" y="439"/>
                  </a:cubicBezTo>
                  <a:cubicBezTo>
                    <a:pt x="627" y="448"/>
                    <a:pt x="621" y="454"/>
                    <a:pt x="612" y="454"/>
                  </a:cubicBezTo>
                  <a:cubicBezTo>
                    <a:pt x="602" y="454"/>
                    <a:pt x="596" y="448"/>
                    <a:pt x="596" y="439"/>
                  </a:cubicBezTo>
                  <a:cubicBezTo>
                    <a:pt x="596" y="387"/>
                    <a:pt x="596" y="387"/>
                    <a:pt x="596" y="387"/>
                  </a:cubicBezTo>
                  <a:cubicBezTo>
                    <a:pt x="588" y="387"/>
                    <a:pt x="588" y="387"/>
                    <a:pt x="588" y="387"/>
                  </a:cubicBezTo>
                  <a:cubicBezTo>
                    <a:pt x="588" y="439"/>
                    <a:pt x="588" y="439"/>
                    <a:pt x="588" y="439"/>
                  </a:cubicBezTo>
                  <a:cubicBezTo>
                    <a:pt x="588" y="453"/>
                    <a:pt x="598" y="462"/>
                    <a:pt x="612" y="462"/>
                  </a:cubicBezTo>
                  <a:cubicBezTo>
                    <a:pt x="626" y="462"/>
                    <a:pt x="635" y="453"/>
                    <a:pt x="635" y="439"/>
                  </a:cubicBezTo>
                  <a:cubicBezTo>
                    <a:pt x="635" y="387"/>
                    <a:pt x="635" y="387"/>
                    <a:pt x="635" y="387"/>
                  </a:cubicBezTo>
                  <a:lnTo>
                    <a:pt x="627" y="387"/>
                  </a:lnTo>
                  <a:close/>
                  <a:moveTo>
                    <a:pt x="680" y="437"/>
                  </a:moveTo>
                  <a:cubicBezTo>
                    <a:pt x="685" y="437"/>
                    <a:pt x="685" y="437"/>
                    <a:pt x="685" y="437"/>
                  </a:cubicBezTo>
                  <a:cubicBezTo>
                    <a:pt x="701" y="405"/>
                    <a:pt x="701" y="405"/>
                    <a:pt x="701" y="405"/>
                  </a:cubicBezTo>
                  <a:cubicBezTo>
                    <a:pt x="701" y="461"/>
                    <a:pt x="701" y="461"/>
                    <a:pt x="701" y="461"/>
                  </a:cubicBezTo>
                  <a:cubicBezTo>
                    <a:pt x="709" y="461"/>
                    <a:pt x="709" y="461"/>
                    <a:pt x="709" y="461"/>
                  </a:cubicBezTo>
                  <a:cubicBezTo>
                    <a:pt x="709" y="387"/>
                    <a:pt x="709" y="387"/>
                    <a:pt x="709" y="387"/>
                  </a:cubicBezTo>
                  <a:cubicBezTo>
                    <a:pt x="702" y="387"/>
                    <a:pt x="702" y="387"/>
                    <a:pt x="702" y="387"/>
                  </a:cubicBezTo>
                  <a:cubicBezTo>
                    <a:pt x="682" y="426"/>
                    <a:pt x="682" y="426"/>
                    <a:pt x="682" y="426"/>
                  </a:cubicBezTo>
                  <a:cubicBezTo>
                    <a:pt x="663" y="387"/>
                    <a:pt x="663" y="387"/>
                    <a:pt x="663" y="387"/>
                  </a:cubicBezTo>
                  <a:cubicBezTo>
                    <a:pt x="656" y="387"/>
                    <a:pt x="656" y="387"/>
                    <a:pt x="656" y="387"/>
                  </a:cubicBezTo>
                  <a:cubicBezTo>
                    <a:pt x="656" y="461"/>
                    <a:pt x="656" y="461"/>
                    <a:pt x="656" y="461"/>
                  </a:cubicBezTo>
                  <a:cubicBezTo>
                    <a:pt x="664" y="461"/>
                    <a:pt x="664" y="461"/>
                    <a:pt x="664" y="461"/>
                  </a:cubicBezTo>
                  <a:cubicBezTo>
                    <a:pt x="664" y="405"/>
                    <a:pt x="664" y="405"/>
                    <a:pt x="664" y="405"/>
                  </a:cubicBezTo>
                  <a:lnTo>
                    <a:pt x="680" y="437"/>
                  </a:lnTo>
                  <a:close/>
                  <a:moveTo>
                    <a:pt x="730" y="461"/>
                  </a:moveTo>
                  <a:cubicBezTo>
                    <a:pt x="756" y="461"/>
                    <a:pt x="756" y="461"/>
                    <a:pt x="756" y="461"/>
                  </a:cubicBezTo>
                  <a:cubicBezTo>
                    <a:pt x="769" y="461"/>
                    <a:pt x="778" y="453"/>
                    <a:pt x="778" y="441"/>
                  </a:cubicBezTo>
                  <a:cubicBezTo>
                    <a:pt x="778" y="432"/>
                    <a:pt x="773" y="426"/>
                    <a:pt x="765" y="423"/>
                  </a:cubicBezTo>
                  <a:cubicBezTo>
                    <a:pt x="765" y="423"/>
                    <a:pt x="765" y="423"/>
                    <a:pt x="765" y="423"/>
                  </a:cubicBezTo>
                  <a:cubicBezTo>
                    <a:pt x="772" y="420"/>
                    <a:pt x="776" y="415"/>
                    <a:pt x="776" y="406"/>
                  </a:cubicBezTo>
                  <a:cubicBezTo>
                    <a:pt x="776" y="395"/>
                    <a:pt x="767" y="387"/>
                    <a:pt x="754" y="387"/>
                  </a:cubicBezTo>
                  <a:cubicBezTo>
                    <a:pt x="730" y="387"/>
                    <a:pt x="730" y="387"/>
                    <a:pt x="730" y="387"/>
                  </a:cubicBezTo>
                  <a:lnTo>
                    <a:pt x="730" y="461"/>
                  </a:lnTo>
                  <a:close/>
                  <a:moveTo>
                    <a:pt x="753" y="395"/>
                  </a:moveTo>
                  <a:cubicBezTo>
                    <a:pt x="762" y="395"/>
                    <a:pt x="767" y="399"/>
                    <a:pt x="767" y="407"/>
                  </a:cubicBezTo>
                  <a:cubicBezTo>
                    <a:pt x="767" y="415"/>
                    <a:pt x="762" y="420"/>
                    <a:pt x="753" y="420"/>
                  </a:cubicBezTo>
                  <a:cubicBezTo>
                    <a:pt x="739" y="420"/>
                    <a:pt x="739" y="420"/>
                    <a:pt x="739" y="420"/>
                  </a:cubicBezTo>
                  <a:cubicBezTo>
                    <a:pt x="739" y="395"/>
                    <a:pt x="739" y="395"/>
                    <a:pt x="739" y="395"/>
                  </a:cubicBezTo>
                  <a:lnTo>
                    <a:pt x="753" y="395"/>
                  </a:lnTo>
                  <a:close/>
                  <a:moveTo>
                    <a:pt x="755" y="427"/>
                  </a:moveTo>
                  <a:cubicBezTo>
                    <a:pt x="764" y="427"/>
                    <a:pt x="769" y="432"/>
                    <a:pt x="769" y="441"/>
                  </a:cubicBezTo>
                  <a:cubicBezTo>
                    <a:pt x="769" y="449"/>
                    <a:pt x="764" y="454"/>
                    <a:pt x="755" y="454"/>
                  </a:cubicBezTo>
                  <a:cubicBezTo>
                    <a:pt x="739" y="454"/>
                    <a:pt x="739" y="454"/>
                    <a:pt x="739" y="454"/>
                  </a:cubicBezTo>
                  <a:cubicBezTo>
                    <a:pt x="739" y="427"/>
                    <a:pt x="739" y="427"/>
                    <a:pt x="739" y="427"/>
                  </a:cubicBezTo>
                  <a:lnTo>
                    <a:pt x="755" y="427"/>
                  </a:lnTo>
                  <a:close/>
                  <a:moveTo>
                    <a:pt x="805" y="387"/>
                  </a:moveTo>
                  <a:cubicBezTo>
                    <a:pt x="796" y="387"/>
                    <a:pt x="796" y="387"/>
                    <a:pt x="796" y="387"/>
                  </a:cubicBezTo>
                  <a:cubicBezTo>
                    <a:pt x="796" y="461"/>
                    <a:pt x="796" y="461"/>
                    <a:pt x="796" y="461"/>
                  </a:cubicBezTo>
                  <a:cubicBezTo>
                    <a:pt x="805" y="461"/>
                    <a:pt x="805" y="461"/>
                    <a:pt x="805" y="461"/>
                  </a:cubicBezTo>
                  <a:lnTo>
                    <a:pt x="805" y="387"/>
                  </a:lnTo>
                  <a:close/>
                  <a:moveTo>
                    <a:pt x="828" y="461"/>
                  </a:moveTo>
                  <a:cubicBezTo>
                    <a:pt x="834" y="444"/>
                    <a:pt x="834" y="444"/>
                    <a:pt x="834" y="444"/>
                  </a:cubicBezTo>
                  <a:cubicBezTo>
                    <a:pt x="862" y="444"/>
                    <a:pt x="862" y="444"/>
                    <a:pt x="862" y="444"/>
                  </a:cubicBezTo>
                  <a:cubicBezTo>
                    <a:pt x="867" y="461"/>
                    <a:pt x="867" y="461"/>
                    <a:pt x="867" y="461"/>
                  </a:cubicBezTo>
                  <a:cubicBezTo>
                    <a:pt x="876" y="461"/>
                    <a:pt x="876" y="461"/>
                    <a:pt x="876" y="461"/>
                  </a:cubicBezTo>
                  <a:cubicBezTo>
                    <a:pt x="852" y="387"/>
                    <a:pt x="852" y="387"/>
                    <a:pt x="852" y="387"/>
                  </a:cubicBezTo>
                  <a:cubicBezTo>
                    <a:pt x="844" y="387"/>
                    <a:pt x="844" y="387"/>
                    <a:pt x="844" y="387"/>
                  </a:cubicBezTo>
                  <a:cubicBezTo>
                    <a:pt x="820" y="461"/>
                    <a:pt x="820" y="461"/>
                    <a:pt x="820" y="461"/>
                  </a:cubicBezTo>
                  <a:lnTo>
                    <a:pt x="828" y="461"/>
                  </a:lnTo>
                  <a:close/>
                  <a:moveTo>
                    <a:pt x="848" y="399"/>
                  </a:moveTo>
                  <a:cubicBezTo>
                    <a:pt x="860" y="437"/>
                    <a:pt x="860" y="437"/>
                    <a:pt x="860" y="437"/>
                  </a:cubicBezTo>
                  <a:cubicBezTo>
                    <a:pt x="836" y="437"/>
                    <a:pt x="836" y="437"/>
                    <a:pt x="836" y="437"/>
                  </a:cubicBezTo>
                  <a:lnTo>
                    <a:pt x="848" y="399"/>
                  </a:lnTo>
                  <a:close/>
                </a:path>
              </a:pathLst>
            </a:custGeom>
            <a:solidFill>
              <a:srgbClr val="00BCE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7" name="Freeform 8">
              <a:extLst>
                <a:ext uri="{FF2B5EF4-FFF2-40B4-BE49-F238E27FC236}">
                  <a16:creationId xmlns:a16="http://schemas.microsoft.com/office/drawing/2014/main" id="{1F220185-4E7E-0FBF-E20F-7CBBD19EC9A9}"/>
                </a:ext>
              </a:extLst>
            </p:cNvPr>
            <p:cNvSpPr>
              <a:spLocks noEditPoints="1"/>
            </p:cNvSpPr>
            <p:nvPr userDrawn="1"/>
          </p:nvSpPr>
          <p:spPr bwMode="auto">
            <a:xfrm>
              <a:off x="819150" y="3517900"/>
              <a:ext cx="434975" cy="493713"/>
            </a:xfrm>
            <a:custGeom>
              <a:avLst/>
              <a:gdLst>
                <a:gd name="T0" fmla="*/ 2147483646 w 274"/>
                <a:gd name="T1" fmla="*/ 2147483646 h 311"/>
                <a:gd name="T2" fmla="*/ 2147483646 w 274"/>
                <a:gd name="T3" fmla="*/ 0 h 311"/>
                <a:gd name="T4" fmla="*/ 0 w 274"/>
                <a:gd name="T5" fmla="*/ 2147483646 h 311"/>
                <a:gd name="T6" fmla="*/ 2147483646 w 274"/>
                <a:gd name="T7" fmla="*/ 2147483646 h 311"/>
                <a:gd name="T8" fmla="*/ 2147483646 w 274"/>
                <a:gd name="T9" fmla="*/ 2147483646 h 311"/>
                <a:gd name="T10" fmla="*/ 2147483646 w 274"/>
                <a:gd name="T11" fmla="*/ 2147483646 h 311"/>
                <a:gd name="T12" fmla="*/ 2147483646 w 274"/>
                <a:gd name="T13" fmla="*/ 2147483646 h 311"/>
                <a:gd name="T14" fmla="*/ 2147483646 w 274"/>
                <a:gd name="T15" fmla="*/ 2147483646 h 311"/>
                <a:gd name="T16" fmla="*/ 2147483646 w 274"/>
                <a:gd name="T17" fmla="*/ 2147483646 h 311"/>
                <a:gd name="T18" fmla="*/ 2147483646 w 274"/>
                <a:gd name="T19" fmla="*/ 2147483646 h 311"/>
                <a:gd name="T20" fmla="*/ 2147483646 w 274"/>
                <a:gd name="T21" fmla="*/ 2147483646 h 311"/>
                <a:gd name="T22" fmla="*/ 2147483646 w 274"/>
                <a:gd name="T23" fmla="*/ 2147483646 h 311"/>
                <a:gd name="T24" fmla="*/ 2147483646 w 274"/>
                <a:gd name="T25" fmla="*/ 2147483646 h 311"/>
                <a:gd name="T26" fmla="*/ 2147483646 w 274"/>
                <a:gd name="T27" fmla="*/ 2147483646 h 311"/>
                <a:gd name="T28" fmla="*/ 2147483646 w 274"/>
                <a:gd name="T29" fmla="*/ 2147483646 h 311"/>
                <a:gd name="T30" fmla="*/ 2147483646 w 274"/>
                <a:gd name="T31" fmla="*/ 2147483646 h 311"/>
                <a:gd name="T32" fmla="*/ 2147483646 w 274"/>
                <a:gd name="T33" fmla="*/ 2147483646 h 311"/>
                <a:gd name="T34" fmla="*/ 2147483646 w 274"/>
                <a:gd name="T35" fmla="*/ 2147483646 h 311"/>
                <a:gd name="T36" fmla="*/ 2147483646 w 274"/>
                <a:gd name="T37" fmla="*/ 2147483646 h 311"/>
                <a:gd name="T38" fmla="*/ 2147483646 w 274"/>
                <a:gd name="T39" fmla="*/ 2147483646 h 311"/>
                <a:gd name="T40" fmla="*/ 2147483646 w 274"/>
                <a:gd name="T41" fmla="*/ 2147483646 h 311"/>
                <a:gd name="T42" fmla="*/ 2147483646 w 274"/>
                <a:gd name="T43" fmla="*/ 2147483646 h 311"/>
                <a:gd name="T44" fmla="*/ 2147483646 w 274"/>
                <a:gd name="T45" fmla="*/ 2147483646 h 311"/>
                <a:gd name="T46" fmla="*/ 2147483646 w 274"/>
                <a:gd name="T47" fmla="*/ 2147483646 h 311"/>
                <a:gd name="T48" fmla="*/ 2147483646 w 274"/>
                <a:gd name="T49" fmla="*/ 2147483646 h 311"/>
                <a:gd name="T50" fmla="*/ 2147483646 w 274"/>
                <a:gd name="T51" fmla="*/ 2147483646 h 311"/>
                <a:gd name="T52" fmla="*/ 2147483646 w 274"/>
                <a:gd name="T53" fmla="*/ 2147483646 h 311"/>
                <a:gd name="T54" fmla="*/ 2147483646 w 274"/>
                <a:gd name="T55" fmla="*/ 2147483646 h 311"/>
                <a:gd name="T56" fmla="*/ 2147483646 w 274"/>
                <a:gd name="T57" fmla="*/ 2147483646 h 311"/>
                <a:gd name="T58" fmla="*/ 2147483646 w 274"/>
                <a:gd name="T59" fmla="*/ 2147483646 h 311"/>
                <a:gd name="T60" fmla="*/ 2147483646 w 274"/>
                <a:gd name="T61" fmla="*/ 2147483646 h 311"/>
                <a:gd name="T62" fmla="*/ 2147483646 w 274"/>
                <a:gd name="T63" fmla="*/ 2147483646 h 311"/>
                <a:gd name="T64" fmla="*/ 2147483646 w 274"/>
                <a:gd name="T65" fmla="*/ 2147483646 h 311"/>
                <a:gd name="T66" fmla="*/ 2147483646 w 274"/>
                <a:gd name="T67" fmla="*/ 2147483646 h 311"/>
                <a:gd name="T68" fmla="*/ 2147483646 w 274"/>
                <a:gd name="T69" fmla="*/ 2147483646 h 311"/>
                <a:gd name="T70" fmla="*/ 2147483646 w 274"/>
                <a:gd name="T71" fmla="*/ 2147483646 h 311"/>
                <a:gd name="T72" fmla="*/ 2147483646 w 274"/>
                <a:gd name="T73" fmla="*/ 2147483646 h 311"/>
                <a:gd name="T74" fmla="*/ 2147483646 w 274"/>
                <a:gd name="T75" fmla="*/ 2147483646 h 311"/>
                <a:gd name="T76" fmla="*/ 2147483646 w 274"/>
                <a:gd name="T77" fmla="*/ 2147483646 h 311"/>
                <a:gd name="T78" fmla="*/ 2147483646 w 274"/>
                <a:gd name="T79" fmla="*/ 2147483646 h 311"/>
                <a:gd name="T80" fmla="*/ 2147483646 w 274"/>
                <a:gd name="T81" fmla="*/ 2147483646 h 311"/>
                <a:gd name="T82" fmla="*/ 2147483646 w 274"/>
                <a:gd name="T83" fmla="*/ 2147483646 h 311"/>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274" h="311">
                  <a:moveTo>
                    <a:pt x="274" y="155"/>
                  </a:moveTo>
                  <a:lnTo>
                    <a:pt x="137" y="0"/>
                  </a:lnTo>
                  <a:lnTo>
                    <a:pt x="0" y="155"/>
                  </a:lnTo>
                  <a:lnTo>
                    <a:pt x="137" y="311"/>
                  </a:lnTo>
                  <a:lnTo>
                    <a:pt x="274" y="155"/>
                  </a:lnTo>
                  <a:close/>
                  <a:moveTo>
                    <a:pt x="111" y="258"/>
                  </a:moveTo>
                  <a:lnTo>
                    <a:pt x="164" y="258"/>
                  </a:lnTo>
                  <a:lnTo>
                    <a:pt x="137" y="288"/>
                  </a:lnTo>
                  <a:lnTo>
                    <a:pt x="111" y="258"/>
                  </a:lnTo>
                  <a:close/>
                  <a:moveTo>
                    <a:pt x="183" y="147"/>
                  </a:moveTo>
                  <a:lnTo>
                    <a:pt x="137" y="95"/>
                  </a:lnTo>
                  <a:lnTo>
                    <a:pt x="91" y="147"/>
                  </a:lnTo>
                  <a:lnTo>
                    <a:pt x="69" y="147"/>
                  </a:lnTo>
                  <a:lnTo>
                    <a:pt x="137" y="70"/>
                  </a:lnTo>
                  <a:lnTo>
                    <a:pt x="205" y="147"/>
                  </a:lnTo>
                  <a:lnTo>
                    <a:pt x="183" y="147"/>
                  </a:lnTo>
                  <a:close/>
                  <a:moveTo>
                    <a:pt x="164" y="147"/>
                  </a:moveTo>
                  <a:lnTo>
                    <a:pt x="111" y="147"/>
                  </a:lnTo>
                  <a:lnTo>
                    <a:pt x="137" y="117"/>
                  </a:lnTo>
                  <a:lnTo>
                    <a:pt x="164" y="147"/>
                  </a:lnTo>
                  <a:close/>
                  <a:moveTo>
                    <a:pt x="247" y="162"/>
                  </a:moveTo>
                  <a:lnTo>
                    <a:pt x="232" y="179"/>
                  </a:lnTo>
                  <a:lnTo>
                    <a:pt x="42" y="179"/>
                  </a:lnTo>
                  <a:lnTo>
                    <a:pt x="27" y="162"/>
                  </a:lnTo>
                  <a:lnTo>
                    <a:pt x="247" y="162"/>
                  </a:lnTo>
                  <a:close/>
                  <a:moveTo>
                    <a:pt x="219" y="194"/>
                  </a:moveTo>
                  <a:lnTo>
                    <a:pt x="204" y="211"/>
                  </a:lnTo>
                  <a:lnTo>
                    <a:pt x="70" y="211"/>
                  </a:lnTo>
                  <a:lnTo>
                    <a:pt x="55" y="194"/>
                  </a:lnTo>
                  <a:lnTo>
                    <a:pt x="219" y="194"/>
                  </a:lnTo>
                  <a:close/>
                  <a:moveTo>
                    <a:pt x="191" y="226"/>
                  </a:moveTo>
                  <a:lnTo>
                    <a:pt x="177" y="243"/>
                  </a:lnTo>
                  <a:lnTo>
                    <a:pt x="97" y="243"/>
                  </a:lnTo>
                  <a:lnTo>
                    <a:pt x="83" y="226"/>
                  </a:lnTo>
                  <a:lnTo>
                    <a:pt x="191" y="226"/>
                  </a:lnTo>
                  <a:close/>
                  <a:moveTo>
                    <a:pt x="247" y="147"/>
                  </a:moveTo>
                  <a:lnTo>
                    <a:pt x="225" y="147"/>
                  </a:lnTo>
                  <a:lnTo>
                    <a:pt x="137" y="47"/>
                  </a:lnTo>
                  <a:lnTo>
                    <a:pt x="49" y="147"/>
                  </a:lnTo>
                  <a:lnTo>
                    <a:pt x="27" y="147"/>
                  </a:lnTo>
                  <a:lnTo>
                    <a:pt x="137" y="22"/>
                  </a:lnTo>
                  <a:lnTo>
                    <a:pt x="247" y="14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grpSp>
      <p:pic>
        <p:nvPicPr>
          <p:cNvPr id="8" name="Picture 10">
            <a:extLst>
              <a:ext uri="{FF2B5EF4-FFF2-40B4-BE49-F238E27FC236}">
                <a16:creationId xmlns:a16="http://schemas.microsoft.com/office/drawing/2014/main" id="{B3CF2CF5-4335-746E-2B79-66D24787D660}"/>
              </a:ext>
            </a:extLst>
          </p:cNvPr>
          <p:cNvPicPr>
            <a:picLocks noChangeAspect="1"/>
          </p:cNvPicPr>
          <p:nvPr userDrawn="1"/>
        </p:nvPicPr>
        <p:blipFill>
          <a:blip r:embed="rId3">
            <a:extLst>
              <a:ext uri="{28A0092B-C50C-407E-A947-70E740481C1C}">
                <a14:useLocalDpi xmlns:a14="http://schemas.microsoft.com/office/drawing/2010/main"/>
              </a:ext>
            </a:extLst>
          </a:blip>
          <a:srcRect/>
          <a:stretch>
            <a:fillRect/>
          </a:stretch>
        </p:blipFill>
        <p:spPr bwMode="auto">
          <a:xfrm>
            <a:off x="6800850" y="-677863"/>
            <a:ext cx="2343150" cy="6473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279038" y="1727945"/>
            <a:ext cx="6585924" cy="1122829"/>
          </a:xfrm>
        </p:spPr>
        <p:txBody>
          <a:bodyPr anchor="b"/>
          <a:lstStyle>
            <a:lvl1pPr marL="0" algn="ctr" defTabSz="457200" rtl="0" eaLnBrk="1" latinLnBrk="0" hangingPunct="1">
              <a:lnSpc>
                <a:spcPct val="95000"/>
              </a:lnSpc>
              <a:spcBef>
                <a:spcPct val="0"/>
              </a:spcBef>
              <a:spcAft>
                <a:spcPts val="400"/>
              </a:spcAft>
              <a:buNone/>
              <a:defRPr lang="en-US" sz="3600" b="0" kern="1200" dirty="0">
                <a:solidFill>
                  <a:schemeClr val="bg1"/>
                </a:solidFill>
                <a:latin typeface="Arial" panose="020B0604020202020204" pitchFamily="34" charset="0"/>
                <a:ea typeface="+mj-ea"/>
                <a:cs typeface="Arial" panose="020B0604020202020204" pitchFamily="34" charset="0"/>
              </a:defRPr>
            </a:lvl1pPr>
          </a:lstStyle>
          <a:p>
            <a:r>
              <a:rPr lang="en-US"/>
              <a:t>Click to edit Master title style</a:t>
            </a:r>
          </a:p>
        </p:txBody>
      </p:sp>
      <p:sp>
        <p:nvSpPr>
          <p:cNvPr id="10" name="Subtitle 2"/>
          <p:cNvSpPr>
            <a:spLocks noGrp="1"/>
          </p:cNvSpPr>
          <p:nvPr>
            <p:ph type="subTitle" idx="1"/>
          </p:nvPr>
        </p:nvSpPr>
        <p:spPr>
          <a:xfrm>
            <a:off x="3449170" y="3102923"/>
            <a:ext cx="2212042" cy="453824"/>
          </a:xfrm>
        </p:spPr>
        <p:txBody>
          <a:bodyPr/>
          <a:lstStyle>
            <a:lvl1pPr marL="0" indent="0" algn="ctr">
              <a:lnSpc>
                <a:spcPct val="100000"/>
              </a:lnSpc>
              <a:spcBef>
                <a:spcPts val="0"/>
              </a:spcBef>
              <a:spcAft>
                <a:spcPts val="600"/>
              </a:spcAft>
              <a:buNone/>
              <a:defRPr sz="1200" b="0">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9" name="Footer Placeholder 4">
            <a:extLst>
              <a:ext uri="{FF2B5EF4-FFF2-40B4-BE49-F238E27FC236}">
                <a16:creationId xmlns:a16="http://schemas.microsoft.com/office/drawing/2014/main" id="{792D82B1-3AB8-A3BD-2AC5-32B2606F80CA}"/>
              </a:ext>
            </a:extLst>
          </p:cNvPr>
          <p:cNvSpPr>
            <a:spLocks noGrp="1"/>
          </p:cNvSpPr>
          <p:nvPr>
            <p:ph type="ftr" sz="quarter" idx="10"/>
          </p:nvPr>
        </p:nvSpPr>
        <p:spPr/>
        <p:txBody>
          <a:bodyPr/>
          <a:lstStyle>
            <a:lvl1pPr>
              <a:defRPr/>
            </a:lvl1pPr>
          </a:lstStyle>
          <a:p>
            <a:pPr>
              <a:defRPr/>
            </a:pPr>
            <a:r>
              <a:rPr lang="en-US"/>
              <a:t>SECTION TITLE</a:t>
            </a:r>
          </a:p>
        </p:txBody>
      </p:sp>
      <p:sp>
        <p:nvSpPr>
          <p:cNvPr id="11" name="Slide Number Placeholder 5">
            <a:extLst>
              <a:ext uri="{FF2B5EF4-FFF2-40B4-BE49-F238E27FC236}">
                <a16:creationId xmlns:a16="http://schemas.microsoft.com/office/drawing/2014/main" id="{71363792-F108-9A0B-305C-CA05AB50667C}"/>
              </a:ext>
            </a:extLst>
          </p:cNvPr>
          <p:cNvSpPr>
            <a:spLocks noGrp="1"/>
          </p:cNvSpPr>
          <p:nvPr>
            <p:ph type="sldNum" sz="quarter" idx="11"/>
          </p:nvPr>
        </p:nvSpPr>
        <p:spPr>
          <a:xfrm>
            <a:off x="574675" y="4700588"/>
            <a:ext cx="368300" cy="273050"/>
          </a:xfrm>
        </p:spPr>
        <p:txBody>
          <a:bodyPr/>
          <a:lstStyle>
            <a:lvl1pPr>
              <a:defRPr/>
            </a:lvl1pPr>
          </a:lstStyle>
          <a:p>
            <a:fld id="{DA16D60A-3F77-4F41-80D9-57544FBBB52E}" type="slidenum">
              <a:rPr lang="en-US" altLang="en-US"/>
              <a:pPr/>
              <a:t>‹#›</a:t>
            </a:fld>
            <a:endParaRPr lang="en-US" altLang="en-US"/>
          </a:p>
        </p:txBody>
      </p:sp>
    </p:spTree>
    <p:extLst>
      <p:ext uri="{BB962C8B-B14F-4D97-AF65-F5344CB8AC3E}">
        <p14:creationId xmlns:p14="http://schemas.microsoft.com/office/powerpoint/2010/main" val="1907255408"/>
      </p:ext>
    </p:extLst>
  </p:cSld>
  <p:clrMapOvr>
    <a:masterClrMapping/>
  </p:clrMapOvr>
  <p:transition spd="slow">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8_Section Divider - Image">
    <p:spTree>
      <p:nvGrpSpPr>
        <p:cNvPr id="1" name=""/>
        <p:cNvGrpSpPr/>
        <p:nvPr/>
      </p:nvGrpSpPr>
      <p:grpSpPr>
        <a:xfrm>
          <a:off x="0" y="0"/>
          <a:ext cx="0" cy="0"/>
          <a:chOff x="0" y="0"/>
          <a:chExt cx="0" cy="0"/>
        </a:xfrm>
      </p:grpSpPr>
      <p:pic>
        <p:nvPicPr>
          <p:cNvPr id="4" name="Picture 6">
            <a:extLst>
              <a:ext uri="{FF2B5EF4-FFF2-40B4-BE49-F238E27FC236}">
                <a16:creationId xmlns:a16="http://schemas.microsoft.com/office/drawing/2014/main" id="{2936744C-F887-16FC-1E71-00F67153BD29}"/>
              </a:ext>
            </a:extLst>
          </p:cNvPr>
          <p:cNvPicPr>
            <a:picLocks noChangeAspect="1"/>
          </p:cNvPicPr>
          <p:nvPr userDrawn="1"/>
        </p:nvPicPr>
        <p:blipFill>
          <a:blip r:embed="rId2" cstate="hqprint">
            <a:extLst>
              <a:ext uri="{28A0092B-C50C-407E-A947-70E740481C1C}">
                <a14:useLocalDpi xmlns:a14="http://schemas.microsoft.com/office/drawing/2010/main"/>
              </a:ext>
            </a:extLst>
          </a:blip>
          <a:srcRect l="-87"/>
          <a:stretch>
            <a:fillRect/>
          </a:stretch>
        </p:blipFill>
        <p:spPr bwMode="auto">
          <a:xfrm>
            <a:off x="0" y="0"/>
            <a:ext cx="9136063"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Group 8">
            <a:extLst>
              <a:ext uri="{FF2B5EF4-FFF2-40B4-BE49-F238E27FC236}">
                <a16:creationId xmlns:a16="http://schemas.microsoft.com/office/drawing/2014/main" id="{DFADE8CD-095C-D698-2F00-750D937468A5}"/>
              </a:ext>
            </a:extLst>
          </p:cNvPr>
          <p:cNvGrpSpPr>
            <a:grpSpLocks/>
          </p:cNvGrpSpPr>
          <p:nvPr userDrawn="1"/>
        </p:nvGrpSpPr>
        <p:grpSpPr bwMode="auto">
          <a:xfrm>
            <a:off x="7415213" y="4538663"/>
            <a:ext cx="1009650" cy="387350"/>
            <a:chOff x="819150" y="3517900"/>
            <a:chExt cx="1285875" cy="493713"/>
          </a:xfrm>
        </p:grpSpPr>
        <p:sp>
          <p:nvSpPr>
            <p:cNvPr id="6" name="Freeform 7">
              <a:extLst>
                <a:ext uri="{FF2B5EF4-FFF2-40B4-BE49-F238E27FC236}">
                  <a16:creationId xmlns:a16="http://schemas.microsoft.com/office/drawing/2014/main" id="{E4872553-9C87-01C7-C4D1-2659B9522B64}"/>
                </a:ext>
              </a:extLst>
            </p:cNvPr>
            <p:cNvSpPr>
              <a:spLocks noEditPoints="1"/>
            </p:cNvSpPr>
            <p:nvPr userDrawn="1"/>
          </p:nvSpPr>
          <p:spPr bwMode="auto">
            <a:xfrm>
              <a:off x="1343025" y="3640138"/>
              <a:ext cx="762000" cy="296863"/>
            </a:xfrm>
            <a:custGeom>
              <a:avLst/>
              <a:gdLst>
                <a:gd name="T0" fmla="*/ 2147483646 w 1184"/>
                <a:gd name="T1" fmla="*/ 2147483646 h 462"/>
                <a:gd name="T2" fmla="*/ 2147483646 w 1184"/>
                <a:gd name="T3" fmla="*/ 2147483646 h 462"/>
                <a:gd name="T4" fmla="*/ 2147483646 w 1184"/>
                <a:gd name="T5" fmla="*/ 2147483646 h 462"/>
                <a:gd name="T6" fmla="*/ 2147483646 w 1184"/>
                <a:gd name="T7" fmla="*/ 0 h 462"/>
                <a:gd name="T8" fmla="*/ 2147483646 w 1184"/>
                <a:gd name="T9" fmla="*/ 2147483646 h 462"/>
                <a:gd name="T10" fmla="*/ 2147483646 w 1184"/>
                <a:gd name="T11" fmla="*/ 2147483646 h 462"/>
                <a:gd name="T12" fmla="*/ 2147483646 w 1184"/>
                <a:gd name="T13" fmla="*/ 2147483646 h 462"/>
                <a:gd name="T14" fmla="*/ 2147483646 w 1184"/>
                <a:gd name="T15" fmla="*/ 2147483646 h 462"/>
                <a:gd name="T16" fmla="*/ 2147483646 w 1184"/>
                <a:gd name="T17" fmla="*/ 2147483646 h 462"/>
                <a:gd name="T18" fmla="*/ 2147483646 w 1184"/>
                <a:gd name="T19" fmla="*/ 2147483646 h 462"/>
                <a:gd name="T20" fmla="*/ 2147483646 w 1184"/>
                <a:gd name="T21" fmla="*/ 2147483646 h 462"/>
                <a:gd name="T22" fmla="*/ 2147483646 w 1184"/>
                <a:gd name="T23" fmla="*/ 2147483646 h 462"/>
                <a:gd name="T24" fmla="*/ 2147483646 w 1184"/>
                <a:gd name="T25" fmla="*/ 2147483646 h 462"/>
                <a:gd name="T26" fmla="*/ 2147483646 w 1184"/>
                <a:gd name="T27" fmla="*/ 2147483646 h 462"/>
                <a:gd name="T28" fmla="*/ 2147483646 w 1184"/>
                <a:gd name="T29" fmla="*/ 2147483646 h 462"/>
                <a:gd name="T30" fmla="*/ 2147483646 w 1184"/>
                <a:gd name="T31" fmla="*/ 2147483646 h 462"/>
                <a:gd name="T32" fmla="*/ 2147483646 w 1184"/>
                <a:gd name="T33" fmla="*/ 2147483646 h 462"/>
                <a:gd name="T34" fmla="*/ 2147483646 w 1184"/>
                <a:gd name="T35" fmla="*/ 2147483646 h 462"/>
                <a:gd name="T36" fmla="*/ 2147483646 w 1184"/>
                <a:gd name="T37" fmla="*/ 2147483646 h 462"/>
                <a:gd name="T38" fmla="*/ 2147483646 w 1184"/>
                <a:gd name="T39" fmla="*/ 2147483646 h 462"/>
                <a:gd name="T40" fmla="*/ 2147483646 w 1184"/>
                <a:gd name="T41" fmla="*/ 2147483646 h 462"/>
                <a:gd name="T42" fmla="*/ 2147483646 w 1184"/>
                <a:gd name="T43" fmla="*/ 2147483646 h 462"/>
                <a:gd name="T44" fmla="*/ 2147483646 w 1184"/>
                <a:gd name="T45" fmla="*/ 2147483646 h 462"/>
                <a:gd name="T46" fmla="*/ 2147483646 w 1184"/>
                <a:gd name="T47" fmla="*/ 2147483646 h 462"/>
                <a:gd name="T48" fmla="*/ 2147483646 w 1184"/>
                <a:gd name="T49" fmla="*/ 2147483646 h 462"/>
                <a:gd name="T50" fmla="*/ 2147483646 w 1184"/>
                <a:gd name="T51" fmla="*/ 2147483646 h 462"/>
                <a:gd name="T52" fmla="*/ 2147483646 w 1184"/>
                <a:gd name="T53" fmla="*/ 2147483646 h 462"/>
                <a:gd name="T54" fmla="*/ 2147483646 w 1184"/>
                <a:gd name="T55" fmla="*/ 2147483646 h 462"/>
                <a:gd name="T56" fmla="*/ 2147483646 w 1184"/>
                <a:gd name="T57" fmla="*/ 2147483646 h 462"/>
                <a:gd name="T58" fmla="*/ 2147483646 w 1184"/>
                <a:gd name="T59" fmla="*/ 2147483646 h 462"/>
                <a:gd name="T60" fmla="*/ 2147483646 w 1184"/>
                <a:gd name="T61" fmla="*/ 2147483646 h 462"/>
                <a:gd name="T62" fmla="*/ 2147483646 w 1184"/>
                <a:gd name="T63" fmla="*/ 2147483646 h 462"/>
                <a:gd name="T64" fmla="*/ 2147483646 w 1184"/>
                <a:gd name="T65" fmla="*/ 2147483646 h 462"/>
                <a:gd name="T66" fmla="*/ 2147483646 w 1184"/>
                <a:gd name="T67" fmla="*/ 2147483646 h 462"/>
                <a:gd name="T68" fmla="*/ 2147483646 w 1184"/>
                <a:gd name="T69" fmla="*/ 2147483646 h 462"/>
                <a:gd name="T70" fmla="*/ 2147483646 w 1184"/>
                <a:gd name="T71" fmla="*/ 2147483646 h 462"/>
                <a:gd name="T72" fmla="*/ 2147483646 w 1184"/>
                <a:gd name="T73" fmla="*/ 2147483646 h 462"/>
                <a:gd name="T74" fmla="*/ 2147483646 w 1184"/>
                <a:gd name="T75" fmla="*/ 2147483646 h 462"/>
                <a:gd name="T76" fmla="*/ 2147483646 w 1184"/>
                <a:gd name="T77" fmla="*/ 2147483646 h 462"/>
                <a:gd name="T78" fmla="*/ 2147483646 w 1184"/>
                <a:gd name="T79" fmla="*/ 2147483646 h 462"/>
                <a:gd name="T80" fmla="*/ 2147483646 w 1184"/>
                <a:gd name="T81" fmla="*/ 2147483646 h 462"/>
                <a:gd name="T82" fmla="*/ 2147483646 w 1184"/>
                <a:gd name="T83" fmla="*/ 2147483646 h 462"/>
                <a:gd name="T84" fmla="*/ 2147483646 w 1184"/>
                <a:gd name="T85" fmla="*/ 2147483646 h 462"/>
                <a:gd name="T86" fmla="*/ 2147483646 w 1184"/>
                <a:gd name="T87" fmla="*/ 2147483646 h 462"/>
                <a:gd name="T88" fmla="*/ 2147483646 w 1184"/>
                <a:gd name="T89" fmla="*/ 2147483646 h 462"/>
                <a:gd name="T90" fmla="*/ 2147483646 w 1184"/>
                <a:gd name="T91" fmla="*/ 2147483646 h 462"/>
                <a:gd name="T92" fmla="*/ 2147483646 w 1184"/>
                <a:gd name="T93" fmla="*/ 2147483646 h 462"/>
                <a:gd name="T94" fmla="*/ 2147483646 w 1184"/>
                <a:gd name="T95" fmla="*/ 2147483646 h 462"/>
                <a:gd name="T96" fmla="*/ 2147483646 w 1184"/>
                <a:gd name="T97" fmla="*/ 2147483646 h 462"/>
                <a:gd name="T98" fmla="*/ 2147483646 w 1184"/>
                <a:gd name="T99" fmla="*/ 2147483646 h 462"/>
                <a:gd name="T100" fmla="*/ 2147483646 w 1184"/>
                <a:gd name="T101" fmla="*/ 2147483646 h 462"/>
                <a:gd name="T102" fmla="*/ 2147483646 w 1184"/>
                <a:gd name="T103" fmla="*/ 2147483646 h 462"/>
                <a:gd name="T104" fmla="*/ 2147483646 w 1184"/>
                <a:gd name="T105" fmla="*/ 2147483646 h 462"/>
                <a:gd name="T106" fmla="*/ 2147483646 w 1184"/>
                <a:gd name="T107" fmla="*/ 2147483646 h 462"/>
                <a:gd name="T108" fmla="*/ 2147483646 w 1184"/>
                <a:gd name="T109" fmla="*/ 2147483646 h 462"/>
                <a:gd name="T110" fmla="*/ 2147483646 w 1184"/>
                <a:gd name="T111" fmla="*/ 2147483646 h 462"/>
                <a:gd name="T112" fmla="*/ 2147483646 w 1184"/>
                <a:gd name="T113" fmla="*/ 2147483646 h 462"/>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1184" h="462">
                  <a:moveTo>
                    <a:pt x="17" y="70"/>
                  </a:moveTo>
                  <a:cubicBezTo>
                    <a:pt x="17" y="114"/>
                    <a:pt x="17" y="114"/>
                    <a:pt x="17" y="114"/>
                  </a:cubicBezTo>
                  <a:cubicBezTo>
                    <a:pt x="76" y="114"/>
                    <a:pt x="76" y="114"/>
                    <a:pt x="76" y="114"/>
                  </a:cubicBezTo>
                  <a:cubicBezTo>
                    <a:pt x="76" y="127"/>
                    <a:pt x="76" y="127"/>
                    <a:pt x="76" y="127"/>
                  </a:cubicBezTo>
                  <a:cubicBezTo>
                    <a:pt x="3" y="127"/>
                    <a:pt x="3" y="127"/>
                    <a:pt x="3" y="127"/>
                  </a:cubicBezTo>
                  <a:cubicBezTo>
                    <a:pt x="3" y="2"/>
                    <a:pt x="3" y="2"/>
                    <a:pt x="3" y="2"/>
                  </a:cubicBezTo>
                  <a:cubicBezTo>
                    <a:pt x="74" y="2"/>
                    <a:pt x="74" y="2"/>
                    <a:pt x="74" y="2"/>
                  </a:cubicBezTo>
                  <a:cubicBezTo>
                    <a:pt x="74" y="15"/>
                    <a:pt x="74" y="15"/>
                    <a:pt x="74" y="15"/>
                  </a:cubicBezTo>
                  <a:cubicBezTo>
                    <a:pt x="17" y="15"/>
                    <a:pt x="17" y="15"/>
                    <a:pt x="17" y="15"/>
                  </a:cubicBezTo>
                  <a:cubicBezTo>
                    <a:pt x="17" y="57"/>
                    <a:pt x="17" y="57"/>
                    <a:pt x="17" y="57"/>
                  </a:cubicBezTo>
                  <a:cubicBezTo>
                    <a:pt x="69" y="57"/>
                    <a:pt x="69" y="57"/>
                    <a:pt x="69" y="57"/>
                  </a:cubicBezTo>
                  <a:cubicBezTo>
                    <a:pt x="69" y="70"/>
                    <a:pt x="69" y="70"/>
                    <a:pt x="69" y="70"/>
                  </a:cubicBezTo>
                  <a:lnTo>
                    <a:pt x="17" y="70"/>
                  </a:lnTo>
                  <a:close/>
                  <a:moveTo>
                    <a:pt x="186" y="2"/>
                  </a:moveTo>
                  <a:cubicBezTo>
                    <a:pt x="172" y="2"/>
                    <a:pt x="172" y="2"/>
                    <a:pt x="172" y="2"/>
                  </a:cubicBezTo>
                  <a:cubicBezTo>
                    <a:pt x="172" y="97"/>
                    <a:pt x="172" y="97"/>
                    <a:pt x="172" y="97"/>
                  </a:cubicBezTo>
                  <a:cubicBezTo>
                    <a:pt x="119" y="2"/>
                    <a:pt x="119" y="2"/>
                    <a:pt x="119" y="2"/>
                  </a:cubicBezTo>
                  <a:cubicBezTo>
                    <a:pt x="106" y="2"/>
                    <a:pt x="106" y="2"/>
                    <a:pt x="106" y="2"/>
                  </a:cubicBezTo>
                  <a:cubicBezTo>
                    <a:pt x="106" y="127"/>
                    <a:pt x="106" y="127"/>
                    <a:pt x="106" y="127"/>
                  </a:cubicBezTo>
                  <a:cubicBezTo>
                    <a:pt x="120" y="127"/>
                    <a:pt x="120" y="127"/>
                    <a:pt x="120" y="127"/>
                  </a:cubicBezTo>
                  <a:cubicBezTo>
                    <a:pt x="120" y="31"/>
                    <a:pt x="120" y="31"/>
                    <a:pt x="120" y="31"/>
                  </a:cubicBezTo>
                  <a:cubicBezTo>
                    <a:pt x="174" y="127"/>
                    <a:pt x="174" y="127"/>
                    <a:pt x="174" y="127"/>
                  </a:cubicBezTo>
                  <a:cubicBezTo>
                    <a:pt x="186" y="127"/>
                    <a:pt x="186" y="127"/>
                    <a:pt x="186" y="127"/>
                  </a:cubicBezTo>
                  <a:lnTo>
                    <a:pt x="186" y="2"/>
                  </a:lnTo>
                  <a:close/>
                  <a:moveTo>
                    <a:pt x="262" y="78"/>
                  </a:moveTo>
                  <a:cubicBezTo>
                    <a:pt x="285" y="78"/>
                    <a:pt x="285" y="78"/>
                    <a:pt x="285" y="78"/>
                  </a:cubicBezTo>
                  <a:cubicBezTo>
                    <a:pt x="285" y="91"/>
                    <a:pt x="285" y="91"/>
                    <a:pt x="285" y="91"/>
                  </a:cubicBezTo>
                  <a:cubicBezTo>
                    <a:pt x="285" y="106"/>
                    <a:pt x="276" y="116"/>
                    <a:pt x="259" y="116"/>
                  </a:cubicBezTo>
                  <a:cubicBezTo>
                    <a:pt x="242" y="116"/>
                    <a:pt x="232" y="105"/>
                    <a:pt x="232" y="89"/>
                  </a:cubicBezTo>
                  <a:cubicBezTo>
                    <a:pt x="232" y="40"/>
                    <a:pt x="232" y="40"/>
                    <a:pt x="232" y="40"/>
                  </a:cubicBezTo>
                  <a:cubicBezTo>
                    <a:pt x="232" y="25"/>
                    <a:pt x="242" y="13"/>
                    <a:pt x="259" y="13"/>
                  </a:cubicBezTo>
                  <a:cubicBezTo>
                    <a:pt x="276" y="13"/>
                    <a:pt x="285" y="23"/>
                    <a:pt x="285" y="36"/>
                  </a:cubicBezTo>
                  <a:cubicBezTo>
                    <a:pt x="285" y="39"/>
                    <a:pt x="285" y="39"/>
                    <a:pt x="285" y="39"/>
                  </a:cubicBezTo>
                  <a:cubicBezTo>
                    <a:pt x="299" y="39"/>
                    <a:pt x="299" y="39"/>
                    <a:pt x="299" y="39"/>
                  </a:cubicBezTo>
                  <a:cubicBezTo>
                    <a:pt x="299" y="36"/>
                    <a:pt x="299" y="36"/>
                    <a:pt x="299" y="36"/>
                  </a:cubicBezTo>
                  <a:cubicBezTo>
                    <a:pt x="299" y="14"/>
                    <a:pt x="283" y="0"/>
                    <a:pt x="259" y="0"/>
                  </a:cubicBezTo>
                  <a:cubicBezTo>
                    <a:pt x="234" y="0"/>
                    <a:pt x="218" y="16"/>
                    <a:pt x="218" y="40"/>
                  </a:cubicBezTo>
                  <a:cubicBezTo>
                    <a:pt x="218" y="89"/>
                    <a:pt x="218" y="89"/>
                    <a:pt x="218" y="89"/>
                  </a:cubicBezTo>
                  <a:cubicBezTo>
                    <a:pt x="218" y="114"/>
                    <a:pt x="235" y="129"/>
                    <a:pt x="259" y="129"/>
                  </a:cubicBezTo>
                  <a:cubicBezTo>
                    <a:pt x="283" y="129"/>
                    <a:pt x="299" y="114"/>
                    <a:pt x="299" y="91"/>
                  </a:cubicBezTo>
                  <a:cubicBezTo>
                    <a:pt x="299" y="66"/>
                    <a:pt x="299" y="66"/>
                    <a:pt x="299" y="66"/>
                  </a:cubicBezTo>
                  <a:cubicBezTo>
                    <a:pt x="262" y="66"/>
                    <a:pt x="262" y="66"/>
                    <a:pt x="262" y="66"/>
                  </a:cubicBezTo>
                  <a:lnTo>
                    <a:pt x="262" y="78"/>
                  </a:lnTo>
                  <a:close/>
                  <a:moveTo>
                    <a:pt x="346" y="2"/>
                  </a:moveTo>
                  <a:cubicBezTo>
                    <a:pt x="331" y="2"/>
                    <a:pt x="331" y="2"/>
                    <a:pt x="331" y="2"/>
                  </a:cubicBezTo>
                  <a:cubicBezTo>
                    <a:pt x="331" y="127"/>
                    <a:pt x="331" y="127"/>
                    <a:pt x="331" y="127"/>
                  </a:cubicBezTo>
                  <a:cubicBezTo>
                    <a:pt x="346" y="127"/>
                    <a:pt x="346" y="127"/>
                    <a:pt x="346" y="127"/>
                  </a:cubicBezTo>
                  <a:lnTo>
                    <a:pt x="346" y="2"/>
                  </a:lnTo>
                  <a:close/>
                  <a:moveTo>
                    <a:pt x="463" y="2"/>
                  </a:moveTo>
                  <a:cubicBezTo>
                    <a:pt x="449" y="2"/>
                    <a:pt x="449" y="2"/>
                    <a:pt x="449" y="2"/>
                  </a:cubicBezTo>
                  <a:cubicBezTo>
                    <a:pt x="449" y="97"/>
                    <a:pt x="449" y="97"/>
                    <a:pt x="449" y="97"/>
                  </a:cubicBezTo>
                  <a:cubicBezTo>
                    <a:pt x="396" y="2"/>
                    <a:pt x="396" y="2"/>
                    <a:pt x="396" y="2"/>
                  </a:cubicBezTo>
                  <a:cubicBezTo>
                    <a:pt x="383" y="2"/>
                    <a:pt x="383" y="2"/>
                    <a:pt x="383" y="2"/>
                  </a:cubicBezTo>
                  <a:cubicBezTo>
                    <a:pt x="383" y="127"/>
                    <a:pt x="383" y="127"/>
                    <a:pt x="383" y="127"/>
                  </a:cubicBezTo>
                  <a:cubicBezTo>
                    <a:pt x="397" y="127"/>
                    <a:pt x="397" y="127"/>
                    <a:pt x="397" y="127"/>
                  </a:cubicBezTo>
                  <a:cubicBezTo>
                    <a:pt x="397" y="31"/>
                    <a:pt x="397" y="31"/>
                    <a:pt x="397" y="31"/>
                  </a:cubicBezTo>
                  <a:cubicBezTo>
                    <a:pt x="451" y="127"/>
                    <a:pt x="451" y="127"/>
                    <a:pt x="451" y="127"/>
                  </a:cubicBezTo>
                  <a:cubicBezTo>
                    <a:pt x="463" y="127"/>
                    <a:pt x="463" y="127"/>
                    <a:pt x="463" y="127"/>
                  </a:cubicBezTo>
                  <a:lnTo>
                    <a:pt x="463" y="2"/>
                  </a:lnTo>
                  <a:close/>
                  <a:moveTo>
                    <a:pt x="564" y="70"/>
                  </a:moveTo>
                  <a:cubicBezTo>
                    <a:pt x="564" y="57"/>
                    <a:pt x="564" y="57"/>
                    <a:pt x="564" y="57"/>
                  </a:cubicBezTo>
                  <a:cubicBezTo>
                    <a:pt x="512" y="57"/>
                    <a:pt x="512" y="57"/>
                    <a:pt x="512" y="57"/>
                  </a:cubicBezTo>
                  <a:cubicBezTo>
                    <a:pt x="512" y="15"/>
                    <a:pt x="512" y="15"/>
                    <a:pt x="512" y="15"/>
                  </a:cubicBezTo>
                  <a:cubicBezTo>
                    <a:pt x="569" y="15"/>
                    <a:pt x="569" y="15"/>
                    <a:pt x="569" y="15"/>
                  </a:cubicBezTo>
                  <a:cubicBezTo>
                    <a:pt x="569" y="2"/>
                    <a:pt x="569" y="2"/>
                    <a:pt x="569" y="2"/>
                  </a:cubicBezTo>
                  <a:cubicBezTo>
                    <a:pt x="498" y="2"/>
                    <a:pt x="498" y="2"/>
                    <a:pt x="498" y="2"/>
                  </a:cubicBezTo>
                  <a:cubicBezTo>
                    <a:pt x="498" y="127"/>
                    <a:pt x="498" y="127"/>
                    <a:pt x="498" y="127"/>
                  </a:cubicBezTo>
                  <a:cubicBezTo>
                    <a:pt x="571" y="127"/>
                    <a:pt x="571" y="127"/>
                    <a:pt x="571" y="127"/>
                  </a:cubicBezTo>
                  <a:cubicBezTo>
                    <a:pt x="571" y="114"/>
                    <a:pt x="571" y="114"/>
                    <a:pt x="571" y="114"/>
                  </a:cubicBezTo>
                  <a:cubicBezTo>
                    <a:pt x="512" y="114"/>
                    <a:pt x="512" y="114"/>
                    <a:pt x="512" y="114"/>
                  </a:cubicBezTo>
                  <a:cubicBezTo>
                    <a:pt x="512" y="70"/>
                    <a:pt x="512" y="70"/>
                    <a:pt x="512" y="70"/>
                  </a:cubicBezTo>
                  <a:lnTo>
                    <a:pt x="564" y="70"/>
                  </a:lnTo>
                  <a:close/>
                  <a:moveTo>
                    <a:pt x="664" y="70"/>
                  </a:moveTo>
                  <a:cubicBezTo>
                    <a:pt x="664" y="57"/>
                    <a:pt x="664" y="57"/>
                    <a:pt x="664" y="57"/>
                  </a:cubicBezTo>
                  <a:cubicBezTo>
                    <a:pt x="612" y="57"/>
                    <a:pt x="612" y="57"/>
                    <a:pt x="612" y="57"/>
                  </a:cubicBezTo>
                  <a:cubicBezTo>
                    <a:pt x="612" y="15"/>
                    <a:pt x="612" y="15"/>
                    <a:pt x="612" y="15"/>
                  </a:cubicBezTo>
                  <a:cubicBezTo>
                    <a:pt x="669" y="15"/>
                    <a:pt x="669" y="15"/>
                    <a:pt x="669" y="15"/>
                  </a:cubicBezTo>
                  <a:cubicBezTo>
                    <a:pt x="669" y="2"/>
                    <a:pt x="669" y="2"/>
                    <a:pt x="669" y="2"/>
                  </a:cubicBezTo>
                  <a:cubicBezTo>
                    <a:pt x="597" y="2"/>
                    <a:pt x="597" y="2"/>
                    <a:pt x="597" y="2"/>
                  </a:cubicBezTo>
                  <a:cubicBezTo>
                    <a:pt x="597" y="127"/>
                    <a:pt x="597" y="127"/>
                    <a:pt x="597" y="127"/>
                  </a:cubicBezTo>
                  <a:cubicBezTo>
                    <a:pt x="670" y="127"/>
                    <a:pt x="670" y="127"/>
                    <a:pt x="670" y="127"/>
                  </a:cubicBezTo>
                  <a:cubicBezTo>
                    <a:pt x="670" y="114"/>
                    <a:pt x="670" y="114"/>
                    <a:pt x="670" y="114"/>
                  </a:cubicBezTo>
                  <a:cubicBezTo>
                    <a:pt x="612" y="114"/>
                    <a:pt x="612" y="114"/>
                    <a:pt x="612" y="114"/>
                  </a:cubicBezTo>
                  <a:cubicBezTo>
                    <a:pt x="612" y="70"/>
                    <a:pt x="612" y="70"/>
                    <a:pt x="612" y="70"/>
                  </a:cubicBezTo>
                  <a:lnTo>
                    <a:pt x="664" y="70"/>
                  </a:lnTo>
                  <a:close/>
                  <a:moveTo>
                    <a:pt x="779" y="127"/>
                  </a:moveTo>
                  <a:cubicBezTo>
                    <a:pt x="756" y="74"/>
                    <a:pt x="756" y="74"/>
                    <a:pt x="756" y="74"/>
                  </a:cubicBezTo>
                  <a:cubicBezTo>
                    <a:pt x="770" y="69"/>
                    <a:pt x="779" y="56"/>
                    <a:pt x="779" y="39"/>
                  </a:cubicBezTo>
                  <a:cubicBezTo>
                    <a:pt x="779" y="17"/>
                    <a:pt x="761" y="2"/>
                    <a:pt x="737" y="2"/>
                  </a:cubicBezTo>
                  <a:cubicBezTo>
                    <a:pt x="699" y="2"/>
                    <a:pt x="699" y="2"/>
                    <a:pt x="699" y="2"/>
                  </a:cubicBezTo>
                  <a:cubicBezTo>
                    <a:pt x="699" y="127"/>
                    <a:pt x="699" y="127"/>
                    <a:pt x="699" y="127"/>
                  </a:cubicBezTo>
                  <a:cubicBezTo>
                    <a:pt x="713" y="127"/>
                    <a:pt x="713" y="127"/>
                    <a:pt x="713" y="127"/>
                  </a:cubicBezTo>
                  <a:cubicBezTo>
                    <a:pt x="713" y="78"/>
                    <a:pt x="713" y="78"/>
                    <a:pt x="713" y="78"/>
                  </a:cubicBezTo>
                  <a:cubicBezTo>
                    <a:pt x="736" y="78"/>
                    <a:pt x="736" y="78"/>
                    <a:pt x="736" y="78"/>
                  </a:cubicBezTo>
                  <a:cubicBezTo>
                    <a:pt x="738" y="78"/>
                    <a:pt x="740" y="78"/>
                    <a:pt x="742" y="78"/>
                  </a:cubicBezTo>
                  <a:cubicBezTo>
                    <a:pt x="763" y="127"/>
                    <a:pt x="763" y="127"/>
                    <a:pt x="763" y="127"/>
                  </a:cubicBezTo>
                  <a:lnTo>
                    <a:pt x="779" y="127"/>
                  </a:lnTo>
                  <a:close/>
                  <a:moveTo>
                    <a:pt x="736" y="15"/>
                  </a:moveTo>
                  <a:cubicBezTo>
                    <a:pt x="753" y="15"/>
                    <a:pt x="764" y="25"/>
                    <a:pt x="764" y="40"/>
                  </a:cubicBezTo>
                  <a:cubicBezTo>
                    <a:pt x="764" y="55"/>
                    <a:pt x="753" y="65"/>
                    <a:pt x="736" y="65"/>
                  </a:cubicBezTo>
                  <a:cubicBezTo>
                    <a:pt x="713" y="65"/>
                    <a:pt x="713" y="65"/>
                    <a:pt x="713" y="65"/>
                  </a:cubicBezTo>
                  <a:cubicBezTo>
                    <a:pt x="713" y="15"/>
                    <a:pt x="713" y="15"/>
                    <a:pt x="713" y="15"/>
                  </a:cubicBezTo>
                  <a:lnTo>
                    <a:pt x="736" y="15"/>
                  </a:lnTo>
                  <a:close/>
                  <a:moveTo>
                    <a:pt x="881" y="38"/>
                  </a:moveTo>
                  <a:cubicBezTo>
                    <a:pt x="881" y="35"/>
                    <a:pt x="881" y="35"/>
                    <a:pt x="881" y="35"/>
                  </a:cubicBezTo>
                  <a:cubicBezTo>
                    <a:pt x="881" y="14"/>
                    <a:pt x="865" y="0"/>
                    <a:pt x="842" y="0"/>
                  </a:cubicBezTo>
                  <a:cubicBezTo>
                    <a:pt x="819" y="0"/>
                    <a:pt x="804" y="14"/>
                    <a:pt x="804" y="32"/>
                  </a:cubicBezTo>
                  <a:cubicBezTo>
                    <a:pt x="804" y="49"/>
                    <a:pt x="816" y="58"/>
                    <a:pt x="830" y="64"/>
                  </a:cubicBezTo>
                  <a:cubicBezTo>
                    <a:pt x="847" y="71"/>
                    <a:pt x="847" y="71"/>
                    <a:pt x="847" y="71"/>
                  </a:cubicBezTo>
                  <a:cubicBezTo>
                    <a:pt x="859" y="76"/>
                    <a:pt x="869" y="81"/>
                    <a:pt x="869" y="94"/>
                  </a:cubicBezTo>
                  <a:cubicBezTo>
                    <a:pt x="869" y="107"/>
                    <a:pt x="859" y="117"/>
                    <a:pt x="842" y="117"/>
                  </a:cubicBezTo>
                  <a:cubicBezTo>
                    <a:pt x="825" y="117"/>
                    <a:pt x="816" y="107"/>
                    <a:pt x="816" y="95"/>
                  </a:cubicBezTo>
                  <a:cubicBezTo>
                    <a:pt x="816" y="91"/>
                    <a:pt x="816" y="91"/>
                    <a:pt x="816" y="91"/>
                  </a:cubicBezTo>
                  <a:cubicBezTo>
                    <a:pt x="802" y="91"/>
                    <a:pt x="802" y="91"/>
                    <a:pt x="802" y="91"/>
                  </a:cubicBezTo>
                  <a:cubicBezTo>
                    <a:pt x="802" y="94"/>
                    <a:pt x="802" y="94"/>
                    <a:pt x="802" y="94"/>
                  </a:cubicBezTo>
                  <a:cubicBezTo>
                    <a:pt x="802" y="115"/>
                    <a:pt x="818" y="129"/>
                    <a:pt x="842" y="129"/>
                  </a:cubicBezTo>
                  <a:cubicBezTo>
                    <a:pt x="866" y="129"/>
                    <a:pt x="883" y="115"/>
                    <a:pt x="883" y="93"/>
                  </a:cubicBezTo>
                  <a:cubicBezTo>
                    <a:pt x="883" y="71"/>
                    <a:pt x="867" y="64"/>
                    <a:pt x="853" y="58"/>
                  </a:cubicBezTo>
                  <a:cubicBezTo>
                    <a:pt x="832" y="50"/>
                    <a:pt x="832" y="50"/>
                    <a:pt x="832" y="50"/>
                  </a:cubicBezTo>
                  <a:cubicBezTo>
                    <a:pt x="824" y="46"/>
                    <a:pt x="818" y="40"/>
                    <a:pt x="818" y="31"/>
                  </a:cubicBezTo>
                  <a:cubicBezTo>
                    <a:pt x="818" y="20"/>
                    <a:pt x="827" y="13"/>
                    <a:pt x="842" y="13"/>
                  </a:cubicBezTo>
                  <a:cubicBezTo>
                    <a:pt x="858" y="13"/>
                    <a:pt x="867" y="22"/>
                    <a:pt x="867" y="35"/>
                  </a:cubicBezTo>
                  <a:cubicBezTo>
                    <a:pt x="867" y="38"/>
                    <a:pt x="867" y="38"/>
                    <a:pt x="867" y="38"/>
                  </a:cubicBezTo>
                  <a:lnTo>
                    <a:pt x="881" y="38"/>
                  </a:lnTo>
                  <a:close/>
                  <a:moveTo>
                    <a:pt x="1039" y="56"/>
                  </a:moveTo>
                  <a:cubicBezTo>
                    <a:pt x="990" y="56"/>
                    <a:pt x="990" y="56"/>
                    <a:pt x="990" y="56"/>
                  </a:cubicBezTo>
                  <a:cubicBezTo>
                    <a:pt x="972" y="56"/>
                    <a:pt x="965" y="47"/>
                    <a:pt x="965" y="34"/>
                  </a:cubicBezTo>
                  <a:cubicBezTo>
                    <a:pt x="965" y="22"/>
                    <a:pt x="973" y="13"/>
                    <a:pt x="987" y="13"/>
                  </a:cubicBezTo>
                  <a:cubicBezTo>
                    <a:pt x="1001" y="13"/>
                    <a:pt x="1008" y="22"/>
                    <a:pt x="1008" y="34"/>
                  </a:cubicBezTo>
                  <a:cubicBezTo>
                    <a:pt x="1008" y="37"/>
                    <a:pt x="1008" y="37"/>
                    <a:pt x="1008" y="37"/>
                  </a:cubicBezTo>
                  <a:cubicBezTo>
                    <a:pt x="1022" y="37"/>
                    <a:pt x="1022" y="37"/>
                    <a:pt x="1022" y="37"/>
                  </a:cubicBezTo>
                  <a:cubicBezTo>
                    <a:pt x="1022" y="34"/>
                    <a:pt x="1022" y="34"/>
                    <a:pt x="1022" y="34"/>
                  </a:cubicBezTo>
                  <a:cubicBezTo>
                    <a:pt x="1022" y="14"/>
                    <a:pt x="1008" y="0"/>
                    <a:pt x="987" y="0"/>
                  </a:cubicBezTo>
                  <a:cubicBezTo>
                    <a:pt x="965" y="0"/>
                    <a:pt x="951" y="14"/>
                    <a:pt x="951" y="33"/>
                  </a:cubicBezTo>
                  <a:cubicBezTo>
                    <a:pt x="951" y="46"/>
                    <a:pt x="956" y="56"/>
                    <a:pt x="968" y="62"/>
                  </a:cubicBezTo>
                  <a:cubicBezTo>
                    <a:pt x="954" y="67"/>
                    <a:pt x="946" y="78"/>
                    <a:pt x="946" y="93"/>
                  </a:cubicBezTo>
                  <a:cubicBezTo>
                    <a:pt x="946" y="115"/>
                    <a:pt x="963" y="129"/>
                    <a:pt x="987" y="129"/>
                  </a:cubicBezTo>
                  <a:cubicBezTo>
                    <a:pt x="1011" y="129"/>
                    <a:pt x="1027" y="114"/>
                    <a:pt x="1027" y="91"/>
                  </a:cubicBezTo>
                  <a:cubicBezTo>
                    <a:pt x="1027" y="68"/>
                    <a:pt x="1027" y="68"/>
                    <a:pt x="1027" y="68"/>
                  </a:cubicBezTo>
                  <a:cubicBezTo>
                    <a:pt x="1039" y="68"/>
                    <a:pt x="1039" y="68"/>
                    <a:pt x="1039" y="68"/>
                  </a:cubicBezTo>
                  <a:lnTo>
                    <a:pt x="1039" y="56"/>
                  </a:lnTo>
                  <a:close/>
                  <a:moveTo>
                    <a:pt x="1013" y="91"/>
                  </a:moveTo>
                  <a:cubicBezTo>
                    <a:pt x="1013" y="106"/>
                    <a:pt x="1004" y="117"/>
                    <a:pt x="987" y="117"/>
                  </a:cubicBezTo>
                  <a:cubicBezTo>
                    <a:pt x="970" y="117"/>
                    <a:pt x="961" y="107"/>
                    <a:pt x="961" y="92"/>
                  </a:cubicBezTo>
                  <a:cubicBezTo>
                    <a:pt x="961" y="80"/>
                    <a:pt x="969" y="68"/>
                    <a:pt x="989" y="68"/>
                  </a:cubicBezTo>
                  <a:cubicBezTo>
                    <a:pt x="1013" y="68"/>
                    <a:pt x="1013" y="68"/>
                    <a:pt x="1013" y="68"/>
                  </a:cubicBezTo>
                  <a:cubicBezTo>
                    <a:pt x="1013" y="91"/>
                    <a:pt x="1013" y="91"/>
                    <a:pt x="1013" y="91"/>
                  </a:cubicBezTo>
                  <a:moveTo>
                    <a:pt x="44" y="269"/>
                  </a:moveTo>
                  <a:cubicBezTo>
                    <a:pt x="67" y="269"/>
                    <a:pt x="67" y="269"/>
                    <a:pt x="67" y="269"/>
                  </a:cubicBezTo>
                  <a:cubicBezTo>
                    <a:pt x="67" y="283"/>
                    <a:pt x="67" y="283"/>
                    <a:pt x="67" y="283"/>
                  </a:cubicBezTo>
                  <a:cubicBezTo>
                    <a:pt x="67" y="297"/>
                    <a:pt x="58" y="307"/>
                    <a:pt x="41" y="307"/>
                  </a:cubicBezTo>
                  <a:cubicBezTo>
                    <a:pt x="24" y="307"/>
                    <a:pt x="14" y="296"/>
                    <a:pt x="14" y="281"/>
                  </a:cubicBezTo>
                  <a:cubicBezTo>
                    <a:pt x="14" y="231"/>
                    <a:pt x="14" y="231"/>
                    <a:pt x="14" y="231"/>
                  </a:cubicBezTo>
                  <a:cubicBezTo>
                    <a:pt x="14" y="216"/>
                    <a:pt x="24" y="205"/>
                    <a:pt x="41" y="205"/>
                  </a:cubicBezTo>
                  <a:cubicBezTo>
                    <a:pt x="57" y="205"/>
                    <a:pt x="67" y="214"/>
                    <a:pt x="67" y="227"/>
                  </a:cubicBezTo>
                  <a:cubicBezTo>
                    <a:pt x="67" y="230"/>
                    <a:pt x="67" y="230"/>
                    <a:pt x="67" y="230"/>
                  </a:cubicBezTo>
                  <a:cubicBezTo>
                    <a:pt x="81" y="230"/>
                    <a:pt x="81" y="230"/>
                    <a:pt x="81" y="230"/>
                  </a:cubicBezTo>
                  <a:cubicBezTo>
                    <a:pt x="81" y="228"/>
                    <a:pt x="81" y="228"/>
                    <a:pt x="81" y="228"/>
                  </a:cubicBezTo>
                  <a:cubicBezTo>
                    <a:pt x="81" y="205"/>
                    <a:pt x="64" y="192"/>
                    <a:pt x="41" y="192"/>
                  </a:cubicBezTo>
                  <a:cubicBezTo>
                    <a:pt x="16" y="192"/>
                    <a:pt x="0" y="207"/>
                    <a:pt x="0" y="232"/>
                  </a:cubicBezTo>
                  <a:cubicBezTo>
                    <a:pt x="0" y="280"/>
                    <a:pt x="0" y="280"/>
                    <a:pt x="0" y="280"/>
                  </a:cubicBezTo>
                  <a:cubicBezTo>
                    <a:pt x="0" y="305"/>
                    <a:pt x="16" y="320"/>
                    <a:pt x="41" y="320"/>
                  </a:cubicBezTo>
                  <a:cubicBezTo>
                    <a:pt x="64" y="320"/>
                    <a:pt x="81" y="306"/>
                    <a:pt x="81" y="282"/>
                  </a:cubicBezTo>
                  <a:cubicBezTo>
                    <a:pt x="81" y="257"/>
                    <a:pt x="81" y="257"/>
                    <a:pt x="81" y="257"/>
                  </a:cubicBezTo>
                  <a:cubicBezTo>
                    <a:pt x="44" y="257"/>
                    <a:pt x="44" y="257"/>
                    <a:pt x="44" y="257"/>
                  </a:cubicBezTo>
                  <a:lnTo>
                    <a:pt x="44" y="269"/>
                  </a:lnTo>
                  <a:close/>
                  <a:moveTo>
                    <a:pt x="174" y="261"/>
                  </a:moveTo>
                  <a:cubicBezTo>
                    <a:pt x="174" y="248"/>
                    <a:pt x="174" y="248"/>
                    <a:pt x="174" y="248"/>
                  </a:cubicBezTo>
                  <a:cubicBezTo>
                    <a:pt x="122" y="248"/>
                    <a:pt x="122" y="248"/>
                    <a:pt x="122" y="248"/>
                  </a:cubicBezTo>
                  <a:cubicBezTo>
                    <a:pt x="122" y="207"/>
                    <a:pt x="122" y="207"/>
                    <a:pt x="122" y="207"/>
                  </a:cubicBezTo>
                  <a:cubicBezTo>
                    <a:pt x="179" y="207"/>
                    <a:pt x="179" y="207"/>
                    <a:pt x="179" y="207"/>
                  </a:cubicBezTo>
                  <a:cubicBezTo>
                    <a:pt x="179" y="194"/>
                    <a:pt x="179" y="194"/>
                    <a:pt x="179" y="194"/>
                  </a:cubicBezTo>
                  <a:cubicBezTo>
                    <a:pt x="108" y="194"/>
                    <a:pt x="108" y="194"/>
                    <a:pt x="108" y="194"/>
                  </a:cubicBezTo>
                  <a:cubicBezTo>
                    <a:pt x="108" y="318"/>
                    <a:pt x="108" y="318"/>
                    <a:pt x="108" y="318"/>
                  </a:cubicBezTo>
                  <a:cubicBezTo>
                    <a:pt x="180" y="318"/>
                    <a:pt x="180" y="318"/>
                    <a:pt x="180" y="318"/>
                  </a:cubicBezTo>
                  <a:cubicBezTo>
                    <a:pt x="180" y="305"/>
                    <a:pt x="180" y="305"/>
                    <a:pt x="180" y="305"/>
                  </a:cubicBezTo>
                  <a:cubicBezTo>
                    <a:pt x="122" y="305"/>
                    <a:pt x="122" y="305"/>
                    <a:pt x="122" y="305"/>
                  </a:cubicBezTo>
                  <a:cubicBezTo>
                    <a:pt x="122" y="261"/>
                    <a:pt x="122" y="261"/>
                    <a:pt x="122" y="261"/>
                  </a:cubicBezTo>
                  <a:lnTo>
                    <a:pt x="174" y="261"/>
                  </a:lnTo>
                  <a:close/>
                  <a:moveTo>
                    <a:pt x="284" y="232"/>
                  </a:moveTo>
                  <a:cubicBezTo>
                    <a:pt x="284" y="207"/>
                    <a:pt x="267" y="192"/>
                    <a:pt x="243" y="192"/>
                  </a:cubicBezTo>
                  <a:cubicBezTo>
                    <a:pt x="218" y="192"/>
                    <a:pt x="202" y="207"/>
                    <a:pt x="202" y="232"/>
                  </a:cubicBezTo>
                  <a:cubicBezTo>
                    <a:pt x="202" y="280"/>
                    <a:pt x="202" y="280"/>
                    <a:pt x="202" y="280"/>
                  </a:cubicBezTo>
                  <a:cubicBezTo>
                    <a:pt x="202" y="305"/>
                    <a:pt x="218" y="320"/>
                    <a:pt x="243" y="320"/>
                  </a:cubicBezTo>
                  <a:cubicBezTo>
                    <a:pt x="267" y="320"/>
                    <a:pt x="284" y="305"/>
                    <a:pt x="284" y="280"/>
                  </a:cubicBezTo>
                  <a:lnTo>
                    <a:pt x="284" y="232"/>
                  </a:lnTo>
                  <a:close/>
                  <a:moveTo>
                    <a:pt x="216" y="231"/>
                  </a:moveTo>
                  <a:cubicBezTo>
                    <a:pt x="216" y="216"/>
                    <a:pt x="226" y="205"/>
                    <a:pt x="243" y="205"/>
                  </a:cubicBezTo>
                  <a:cubicBezTo>
                    <a:pt x="260" y="205"/>
                    <a:pt x="269" y="216"/>
                    <a:pt x="269" y="231"/>
                  </a:cubicBezTo>
                  <a:cubicBezTo>
                    <a:pt x="269" y="281"/>
                    <a:pt x="269" y="281"/>
                    <a:pt x="269" y="281"/>
                  </a:cubicBezTo>
                  <a:cubicBezTo>
                    <a:pt x="269" y="296"/>
                    <a:pt x="260" y="307"/>
                    <a:pt x="243" y="307"/>
                  </a:cubicBezTo>
                  <a:cubicBezTo>
                    <a:pt x="226" y="307"/>
                    <a:pt x="216" y="296"/>
                    <a:pt x="216" y="281"/>
                  </a:cubicBezTo>
                  <a:lnTo>
                    <a:pt x="216" y="231"/>
                  </a:lnTo>
                  <a:close/>
                  <a:moveTo>
                    <a:pt x="388" y="229"/>
                  </a:moveTo>
                  <a:cubicBezTo>
                    <a:pt x="388" y="227"/>
                    <a:pt x="388" y="227"/>
                    <a:pt x="388" y="227"/>
                  </a:cubicBezTo>
                  <a:cubicBezTo>
                    <a:pt x="388" y="205"/>
                    <a:pt x="372" y="192"/>
                    <a:pt x="349" y="192"/>
                  </a:cubicBezTo>
                  <a:cubicBezTo>
                    <a:pt x="327" y="192"/>
                    <a:pt x="311" y="205"/>
                    <a:pt x="311" y="224"/>
                  </a:cubicBezTo>
                  <a:cubicBezTo>
                    <a:pt x="311" y="240"/>
                    <a:pt x="323" y="250"/>
                    <a:pt x="337" y="255"/>
                  </a:cubicBezTo>
                  <a:cubicBezTo>
                    <a:pt x="355" y="262"/>
                    <a:pt x="355" y="262"/>
                    <a:pt x="355" y="262"/>
                  </a:cubicBezTo>
                  <a:cubicBezTo>
                    <a:pt x="366" y="267"/>
                    <a:pt x="376" y="272"/>
                    <a:pt x="376" y="286"/>
                  </a:cubicBezTo>
                  <a:cubicBezTo>
                    <a:pt x="376" y="298"/>
                    <a:pt x="366" y="308"/>
                    <a:pt x="349" y="308"/>
                  </a:cubicBezTo>
                  <a:cubicBezTo>
                    <a:pt x="333" y="308"/>
                    <a:pt x="323" y="299"/>
                    <a:pt x="323" y="286"/>
                  </a:cubicBezTo>
                  <a:cubicBezTo>
                    <a:pt x="323" y="282"/>
                    <a:pt x="323" y="282"/>
                    <a:pt x="323" y="282"/>
                  </a:cubicBezTo>
                  <a:cubicBezTo>
                    <a:pt x="309" y="282"/>
                    <a:pt x="309" y="282"/>
                    <a:pt x="309" y="282"/>
                  </a:cubicBezTo>
                  <a:cubicBezTo>
                    <a:pt x="309" y="285"/>
                    <a:pt x="309" y="285"/>
                    <a:pt x="309" y="285"/>
                  </a:cubicBezTo>
                  <a:cubicBezTo>
                    <a:pt x="309" y="307"/>
                    <a:pt x="326" y="320"/>
                    <a:pt x="350" y="320"/>
                  </a:cubicBezTo>
                  <a:cubicBezTo>
                    <a:pt x="374" y="320"/>
                    <a:pt x="390" y="306"/>
                    <a:pt x="390" y="284"/>
                  </a:cubicBezTo>
                  <a:cubicBezTo>
                    <a:pt x="390" y="262"/>
                    <a:pt x="374" y="255"/>
                    <a:pt x="360" y="249"/>
                  </a:cubicBezTo>
                  <a:cubicBezTo>
                    <a:pt x="340" y="241"/>
                    <a:pt x="340" y="241"/>
                    <a:pt x="340" y="241"/>
                  </a:cubicBezTo>
                  <a:cubicBezTo>
                    <a:pt x="331" y="238"/>
                    <a:pt x="325" y="231"/>
                    <a:pt x="325" y="223"/>
                  </a:cubicBezTo>
                  <a:cubicBezTo>
                    <a:pt x="325" y="212"/>
                    <a:pt x="334" y="204"/>
                    <a:pt x="349" y="204"/>
                  </a:cubicBezTo>
                  <a:cubicBezTo>
                    <a:pt x="365" y="204"/>
                    <a:pt x="374" y="214"/>
                    <a:pt x="374" y="226"/>
                  </a:cubicBezTo>
                  <a:cubicBezTo>
                    <a:pt x="374" y="229"/>
                    <a:pt x="374" y="229"/>
                    <a:pt x="374" y="229"/>
                  </a:cubicBezTo>
                  <a:lnTo>
                    <a:pt x="388" y="229"/>
                  </a:lnTo>
                  <a:close/>
                  <a:moveTo>
                    <a:pt x="481" y="278"/>
                  </a:moveTo>
                  <a:cubicBezTo>
                    <a:pt x="481" y="283"/>
                    <a:pt x="481" y="283"/>
                    <a:pt x="481" y="283"/>
                  </a:cubicBezTo>
                  <a:cubicBezTo>
                    <a:pt x="481" y="297"/>
                    <a:pt x="472" y="307"/>
                    <a:pt x="455" y="307"/>
                  </a:cubicBezTo>
                  <a:cubicBezTo>
                    <a:pt x="438" y="307"/>
                    <a:pt x="428" y="296"/>
                    <a:pt x="428" y="281"/>
                  </a:cubicBezTo>
                  <a:cubicBezTo>
                    <a:pt x="428" y="231"/>
                    <a:pt x="428" y="231"/>
                    <a:pt x="428" y="231"/>
                  </a:cubicBezTo>
                  <a:cubicBezTo>
                    <a:pt x="428" y="216"/>
                    <a:pt x="438" y="205"/>
                    <a:pt x="455" y="205"/>
                  </a:cubicBezTo>
                  <a:cubicBezTo>
                    <a:pt x="472" y="205"/>
                    <a:pt x="481" y="215"/>
                    <a:pt x="481" y="229"/>
                  </a:cubicBezTo>
                  <a:cubicBezTo>
                    <a:pt x="481" y="232"/>
                    <a:pt x="481" y="232"/>
                    <a:pt x="481" y="232"/>
                  </a:cubicBezTo>
                  <a:cubicBezTo>
                    <a:pt x="495" y="232"/>
                    <a:pt x="495" y="232"/>
                    <a:pt x="495" y="232"/>
                  </a:cubicBezTo>
                  <a:cubicBezTo>
                    <a:pt x="495" y="229"/>
                    <a:pt x="495" y="229"/>
                    <a:pt x="495" y="229"/>
                  </a:cubicBezTo>
                  <a:cubicBezTo>
                    <a:pt x="495" y="206"/>
                    <a:pt x="479" y="192"/>
                    <a:pt x="455" y="192"/>
                  </a:cubicBezTo>
                  <a:cubicBezTo>
                    <a:pt x="430" y="192"/>
                    <a:pt x="414" y="207"/>
                    <a:pt x="414" y="232"/>
                  </a:cubicBezTo>
                  <a:cubicBezTo>
                    <a:pt x="414" y="280"/>
                    <a:pt x="414" y="280"/>
                    <a:pt x="414" y="280"/>
                  </a:cubicBezTo>
                  <a:cubicBezTo>
                    <a:pt x="414" y="305"/>
                    <a:pt x="431" y="320"/>
                    <a:pt x="455" y="320"/>
                  </a:cubicBezTo>
                  <a:cubicBezTo>
                    <a:pt x="479" y="320"/>
                    <a:pt x="495" y="306"/>
                    <a:pt x="495" y="282"/>
                  </a:cubicBezTo>
                  <a:cubicBezTo>
                    <a:pt x="495" y="278"/>
                    <a:pt x="495" y="278"/>
                    <a:pt x="495" y="278"/>
                  </a:cubicBezTo>
                  <a:lnTo>
                    <a:pt x="481" y="278"/>
                  </a:lnTo>
                  <a:close/>
                  <a:moveTo>
                    <a:pt x="539" y="194"/>
                  </a:moveTo>
                  <a:cubicBezTo>
                    <a:pt x="525" y="194"/>
                    <a:pt x="525" y="194"/>
                    <a:pt x="525" y="194"/>
                  </a:cubicBezTo>
                  <a:cubicBezTo>
                    <a:pt x="525" y="318"/>
                    <a:pt x="525" y="318"/>
                    <a:pt x="525" y="318"/>
                  </a:cubicBezTo>
                  <a:cubicBezTo>
                    <a:pt x="539" y="318"/>
                    <a:pt x="539" y="318"/>
                    <a:pt x="539" y="318"/>
                  </a:cubicBezTo>
                  <a:lnTo>
                    <a:pt x="539" y="194"/>
                  </a:lnTo>
                  <a:close/>
                  <a:moveTo>
                    <a:pt x="641" y="261"/>
                  </a:moveTo>
                  <a:cubicBezTo>
                    <a:pt x="641" y="248"/>
                    <a:pt x="641" y="248"/>
                    <a:pt x="641" y="248"/>
                  </a:cubicBezTo>
                  <a:cubicBezTo>
                    <a:pt x="589" y="248"/>
                    <a:pt x="589" y="248"/>
                    <a:pt x="589" y="248"/>
                  </a:cubicBezTo>
                  <a:cubicBezTo>
                    <a:pt x="589" y="207"/>
                    <a:pt x="589" y="207"/>
                    <a:pt x="589" y="207"/>
                  </a:cubicBezTo>
                  <a:cubicBezTo>
                    <a:pt x="646" y="207"/>
                    <a:pt x="646" y="207"/>
                    <a:pt x="646" y="207"/>
                  </a:cubicBezTo>
                  <a:cubicBezTo>
                    <a:pt x="646" y="194"/>
                    <a:pt x="646" y="194"/>
                    <a:pt x="646" y="194"/>
                  </a:cubicBezTo>
                  <a:cubicBezTo>
                    <a:pt x="574" y="194"/>
                    <a:pt x="574" y="194"/>
                    <a:pt x="574" y="194"/>
                  </a:cubicBezTo>
                  <a:cubicBezTo>
                    <a:pt x="574" y="318"/>
                    <a:pt x="574" y="318"/>
                    <a:pt x="574" y="318"/>
                  </a:cubicBezTo>
                  <a:cubicBezTo>
                    <a:pt x="647" y="318"/>
                    <a:pt x="647" y="318"/>
                    <a:pt x="647" y="318"/>
                  </a:cubicBezTo>
                  <a:cubicBezTo>
                    <a:pt x="647" y="305"/>
                    <a:pt x="647" y="305"/>
                    <a:pt x="647" y="305"/>
                  </a:cubicBezTo>
                  <a:cubicBezTo>
                    <a:pt x="589" y="305"/>
                    <a:pt x="589" y="305"/>
                    <a:pt x="589" y="305"/>
                  </a:cubicBezTo>
                  <a:cubicBezTo>
                    <a:pt x="589" y="261"/>
                    <a:pt x="589" y="261"/>
                    <a:pt x="589" y="261"/>
                  </a:cubicBezTo>
                  <a:lnTo>
                    <a:pt x="641" y="261"/>
                  </a:lnTo>
                  <a:close/>
                  <a:moveTo>
                    <a:pt x="755" y="194"/>
                  </a:moveTo>
                  <a:cubicBezTo>
                    <a:pt x="742" y="194"/>
                    <a:pt x="742" y="194"/>
                    <a:pt x="742" y="194"/>
                  </a:cubicBezTo>
                  <a:cubicBezTo>
                    <a:pt x="742" y="289"/>
                    <a:pt x="742" y="289"/>
                    <a:pt x="742" y="289"/>
                  </a:cubicBezTo>
                  <a:cubicBezTo>
                    <a:pt x="689" y="194"/>
                    <a:pt x="689" y="194"/>
                    <a:pt x="689" y="194"/>
                  </a:cubicBezTo>
                  <a:cubicBezTo>
                    <a:pt x="676" y="194"/>
                    <a:pt x="676" y="194"/>
                    <a:pt x="676" y="194"/>
                  </a:cubicBezTo>
                  <a:cubicBezTo>
                    <a:pt x="676" y="318"/>
                    <a:pt x="676" y="318"/>
                    <a:pt x="676" y="318"/>
                  </a:cubicBezTo>
                  <a:cubicBezTo>
                    <a:pt x="689" y="318"/>
                    <a:pt x="689" y="318"/>
                    <a:pt x="689" y="318"/>
                  </a:cubicBezTo>
                  <a:cubicBezTo>
                    <a:pt x="689" y="222"/>
                    <a:pt x="689" y="222"/>
                    <a:pt x="689" y="222"/>
                  </a:cubicBezTo>
                  <a:cubicBezTo>
                    <a:pt x="743" y="318"/>
                    <a:pt x="743" y="318"/>
                    <a:pt x="743" y="318"/>
                  </a:cubicBezTo>
                  <a:cubicBezTo>
                    <a:pt x="755" y="318"/>
                    <a:pt x="755" y="318"/>
                    <a:pt x="755" y="318"/>
                  </a:cubicBezTo>
                  <a:lnTo>
                    <a:pt x="755" y="194"/>
                  </a:lnTo>
                  <a:close/>
                  <a:moveTo>
                    <a:pt x="775" y="207"/>
                  </a:moveTo>
                  <a:cubicBezTo>
                    <a:pt x="808" y="207"/>
                    <a:pt x="808" y="207"/>
                    <a:pt x="808" y="207"/>
                  </a:cubicBezTo>
                  <a:cubicBezTo>
                    <a:pt x="808" y="318"/>
                    <a:pt x="808" y="318"/>
                    <a:pt x="808" y="318"/>
                  </a:cubicBezTo>
                  <a:cubicBezTo>
                    <a:pt x="822" y="318"/>
                    <a:pt x="822" y="318"/>
                    <a:pt x="822" y="318"/>
                  </a:cubicBezTo>
                  <a:cubicBezTo>
                    <a:pt x="822" y="207"/>
                    <a:pt x="822" y="207"/>
                    <a:pt x="822" y="207"/>
                  </a:cubicBezTo>
                  <a:cubicBezTo>
                    <a:pt x="855" y="207"/>
                    <a:pt x="855" y="207"/>
                    <a:pt x="855" y="207"/>
                  </a:cubicBezTo>
                  <a:cubicBezTo>
                    <a:pt x="855" y="194"/>
                    <a:pt x="855" y="194"/>
                    <a:pt x="855" y="194"/>
                  </a:cubicBezTo>
                  <a:cubicBezTo>
                    <a:pt x="775" y="194"/>
                    <a:pt x="775" y="194"/>
                    <a:pt x="775" y="194"/>
                  </a:cubicBezTo>
                  <a:lnTo>
                    <a:pt x="775" y="207"/>
                  </a:lnTo>
                  <a:close/>
                  <a:moveTo>
                    <a:pt x="893" y="194"/>
                  </a:moveTo>
                  <a:cubicBezTo>
                    <a:pt x="878" y="194"/>
                    <a:pt x="878" y="194"/>
                    <a:pt x="878" y="194"/>
                  </a:cubicBezTo>
                  <a:cubicBezTo>
                    <a:pt x="878" y="318"/>
                    <a:pt x="878" y="318"/>
                    <a:pt x="878" y="318"/>
                  </a:cubicBezTo>
                  <a:cubicBezTo>
                    <a:pt x="893" y="318"/>
                    <a:pt x="893" y="318"/>
                    <a:pt x="893" y="318"/>
                  </a:cubicBezTo>
                  <a:lnTo>
                    <a:pt x="893" y="194"/>
                  </a:lnTo>
                  <a:close/>
                  <a:moveTo>
                    <a:pt x="1000" y="229"/>
                  </a:moveTo>
                  <a:cubicBezTo>
                    <a:pt x="1000" y="227"/>
                    <a:pt x="1000" y="227"/>
                    <a:pt x="1000" y="227"/>
                  </a:cubicBezTo>
                  <a:cubicBezTo>
                    <a:pt x="1000" y="205"/>
                    <a:pt x="985" y="192"/>
                    <a:pt x="962" y="192"/>
                  </a:cubicBezTo>
                  <a:cubicBezTo>
                    <a:pt x="939" y="192"/>
                    <a:pt x="924" y="205"/>
                    <a:pt x="924" y="224"/>
                  </a:cubicBezTo>
                  <a:cubicBezTo>
                    <a:pt x="924" y="240"/>
                    <a:pt x="935" y="250"/>
                    <a:pt x="949" y="255"/>
                  </a:cubicBezTo>
                  <a:cubicBezTo>
                    <a:pt x="967" y="262"/>
                    <a:pt x="967" y="262"/>
                    <a:pt x="967" y="262"/>
                  </a:cubicBezTo>
                  <a:cubicBezTo>
                    <a:pt x="979" y="267"/>
                    <a:pt x="988" y="272"/>
                    <a:pt x="988" y="286"/>
                  </a:cubicBezTo>
                  <a:cubicBezTo>
                    <a:pt x="988" y="298"/>
                    <a:pt x="979" y="308"/>
                    <a:pt x="962" y="308"/>
                  </a:cubicBezTo>
                  <a:cubicBezTo>
                    <a:pt x="945" y="308"/>
                    <a:pt x="935" y="299"/>
                    <a:pt x="935" y="286"/>
                  </a:cubicBezTo>
                  <a:cubicBezTo>
                    <a:pt x="935" y="282"/>
                    <a:pt x="935" y="282"/>
                    <a:pt x="935" y="282"/>
                  </a:cubicBezTo>
                  <a:cubicBezTo>
                    <a:pt x="921" y="282"/>
                    <a:pt x="921" y="282"/>
                    <a:pt x="921" y="282"/>
                  </a:cubicBezTo>
                  <a:cubicBezTo>
                    <a:pt x="921" y="285"/>
                    <a:pt x="921" y="285"/>
                    <a:pt x="921" y="285"/>
                  </a:cubicBezTo>
                  <a:cubicBezTo>
                    <a:pt x="921" y="307"/>
                    <a:pt x="938" y="320"/>
                    <a:pt x="962" y="320"/>
                  </a:cubicBezTo>
                  <a:cubicBezTo>
                    <a:pt x="986" y="320"/>
                    <a:pt x="1003" y="306"/>
                    <a:pt x="1003" y="284"/>
                  </a:cubicBezTo>
                  <a:cubicBezTo>
                    <a:pt x="1003" y="262"/>
                    <a:pt x="987" y="255"/>
                    <a:pt x="972" y="249"/>
                  </a:cubicBezTo>
                  <a:cubicBezTo>
                    <a:pt x="952" y="241"/>
                    <a:pt x="952" y="241"/>
                    <a:pt x="952" y="241"/>
                  </a:cubicBezTo>
                  <a:cubicBezTo>
                    <a:pt x="944" y="238"/>
                    <a:pt x="938" y="231"/>
                    <a:pt x="938" y="223"/>
                  </a:cubicBezTo>
                  <a:cubicBezTo>
                    <a:pt x="938" y="212"/>
                    <a:pt x="946" y="204"/>
                    <a:pt x="962" y="204"/>
                  </a:cubicBezTo>
                  <a:cubicBezTo>
                    <a:pt x="977" y="204"/>
                    <a:pt x="986" y="214"/>
                    <a:pt x="986" y="226"/>
                  </a:cubicBezTo>
                  <a:cubicBezTo>
                    <a:pt x="986" y="229"/>
                    <a:pt x="986" y="229"/>
                    <a:pt x="986" y="229"/>
                  </a:cubicBezTo>
                  <a:lnTo>
                    <a:pt x="1000" y="229"/>
                  </a:lnTo>
                  <a:close/>
                  <a:moveTo>
                    <a:pt x="1013" y="207"/>
                  </a:moveTo>
                  <a:cubicBezTo>
                    <a:pt x="1046" y="207"/>
                    <a:pt x="1046" y="207"/>
                    <a:pt x="1046" y="207"/>
                  </a:cubicBezTo>
                  <a:cubicBezTo>
                    <a:pt x="1046" y="318"/>
                    <a:pt x="1046" y="318"/>
                    <a:pt x="1046" y="318"/>
                  </a:cubicBezTo>
                  <a:cubicBezTo>
                    <a:pt x="1060" y="318"/>
                    <a:pt x="1060" y="318"/>
                    <a:pt x="1060" y="318"/>
                  </a:cubicBezTo>
                  <a:cubicBezTo>
                    <a:pt x="1060" y="207"/>
                    <a:pt x="1060" y="207"/>
                    <a:pt x="1060" y="207"/>
                  </a:cubicBezTo>
                  <a:cubicBezTo>
                    <a:pt x="1093" y="207"/>
                    <a:pt x="1093" y="207"/>
                    <a:pt x="1093" y="207"/>
                  </a:cubicBezTo>
                  <a:cubicBezTo>
                    <a:pt x="1093" y="194"/>
                    <a:pt x="1093" y="194"/>
                    <a:pt x="1093" y="194"/>
                  </a:cubicBezTo>
                  <a:cubicBezTo>
                    <a:pt x="1013" y="194"/>
                    <a:pt x="1013" y="194"/>
                    <a:pt x="1013" y="194"/>
                  </a:cubicBezTo>
                  <a:lnTo>
                    <a:pt x="1013" y="207"/>
                  </a:lnTo>
                  <a:close/>
                  <a:moveTo>
                    <a:pt x="1182" y="229"/>
                  </a:moveTo>
                  <a:cubicBezTo>
                    <a:pt x="1182" y="227"/>
                    <a:pt x="1182" y="227"/>
                    <a:pt x="1182" y="227"/>
                  </a:cubicBezTo>
                  <a:cubicBezTo>
                    <a:pt x="1182" y="205"/>
                    <a:pt x="1166" y="192"/>
                    <a:pt x="1143" y="192"/>
                  </a:cubicBezTo>
                  <a:cubicBezTo>
                    <a:pt x="1120" y="192"/>
                    <a:pt x="1105" y="205"/>
                    <a:pt x="1105" y="224"/>
                  </a:cubicBezTo>
                  <a:cubicBezTo>
                    <a:pt x="1105" y="240"/>
                    <a:pt x="1117" y="250"/>
                    <a:pt x="1131" y="255"/>
                  </a:cubicBezTo>
                  <a:cubicBezTo>
                    <a:pt x="1149" y="262"/>
                    <a:pt x="1149" y="262"/>
                    <a:pt x="1149" y="262"/>
                  </a:cubicBezTo>
                  <a:cubicBezTo>
                    <a:pt x="1160" y="267"/>
                    <a:pt x="1170" y="272"/>
                    <a:pt x="1170" y="286"/>
                  </a:cubicBezTo>
                  <a:cubicBezTo>
                    <a:pt x="1170" y="298"/>
                    <a:pt x="1160" y="308"/>
                    <a:pt x="1143" y="308"/>
                  </a:cubicBezTo>
                  <a:cubicBezTo>
                    <a:pt x="1127" y="308"/>
                    <a:pt x="1117" y="299"/>
                    <a:pt x="1117" y="286"/>
                  </a:cubicBezTo>
                  <a:cubicBezTo>
                    <a:pt x="1117" y="282"/>
                    <a:pt x="1117" y="282"/>
                    <a:pt x="1117" y="282"/>
                  </a:cubicBezTo>
                  <a:cubicBezTo>
                    <a:pt x="1103" y="282"/>
                    <a:pt x="1103" y="282"/>
                    <a:pt x="1103" y="282"/>
                  </a:cubicBezTo>
                  <a:cubicBezTo>
                    <a:pt x="1103" y="285"/>
                    <a:pt x="1103" y="285"/>
                    <a:pt x="1103" y="285"/>
                  </a:cubicBezTo>
                  <a:cubicBezTo>
                    <a:pt x="1103" y="307"/>
                    <a:pt x="1119" y="320"/>
                    <a:pt x="1143" y="320"/>
                  </a:cubicBezTo>
                  <a:cubicBezTo>
                    <a:pt x="1168" y="320"/>
                    <a:pt x="1184" y="306"/>
                    <a:pt x="1184" y="284"/>
                  </a:cubicBezTo>
                  <a:cubicBezTo>
                    <a:pt x="1184" y="262"/>
                    <a:pt x="1168" y="255"/>
                    <a:pt x="1154" y="249"/>
                  </a:cubicBezTo>
                  <a:cubicBezTo>
                    <a:pt x="1133" y="241"/>
                    <a:pt x="1133" y="241"/>
                    <a:pt x="1133" y="241"/>
                  </a:cubicBezTo>
                  <a:cubicBezTo>
                    <a:pt x="1125" y="238"/>
                    <a:pt x="1119" y="231"/>
                    <a:pt x="1119" y="223"/>
                  </a:cubicBezTo>
                  <a:cubicBezTo>
                    <a:pt x="1119" y="212"/>
                    <a:pt x="1128" y="204"/>
                    <a:pt x="1143" y="204"/>
                  </a:cubicBezTo>
                  <a:cubicBezTo>
                    <a:pt x="1159" y="204"/>
                    <a:pt x="1168" y="214"/>
                    <a:pt x="1168" y="226"/>
                  </a:cubicBezTo>
                  <a:cubicBezTo>
                    <a:pt x="1168" y="229"/>
                    <a:pt x="1168" y="229"/>
                    <a:pt x="1168" y="229"/>
                  </a:cubicBezTo>
                  <a:lnTo>
                    <a:pt x="1182" y="229"/>
                  </a:lnTo>
                  <a:close/>
                  <a:moveTo>
                    <a:pt x="3" y="461"/>
                  </a:moveTo>
                  <a:cubicBezTo>
                    <a:pt x="29" y="461"/>
                    <a:pt x="29" y="461"/>
                    <a:pt x="29" y="461"/>
                  </a:cubicBezTo>
                  <a:cubicBezTo>
                    <a:pt x="42" y="461"/>
                    <a:pt x="51" y="453"/>
                    <a:pt x="51" y="441"/>
                  </a:cubicBezTo>
                  <a:cubicBezTo>
                    <a:pt x="51" y="432"/>
                    <a:pt x="46" y="426"/>
                    <a:pt x="38" y="423"/>
                  </a:cubicBezTo>
                  <a:cubicBezTo>
                    <a:pt x="38" y="423"/>
                    <a:pt x="38" y="423"/>
                    <a:pt x="38" y="423"/>
                  </a:cubicBezTo>
                  <a:cubicBezTo>
                    <a:pt x="45" y="420"/>
                    <a:pt x="49" y="415"/>
                    <a:pt x="49" y="406"/>
                  </a:cubicBezTo>
                  <a:cubicBezTo>
                    <a:pt x="49" y="395"/>
                    <a:pt x="40" y="387"/>
                    <a:pt x="27" y="387"/>
                  </a:cubicBezTo>
                  <a:cubicBezTo>
                    <a:pt x="3" y="387"/>
                    <a:pt x="3" y="387"/>
                    <a:pt x="3" y="387"/>
                  </a:cubicBezTo>
                  <a:lnTo>
                    <a:pt x="3" y="461"/>
                  </a:lnTo>
                  <a:close/>
                  <a:moveTo>
                    <a:pt x="26" y="395"/>
                  </a:moveTo>
                  <a:cubicBezTo>
                    <a:pt x="35" y="395"/>
                    <a:pt x="40" y="399"/>
                    <a:pt x="40" y="407"/>
                  </a:cubicBezTo>
                  <a:cubicBezTo>
                    <a:pt x="40" y="415"/>
                    <a:pt x="35" y="420"/>
                    <a:pt x="26" y="420"/>
                  </a:cubicBezTo>
                  <a:cubicBezTo>
                    <a:pt x="11" y="420"/>
                    <a:pt x="11" y="420"/>
                    <a:pt x="11" y="420"/>
                  </a:cubicBezTo>
                  <a:cubicBezTo>
                    <a:pt x="11" y="395"/>
                    <a:pt x="11" y="395"/>
                    <a:pt x="11" y="395"/>
                  </a:cubicBezTo>
                  <a:lnTo>
                    <a:pt x="26" y="395"/>
                  </a:lnTo>
                  <a:close/>
                  <a:moveTo>
                    <a:pt x="28" y="427"/>
                  </a:moveTo>
                  <a:cubicBezTo>
                    <a:pt x="37" y="427"/>
                    <a:pt x="42" y="432"/>
                    <a:pt x="42" y="441"/>
                  </a:cubicBezTo>
                  <a:cubicBezTo>
                    <a:pt x="42" y="449"/>
                    <a:pt x="37" y="454"/>
                    <a:pt x="28" y="454"/>
                  </a:cubicBezTo>
                  <a:cubicBezTo>
                    <a:pt x="11" y="454"/>
                    <a:pt x="11" y="454"/>
                    <a:pt x="11" y="454"/>
                  </a:cubicBezTo>
                  <a:cubicBezTo>
                    <a:pt x="11" y="427"/>
                    <a:pt x="11" y="427"/>
                    <a:pt x="11" y="427"/>
                  </a:cubicBezTo>
                  <a:lnTo>
                    <a:pt x="28" y="427"/>
                  </a:lnTo>
                  <a:close/>
                  <a:moveTo>
                    <a:pt x="116" y="461"/>
                  </a:moveTo>
                  <a:cubicBezTo>
                    <a:pt x="103" y="430"/>
                    <a:pt x="103" y="430"/>
                    <a:pt x="103" y="430"/>
                  </a:cubicBezTo>
                  <a:cubicBezTo>
                    <a:pt x="111" y="427"/>
                    <a:pt x="116" y="419"/>
                    <a:pt x="116" y="409"/>
                  </a:cubicBezTo>
                  <a:cubicBezTo>
                    <a:pt x="116" y="396"/>
                    <a:pt x="106" y="387"/>
                    <a:pt x="92" y="387"/>
                  </a:cubicBezTo>
                  <a:cubicBezTo>
                    <a:pt x="69" y="387"/>
                    <a:pt x="69" y="387"/>
                    <a:pt x="69" y="387"/>
                  </a:cubicBezTo>
                  <a:cubicBezTo>
                    <a:pt x="69" y="461"/>
                    <a:pt x="69" y="461"/>
                    <a:pt x="69" y="461"/>
                  </a:cubicBezTo>
                  <a:cubicBezTo>
                    <a:pt x="77" y="461"/>
                    <a:pt x="77" y="461"/>
                    <a:pt x="77" y="461"/>
                  </a:cubicBezTo>
                  <a:cubicBezTo>
                    <a:pt x="77" y="432"/>
                    <a:pt x="77" y="432"/>
                    <a:pt x="77" y="432"/>
                  </a:cubicBezTo>
                  <a:cubicBezTo>
                    <a:pt x="91" y="432"/>
                    <a:pt x="91" y="432"/>
                    <a:pt x="91" y="432"/>
                  </a:cubicBezTo>
                  <a:cubicBezTo>
                    <a:pt x="92" y="432"/>
                    <a:pt x="93" y="432"/>
                    <a:pt x="94" y="432"/>
                  </a:cubicBezTo>
                  <a:cubicBezTo>
                    <a:pt x="107" y="461"/>
                    <a:pt x="107" y="461"/>
                    <a:pt x="107" y="461"/>
                  </a:cubicBezTo>
                  <a:lnTo>
                    <a:pt x="116" y="461"/>
                  </a:lnTo>
                  <a:close/>
                  <a:moveTo>
                    <a:pt x="91" y="395"/>
                  </a:moveTo>
                  <a:cubicBezTo>
                    <a:pt x="101" y="395"/>
                    <a:pt x="108" y="401"/>
                    <a:pt x="108" y="409"/>
                  </a:cubicBezTo>
                  <a:cubicBezTo>
                    <a:pt x="108" y="419"/>
                    <a:pt x="101" y="425"/>
                    <a:pt x="91" y="425"/>
                  </a:cubicBezTo>
                  <a:cubicBezTo>
                    <a:pt x="77" y="425"/>
                    <a:pt x="77" y="425"/>
                    <a:pt x="77" y="425"/>
                  </a:cubicBezTo>
                  <a:cubicBezTo>
                    <a:pt x="77" y="395"/>
                    <a:pt x="77" y="395"/>
                    <a:pt x="77" y="395"/>
                  </a:cubicBezTo>
                  <a:lnTo>
                    <a:pt x="91" y="395"/>
                  </a:lnTo>
                  <a:close/>
                  <a:moveTo>
                    <a:pt x="144" y="387"/>
                  </a:moveTo>
                  <a:cubicBezTo>
                    <a:pt x="136" y="387"/>
                    <a:pt x="136" y="387"/>
                    <a:pt x="136" y="387"/>
                  </a:cubicBezTo>
                  <a:cubicBezTo>
                    <a:pt x="136" y="461"/>
                    <a:pt x="136" y="461"/>
                    <a:pt x="136" y="461"/>
                  </a:cubicBezTo>
                  <a:cubicBezTo>
                    <a:pt x="144" y="461"/>
                    <a:pt x="144" y="461"/>
                    <a:pt x="144" y="461"/>
                  </a:cubicBezTo>
                  <a:lnTo>
                    <a:pt x="144" y="387"/>
                  </a:lnTo>
                  <a:close/>
                  <a:moveTo>
                    <a:pt x="159" y="395"/>
                  </a:moveTo>
                  <a:cubicBezTo>
                    <a:pt x="179" y="395"/>
                    <a:pt x="179" y="395"/>
                    <a:pt x="179" y="395"/>
                  </a:cubicBezTo>
                  <a:cubicBezTo>
                    <a:pt x="179" y="461"/>
                    <a:pt x="179" y="461"/>
                    <a:pt x="179" y="461"/>
                  </a:cubicBezTo>
                  <a:cubicBezTo>
                    <a:pt x="187" y="461"/>
                    <a:pt x="187" y="461"/>
                    <a:pt x="187" y="461"/>
                  </a:cubicBezTo>
                  <a:cubicBezTo>
                    <a:pt x="187" y="395"/>
                    <a:pt x="187" y="395"/>
                    <a:pt x="187" y="395"/>
                  </a:cubicBezTo>
                  <a:cubicBezTo>
                    <a:pt x="207" y="395"/>
                    <a:pt x="207" y="395"/>
                    <a:pt x="207" y="395"/>
                  </a:cubicBezTo>
                  <a:cubicBezTo>
                    <a:pt x="207" y="387"/>
                    <a:pt x="207" y="387"/>
                    <a:pt x="207" y="387"/>
                  </a:cubicBezTo>
                  <a:cubicBezTo>
                    <a:pt x="159" y="387"/>
                    <a:pt x="159" y="387"/>
                    <a:pt x="159" y="387"/>
                  </a:cubicBezTo>
                  <a:lnTo>
                    <a:pt x="159" y="395"/>
                  </a:lnTo>
                  <a:close/>
                  <a:moveTo>
                    <a:pt x="230" y="387"/>
                  </a:moveTo>
                  <a:cubicBezTo>
                    <a:pt x="221" y="387"/>
                    <a:pt x="221" y="387"/>
                    <a:pt x="221" y="387"/>
                  </a:cubicBezTo>
                  <a:cubicBezTo>
                    <a:pt x="221" y="461"/>
                    <a:pt x="221" y="461"/>
                    <a:pt x="221" y="461"/>
                  </a:cubicBezTo>
                  <a:cubicBezTo>
                    <a:pt x="230" y="461"/>
                    <a:pt x="230" y="461"/>
                    <a:pt x="230" y="461"/>
                  </a:cubicBezTo>
                  <a:lnTo>
                    <a:pt x="230" y="387"/>
                  </a:lnTo>
                  <a:close/>
                  <a:moveTo>
                    <a:pt x="295" y="408"/>
                  </a:moveTo>
                  <a:cubicBezTo>
                    <a:pt x="295" y="407"/>
                    <a:pt x="295" y="407"/>
                    <a:pt x="295" y="407"/>
                  </a:cubicBezTo>
                  <a:cubicBezTo>
                    <a:pt x="295" y="394"/>
                    <a:pt x="285" y="386"/>
                    <a:pt x="272" y="386"/>
                  </a:cubicBezTo>
                  <a:cubicBezTo>
                    <a:pt x="258" y="386"/>
                    <a:pt x="249" y="394"/>
                    <a:pt x="249" y="405"/>
                  </a:cubicBezTo>
                  <a:cubicBezTo>
                    <a:pt x="249" y="415"/>
                    <a:pt x="256" y="420"/>
                    <a:pt x="265" y="424"/>
                  </a:cubicBezTo>
                  <a:cubicBezTo>
                    <a:pt x="275" y="428"/>
                    <a:pt x="275" y="428"/>
                    <a:pt x="275" y="428"/>
                  </a:cubicBezTo>
                  <a:cubicBezTo>
                    <a:pt x="282" y="431"/>
                    <a:pt x="288" y="434"/>
                    <a:pt x="288" y="442"/>
                  </a:cubicBezTo>
                  <a:cubicBezTo>
                    <a:pt x="288" y="449"/>
                    <a:pt x="282" y="455"/>
                    <a:pt x="272" y="455"/>
                  </a:cubicBezTo>
                  <a:cubicBezTo>
                    <a:pt x="262" y="455"/>
                    <a:pt x="256" y="449"/>
                    <a:pt x="256" y="442"/>
                  </a:cubicBezTo>
                  <a:cubicBezTo>
                    <a:pt x="256" y="440"/>
                    <a:pt x="256" y="440"/>
                    <a:pt x="256" y="440"/>
                  </a:cubicBezTo>
                  <a:cubicBezTo>
                    <a:pt x="248" y="440"/>
                    <a:pt x="248" y="440"/>
                    <a:pt x="248" y="440"/>
                  </a:cubicBezTo>
                  <a:cubicBezTo>
                    <a:pt x="248" y="441"/>
                    <a:pt x="248" y="441"/>
                    <a:pt x="248" y="441"/>
                  </a:cubicBezTo>
                  <a:cubicBezTo>
                    <a:pt x="248" y="454"/>
                    <a:pt x="258" y="462"/>
                    <a:pt x="272" y="462"/>
                  </a:cubicBezTo>
                  <a:cubicBezTo>
                    <a:pt x="286" y="462"/>
                    <a:pt x="296" y="454"/>
                    <a:pt x="296" y="441"/>
                  </a:cubicBezTo>
                  <a:cubicBezTo>
                    <a:pt x="296" y="428"/>
                    <a:pt x="287" y="424"/>
                    <a:pt x="278" y="420"/>
                  </a:cubicBezTo>
                  <a:cubicBezTo>
                    <a:pt x="266" y="415"/>
                    <a:pt x="266" y="415"/>
                    <a:pt x="266" y="415"/>
                  </a:cubicBezTo>
                  <a:cubicBezTo>
                    <a:pt x="261" y="413"/>
                    <a:pt x="258" y="410"/>
                    <a:pt x="258" y="405"/>
                  </a:cubicBezTo>
                  <a:cubicBezTo>
                    <a:pt x="258" y="398"/>
                    <a:pt x="263" y="393"/>
                    <a:pt x="272" y="393"/>
                  </a:cubicBezTo>
                  <a:cubicBezTo>
                    <a:pt x="281" y="393"/>
                    <a:pt x="286" y="399"/>
                    <a:pt x="286" y="407"/>
                  </a:cubicBezTo>
                  <a:cubicBezTo>
                    <a:pt x="286" y="408"/>
                    <a:pt x="286" y="408"/>
                    <a:pt x="286" y="408"/>
                  </a:cubicBezTo>
                  <a:lnTo>
                    <a:pt x="295" y="408"/>
                  </a:lnTo>
                  <a:close/>
                  <a:moveTo>
                    <a:pt x="362" y="387"/>
                  </a:moveTo>
                  <a:cubicBezTo>
                    <a:pt x="353" y="387"/>
                    <a:pt x="353" y="387"/>
                    <a:pt x="353" y="387"/>
                  </a:cubicBezTo>
                  <a:cubicBezTo>
                    <a:pt x="353" y="420"/>
                    <a:pt x="353" y="420"/>
                    <a:pt x="353" y="420"/>
                  </a:cubicBezTo>
                  <a:cubicBezTo>
                    <a:pt x="323" y="420"/>
                    <a:pt x="323" y="420"/>
                    <a:pt x="323" y="420"/>
                  </a:cubicBezTo>
                  <a:cubicBezTo>
                    <a:pt x="323" y="387"/>
                    <a:pt x="323" y="387"/>
                    <a:pt x="323" y="387"/>
                  </a:cubicBezTo>
                  <a:cubicBezTo>
                    <a:pt x="314" y="387"/>
                    <a:pt x="314" y="387"/>
                    <a:pt x="314" y="387"/>
                  </a:cubicBezTo>
                  <a:cubicBezTo>
                    <a:pt x="314" y="461"/>
                    <a:pt x="314" y="461"/>
                    <a:pt x="314" y="461"/>
                  </a:cubicBezTo>
                  <a:cubicBezTo>
                    <a:pt x="323" y="461"/>
                    <a:pt x="323" y="461"/>
                    <a:pt x="323" y="461"/>
                  </a:cubicBezTo>
                  <a:cubicBezTo>
                    <a:pt x="323" y="427"/>
                    <a:pt x="323" y="427"/>
                    <a:pt x="323" y="427"/>
                  </a:cubicBezTo>
                  <a:cubicBezTo>
                    <a:pt x="353" y="427"/>
                    <a:pt x="353" y="427"/>
                    <a:pt x="353" y="427"/>
                  </a:cubicBezTo>
                  <a:cubicBezTo>
                    <a:pt x="353" y="461"/>
                    <a:pt x="353" y="461"/>
                    <a:pt x="353" y="461"/>
                  </a:cubicBezTo>
                  <a:cubicBezTo>
                    <a:pt x="362" y="461"/>
                    <a:pt x="362" y="461"/>
                    <a:pt x="362" y="461"/>
                  </a:cubicBezTo>
                  <a:lnTo>
                    <a:pt x="362" y="387"/>
                  </a:lnTo>
                  <a:close/>
                  <a:moveTo>
                    <a:pt x="448" y="438"/>
                  </a:moveTo>
                  <a:cubicBezTo>
                    <a:pt x="448" y="440"/>
                    <a:pt x="448" y="440"/>
                    <a:pt x="448" y="440"/>
                  </a:cubicBezTo>
                  <a:cubicBezTo>
                    <a:pt x="448" y="448"/>
                    <a:pt x="443" y="454"/>
                    <a:pt x="433" y="454"/>
                  </a:cubicBezTo>
                  <a:cubicBezTo>
                    <a:pt x="423" y="454"/>
                    <a:pt x="417" y="448"/>
                    <a:pt x="417" y="439"/>
                  </a:cubicBezTo>
                  <a:cubicBezTo>
                    <a:pt x="417" y="410"/>
                    <a:pt x="417" y="410"/>
                    <a:pt x="417" y="410"/>
                  </a:cubicBezTo>
                  <a:cubicBezTo>
                    <a:pt x="417" y="401"/>
                    <a:pt x="423" y="394"/>
                    <a:pt x="433" y="394"/>
                  </a:cubicBezTo>
                  <a:cubicBezTo>
                    <a:pt x="443" y="394"/>
                    <a:pt x="448" y="400"/>
                    <a:pt x="448" y="408"/>
                  </a:cubicBezTo>
                  <a:cubicBezTo>
                    <a:pt x="448" y="410"/>
                    <a:pt x="448" y="410"/>
                    <a:pt x="448" y="410"/>
                  </a:cubicBezTo>
                  <a:cubicBezTo>
                    <a:pt x="457" y="410"/>
                    <a:pt x="457" y="410"/>
                    <a:pt x="457" y="410"/>
                  </a:cubicBezTo>
                  <a:cubicBezTo>
                    <a:pt x="457" y="409"/>
                    <a:pt x="457" y="409"/>
                    <a:pt x="457" y="409"/>
                  </a:cubicBezTo>
                  <a:cubicBezTo>
                    <a:pt x="457" y="395"/>
                    <a:pt x="447" y="386"/>
                    <a:pt x="433" y="386"/>
                  </a:cubicBezTo>
                  <a:cubicBezTo>
                    <a:pt x="418" y="386"/>
                    <a:pt x="409" y="395"/>
                    <a:pt x="409" y="410"/>
                  </a:cubicBezTo>
                  <a:cubicBezTo>
                    <a:pt x="409" y="439"/>
                    <a:pt x="409" y="439"/>
                    <a:pt x="409" y="439"/>
                  </a:cubicBezTo>
                  <a:cubicBezTo>
                    <a:pt x="409" y="453"/>
                    <a:pt x="419" y="462"/>
                    <a:pt x="433" y="462"/>
                  </a:cubicBezTo>
                  <a:cubicBezTo>
                    <a:pt x="447" y="462"/>
                    <a:pt x="457" y="454"/>
                    <a:pt x="457" y="440"/>
                  </a:cubicBezTo>
                  <a:cubicBezTo>
                    <a:pt x="457" y="438"/>
                    <a:pt x="457" y="438"/>
                    <a:pt x="457" y="438"/>
                  </a:cubicBezTo>
                  <a:lnTo>
                    <a:pt x="448" y="438"/>
                  </a:lnTo>
                  <a:close/>
                  <a:moveTo>
                    <a:pt x="519" y="410"/>
                  </a:moveTo>
                  <a:cubicBezTo>
                    <a:pt x="519" y="395"/>
                    <a:pt x="510" y="386"/>
                    <a:pt x="495" y="386"/>
                  </a:cubicBezTo>
                  <a:cubicBezTo>
                    <a:pt x="480" y="386"/>
                    <a:pt x="471" y="395"/>
                    <a:pt x="471" y="410"/>
                  </a:cubicBezTo>
                  <a:cubicBezTo>
                    <a:pt x="471" y="439"/>
                    <a:pt x="471" y="439"/>
                    <a:pt x="471" y="439"/>
                  </a:cubicBezTo>
                  <a:cubicBezTo>
                    <a:pt x="471" y="453"/>
                    <a:pt x="481" y="462"/>
                    <a:pt x="495" y="462"/>
                  </a:cubicBezTo>
                  <a:cubicBezTo>
                    <a:pt x="510" y="462"/>
                    <a:pt x="519" y="453"/>
                    <a:pt x="519" y="439"/>
                  </a:cubicBezTo>
                  <a:lnTo>
                    <a:pt x="519" y="410"/>
                  </a:lnTo>
                  <a:close/>
                  <a:moveTo>
                    <a:pt x="480" y="410"/>
                  </a:moveTo>
                  <a:cubicBezTo>
                    <a:pt x="480" y="401"/>
                    <a:pt x="485" y="394"/>
                    <a:pt x="495" y="394"/>
                  </a:cubicBezTo>
                  <a:cubicBezTo>
                    <a:pt x="505" y="394"/>
                    <a:pt x="511" y="401"/>
                    <a:pt x="511" y="410"/>
                  </a:cubicBezTo>
                  <a:cubicBezTo>
                    <a:pt x="511" y="439"/>
                    <a:pt x="511" y="439"/>
                    <a:pt x="511" y="439"/>
                  </a:cubicBezTo>
                  <a:cubicBezTo>
                    <a:pt x="511" y="448"/>
                    <a:pt x="505" y="454"/>
                    <a:pt x="495" y="454"/>
                  </a:cubicBezTo>
                  <a:cubicBezTo>
                    <a:pt x="485" y="454"/>
                    <a:pt x="480" y="448"/>
                    <a:pt x="480" y="439"/>
                  </a:cubicBezTo>
                  <a:lnTo>
                    <a:pt x="480" y="410"/>
                  </a:lnTo>
                  <a:close/>
                  <a:moveTo>
                    <a:pt x="546" y="387"/>
                  </a:moveTo>
                  <a:cubicBezTo>
                    <a:pt x="537" y="387"/>
                    <a:pt x="537" y="387"/>
                    <a:pt x="537" y="387"/>
                  </a:cubicBezTo>
                  <a:cubicBezTo>
                    <a:pt x="537" y="461"/>
                    <a:pt x="537" y="461"/>
                    <a:pt x="537" y="461"/>
                  </a:cubicBezTo>
                  <a:cubicBezTo>
                    <a:pt x="578" y="461"/>
                    <a:pt x="578" y="461"/>
                    <a:pt x="578" y="461"/>
                  </a:cubicBezTo>
                  <a:cubicBezTo>
                    <a:pt x="578" y="453"/>
                    <a:pt x="578" y="453"/>
                    <a:pt x="578" y="453"/>
                  </a:cubicBezTo>
                  <a:cubicBezTo>
                    <a:pt x="546" y="453"/>
                    <a:pt x="546" y="453"/>
                    <a:pt x="546" y="453"/>
                  </a:cubicBezTo>
                  <a:lnTo>
                    <a:pt x="546" y="387"/>
                  </a:lnTo>
                  <a:close/>
                  <a:moveTo>
                    <a:pt x="627" y="387"/>
                  </a:moveTo>
                  <a:cubicBezTo>
                    <a:pt x="627" y="439"/>
                    <a:pt x="627" y="439"/>
                    <a:pt x="627" y="439"/>
                  </a:cubicBezTo>
                  <a:cubicBezTo>
                    <a:pt x="627" y="448"/>
                    <a:pt x="621" y="454"/>
                    <a:pt x="612" y="454"/>
                  </a:cubicBezTo>
                  <a:cubicBezTo>
                    <a:pt x="602" y="454"/>
                    <a:pt x="596" y="448"/>
                    <a:pt x="596" y="439"/>
                  </a:cubicBezTo>
                  <a:cubicBezTo>
                    <a:pt x="596" y="387"/>
                    <a:pt x="596" y="387"/>
                    <a:pt x="596" y="387"/>
                  </a:cubicBezTo>
                  <a:cubicBezTo>
                    <a:pt x="588" y="387"/>
                    <a:pt x="588" y="387"/>
                    <a:pt x="588" y="387"/>
                  </a:cubicBezTo>
                  <a:cubicBezTo>
                    <a:pt x="588" y="439"/>
                    <a:pt x="588" y="439"/>
                    <a:pt x="588" y="439"/>
                  </a:cubicBezTo>
                  <a:cubicBezTo>
                    <a:pt x="588" y="453"/>
                    <a:pt x="598" y="462"/>
                    <a:pt x="612" y="462"/>
                  </a:cubicBezTo>
                  <a:cubicBezTo>
                    <a:pt x="626" y="462"/>
                    <a:pt x="635" y="453"/>
                    <a:pt x="635" y="439"/>
                  </a:cubicBezTo>
                  <a:cubicBezTo>
                    <a:pt x="635" y="387"/>
                    <a:pt x="635" y="387"/>
                    <a:pt x="635" y="387"/>
                  </a:cubicBezTo>
                  <a:lnTo>
                    <a:pt x="627" y="387"/>
                  </a:lnTo>
                  <a:close/>
                  <a:moveTo>
                    <a:pt x="680" y="437"/>
                  </a:moveTo>
                  <a:cubicBezTo>
                    <a:pt x="685" y="437"/>
                    <a:pt x="685" y="437"/>
                    <a:pt x="685" y="437"/>
                  </a:cubicBezTo>
                  <a:cubicBezTo>
                    <a:pt x="701" y="405"/>
                    <a:pt x="701" y="405"/>
                    <a:pt x="701" y="405"/>
                  </a:cubicBezTo>
                  <a:cubicBezTo>
                    <a:pt x="701" y="461"/>
                    <a:pt x="701" y="461"/>
                    <a:pt x="701" y="461"/>
                  </a:cubicBezTo>
                  <a:cubicBezTo>
                    <a:pt x="709" y="461"/>
                    <a:pt x="709" y="461"/>
                    <a:pt x="709" y="461"/>
                  </a:cubicBezTo>
                  <a:cubicBezTo>
                    <a:pt x="709" y="387"/>
                    <a:pt x="709" y="387"/>
                    <a:pt x="709" y="387"/>
                  </a:cubicBezTo>
                  <a:cubicBezTo>
                    <a:pt x="702" y="387"/>
                    <a:pt x="702" y="387"/>
                    <a:pt x="702" y="387"/>
                  </a:cubicBezTo>
                  <a:cubicBezTo>
                    <a:pt x="682" y="426"/>
                    <a:pt x="682" y="426"/>
                    <a:pt x="682" y="426"/>
                  </a:cubicBezTo>
                  <a:cubicBezTo>
                    <a:pt x="663" y="387"/>
                    <a:pt x="663" y="387"/>
                    <a:pt x="663" y="387"/>
                  </a:cubicBezTo>
                  <a:cubicBezTo>
                    <a:pt x="656" y="387"/>
                    <a:pt x="656" y="387"/>
                    <a:pt x="656" y="387"/>
                  </a:cubicBezTo>
                  <a:cubicBezTo>
                    <a:pt x="656" y="461"/>
                    <a:pt x="656" y="461"/>
                    <a:pt x="656" y="461"/>
                  </a:cubicBezTo>
                  <a:cubicBezTo>
                    <a:pt x="664" y="461"/>
                    <a:pt x="664" y="461"/>
                    <a:pt x="664" y="461"/>
                  </a:cubicBezTo>
                  <a:cubicBezTo>
                    <a:pt x="664" y="405"/>
                    <a:pt x="664" y="405"/>
                    <a:pt x="664" y="405"/>
                  </a:cubicBezTo>
                  <a:lnTo>
                    <a:pt x="680" y="437"/>
                  </a:lnTo>
                  <a:close/>
                  <a:moveTo>
                    <a:pt x="730" y="461"/>
                  </a:moveTo>
                  <a:cubicBezTo>
                    <a:pt x="756" y="461"/>
                    <a:pt x="756" y="461"/>
                    <a:pt x="756" y="461"/>
                  </a:cubicBezTo>
                  <a:cubicBezTo>
                    <a:pt x="769" y="461"/>
                    <a:pt x="778" y="453"/>
                    <a:pt x="778" y="441"/>
                  </a:cubicBezTo>
                  <a:cubicBezTo>
                    <a:pt x="778" y="432"/>
                    <a:pt x="773" y="426"/>
                    <a:pt x="765" y="423"/>
                  </a:cubicBezTo>
                  <a:cubicBezTo>
                    <a:pt x="765" y="423"/>
                    <a:pt x="765" y="423"/>
                    <a:pt x="765" y="423"/>
                  </a:cubicBezTo>
                  <a:cubicBezTo>
                    <a:pt x="772" y="420"/>
                    <a:pt x="776" y="415"/>
                    <a:pt x="776" y="406"/>
                  </a:cubicBezTo>
                  <a:cubicBezTo>
                    <a:pt x="776" y="395"/>
                    <a:pt x="767" y="387"/>
                    <a:pt x="754" y="387"/>
                  </a:cubicBezTo>
                  <a:cubicBezTo>
                    <a:pt x="730" y="387"/>
                    <a:pt x="730" y="387"/>
                    <a:pt x="730" y="387"/>
                  </a:cubicBezTo>
                  <a:lnTo>
                    <a:pt x="730" y="461"/>
                  </a:lnTo>
                  <a:close/>
                  <a:moveTo>
                    <a:pt x="753" y="395"/>
                  </a:moveTo>
                  <a:cubicBezTo>
                    <a:pt x="762" y="395"/>
                    <a:pt x="767" y="399"/>
                    <a:pt x="767" y="407"/>
                  </a:cubicBezTo>
                  <a:cubicBezTo>
                    <a:pt x="767" y="415"/>
                    <a:pt x="762" y="420"/>
                    <a:pt x="753" y="420"/>
                  </a:cubicBezTo>
                  <a:cubicBezTo>
                    <a:pt x="739" y="420"/>
                    <a:pt x="739" y="420"/>
                    <a:pt x="739" y="420"/>
                  </a:cubicBezTo>
                  <a:cubicBezTo>
                    <a:pt x="739" y="395"/>
                    <a:pt x="739" y="395"/>
                    <a:pt x="739" y="395"/>
                  </a:cubicBezTo>
                  <a:lnTo>
                    <a:pt x="753" y="395"/>
                  </a:lnTo>
                  <a:close/>
                  <a:moveTo>
                    <a:pt x="755" y="427"/>
                  </a:moveTo>
                  <a:cubicBezTo>
                    <a:pt x="764" y="427"/>
                    <a:pt x="769" y="432"/>
                    <a:pt x="769" y="441"/>
                  </a:cubicBezTo>
                  <a:cubicBezTo>
                    <a:pt x="769" y="449"/>
                    <a:pt x="764" y="454"/>
                    <a:pt x="755" y="454"/>
                  </a:cubicBezTo>
                  <a:cubicBezTo>
                    <a:pt x="739" y="454"/>
                    <a:pt x="739" y="454"/>
                    <a:pt x="739" y="454"/>
                  </a:cubicBezTo>
                  <a:cubicBezTo>
                    <a:pt x="739" y="427"/>
                    <a:pt x="739" y="427"/>
                    <a:pt x="739" y="427"/>
                  </a:cubicBezTo>
                  <a:lnTo>
                    <a:pt x="755" y="427"/>
                  </a:lnTo>
                  <a:close/>
                  <a:moveTo>
                    <a:pt x="805" y="387"/>
                  </a:moveTo>
                  <a:cubicBezTo>
                    <a:pt x="796" y="387"/>
                    <a:pt x="796" y="387"/>
                    <a:pt x="796" y="387"/>
                  </a:cubicBezTo>
                  <a:cubicBezTo>
                    <a:pt x="796" y="461"/>
                    <a:pt x="796" y="461"/>
                    <a:pt x="796" y="461"/>
                  </a:cubicBezTo>
                  <a:cubicBezTo>
                    <a:pt x="805" y="461"/>
                    <a:pt x="805" y="461"/>
                    <a:pt x="805" y="461"/>
                  </a:cubicBezTo>
                  <a:lnTo>
                    <a:pt x="805" y="387"/>
                  </a:lnTo>
                  <a:close/>
                  <a:moveTo>
                    <a:pt x="828" y="461"/>
                  </a:moveTo>
                  <a:cubicBezTo>
                    <a:pt x="834" y="444"/>
                    <a:pt x="834" y="444"/>
                    <a:pt x="834" y="444"/>
                  </a:cubicBezTo>
                  <a:cubicBezTo>
                    <a:pt x="862" y="444"/>
                    <a:pt x="862" y="444"/>
                    <a:pt x="862" y="444"/>
                  </a:cubicBezTo>
                  <a:cubicBezTo>
                    <a:pt x="867" y="461"/>
                    <a:pt x="867" y="461"/>
                    <a:pt x="867" y="461"/>
                  </a:cubicBezTo>
                  <a:cubicBezTo>
                    <a:pt x="876" y="461"/>
                    <a:pt x="876" y="461"/>
                    <a:pt x="876" y="461"/>
                  </a:cubicBezTo>
                  <a:cubicBezTo>
                    <a:pt x="852" y="387"/>
                    <a:pt x="852" y="387"/>
                    <a:pt x="852" y="387"/>
                  </a:cubicBezTo>
                  <a:cubicBezTo>
                    <a:pt x="844" y="387"/>
                    <a:pt x="844" y="387"/>
                    <a:pt x="844" y="387"/>
                  </a:cubicBezTo>
                  <a:cubicBezTo>
                    <a:pt x="820" y="461"/>
                    <a:pt x="820" y="461"/>
                    <a:pt x="820" y="461"/>
                  </a:cubicBezTo>
                  <a:lnTo>
                    <a:pt x="828" y="461"/>
                  </a:lnTo>
                  <a:close/>
                  <a:moveTo>
                    <a:pt x="848" y="399"/>
                  </a:moveTo>
                  <a:cubicBezTo>
                    <a:pt x="860" y="437"/>
                    <a:pt x="860" y="437"/>
                    <a:pt x="860" y="437"/>
                  </a:cubicBezTo>
                  <a:cubicBezTo>
                    <a:pt x="836" y="437"/>
                    <a:pt x="836" y="437"/>
                    <a:pt x="836" y="437"/>
                  </a:cubicBezTo>
                  <a:lnTo>
                    <a:pt x="848" y="399"/>
                  </a:lnTo>
                  <a:close/>
                </a:path>
              </a:pathLst>
            </a:custGeom>
            <a:solidFill>
              <a:srgbClr val="00BCE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7" name="Freeform 8">
              <a:extLst>
                <a:ext uri="{FF2B5EF4-FFF2-40B4-BE49-F238E27FC236}">
                  <a16:creationId xmlns:a16="http://schemas.microsoft.com/office/drawing/2014/main" id="{90B5C6F2-C6A7-B9D4-E62A-B34982B73CFC}"/>
                </a:ext>
              </a:extLst>
            </p:cNvPr>
            <p:cNvSpPr>
              <a:spLocks noEditPoints="1"/>
            </p:cNvSpPr>
            <p:nvPr userDrawn="1"/>
          </p:nvSpPr>
          <p:spPr bwMode="auto">
            <a:xfrm>
              <a:off x="819150" y="3517900"/>
              <a:ext cx="434975" cy="493713"/>
            </a:xfrm>
            <a:custGeom>
              <a:avLst/>
              <a:gdLst>
                <a:gd name="T0" fmla="*/ 2147483646 w 274"/>
                <a:gd name="T1" fmla="*/ 2147483646 h 311"/>
                <a:gd name="T2" fmla="*/ 2147483646 w 274"/>
                <a:gd name="T3" fmla="*/ 0 h 311"/>
                <a:gd name="T4" fmla="*/ 0 w 274"/>
                <a:gd name="T5" fmla="*/ 2147483646 h 311"/>
                <a:gd name="T6" fmla="*/ 2147483646 w 274"/>
                <a:gd name="T7" fmla="*/ 2147483646 h 311"/>
                <a:gd name="T8" fmla="*/ 2147483646 w 274"/>
                <a:gd name="T9" fmla="*/ 2147483646 h 311"/>
                <a:gd name="T10" fmla="*/ 2147483646 w 274"/>
                <a:gd name="T11" fmla="*/ 2147483646 h 311"/>
                <a:gd name="T12" fmla="*/ 2147483646 w 274"/>
                <a:gd name="T13" fmla="*/ 2147483646 h 311"/>
                <a:gd name="T14" fmla="*/ 2147483646 w 274"/>
                <a:gd name="T15" fmla="*/ 2147483646 h 311"/>
                <a:gd name="T16" fmla="*/ 2147483646 w 274"/>
                <a:gd name="T17" fmla="*/ 2147483646 h 311"/>
                <a:gd name="T18" fmla="*/ 2147483646 w 274"/>
                <a:gd name="T19" fmla="*/ 2147483646 h 311"/>
                <a:gd name="T20" fmla="*/ 2147483646 w 274"/>
                <a:gd name="T21" fmla="*/ 2147483646 h 311"/>
                <a:gd name="T22" fmla="*/ 2147483646 w 274"/>
                <a:gd name="T23" fmla="*/ 2147483646 h 311"/>
                <a:gd name="T24" fmla="*/ 2147483646 w 274"/>
                <a:gd name="T25" fmla="*/ 2147483646 h 311"/>
                <a:gd name="T26" fmla="*/ 2147483646 w 274"/>
                <a:gd name="T27" fmla="*/ 2147483646 h 311"/>
                <a:gd name="T28" fmla="*/ 2147483646 w 274"/>
                <a:gd name="T29" fmla="*/ 2147483646 h 311"/>
                <a:gd name="T30" fmla="*/ 2147483646 w 274"/>
                <a:gd name="T31" fmla="*/ 2147483646 h 311"/>
                <a:gd name="T32" fmla="*/ 2147483646 w 274"/>
                <a:gd name="T33" fmla="*/ 2147483646 h 311"/>
                <a:gd name="T34" fmla="*/ 2147483646 w 274"/>
                <a:gd name="T35" fmla="*/ 2147483646 h 311"/>
                <a:gd name="T36" fmla="*/ 2147483646 w 274"/>
                <a:gd name="T37" fmla="*/ 2147483646 h 311"/>
                <a:gd name="T38" fmla="*/ 2147483646 w 274"/>
                <a:gd name="T39" fmla="*/ 2147483646 h 311"/>
                <a:gd name="T40" fmla="*/ 2147483646 w 274"/>
                <a:gd name="T41" fmla="*/ 2147483646 h 311"/>
                <a:gd name="T42" fmla="*/ 2147483646 w 274"/>
                <a:gd name="T43" fmla="*/ 2147483646 h 311"/>
                <a:gd name="T44" fmla="*/ 2147483646 w 274"/>
                <a:gd name="T45" fmla="*/ 2147483646 h 311"/>
                <a:gd name="T46" fmla="*/ 2147483646 w 274"/>
                <a:gd name="T47" fmla="*/ 2147483646 h 311"/>
                <a:gd name="T48" fmla="*/ 2147483646 w 274"/>
                <a:gd name="T49" fmla="*/ 2147483646 h 311"/>
                <a:gd name="T50" fmla="*/ 2147483646 w 274"/>
                <a:gd name="T51" fmla="*/ 2147483646 h 311"/>
                <a:gd name="T52" fmla="*/ 2147483646 w 274"/>
                <a:gd name="T53" fmla="*/ 2147483646 h 311"/>
                <a:gd name="T54" fmla="*/ 2147483646 w 274"/>
                <a:gd name="T55" fmla="*/ 2147483646 h 311"/>
                <a:gd name="T56" fmla="*/ 2147483646 w 274"/>
                <a:gd name="T57" fmla="*/ 2147483646 h 311"/>
                <a:gd name="T58" fmla="*/ 2147483646 w 274"/>
                <a:gd name="T59" fmla="*/ 2147483646 h 311"/>
                <a:gd name="T60" fmla="*/ 2147483646 w 274"/>
                <a:gd name="T61" fmla="*/ 2147483646 h 311"/>
                <a:gd name="T62" fmla="*/ 2147483646 w 274"/>
                <a:gd name="T63" fmla="*/ 2147483646 h 311"/>
                <a:gd name="T64" fmla="*/ 2147483646 w 274"/>
                <a:gd name="T65" fmla="*/ 2147483646 h 311"/>
                <a:gd name="T66" fmla="*/ 2147483646 w 274"/>
                <a:gd name="T67" fmla="*/ 2147483646 h 311"/>
                <a:gd name="T68" fmla="*/ 2147483646 w 274"/>
                <a:gd name="T69" fmla="*/ 2147483646 h 311"/>
                <a:gd name="T70" fmla="*/ 2147483646 w 274"/>
                <a:gd name="T71" fmla="*/ 2147483646 h 311"/>
                <a:gd name="T72" fmla="*/ 2147483646 w 274"/>
                <a:gd name="T73" fmla="*/ 2147483646 h 311"/>
                <a:gd name="T74" fmla="*/ 2147483646 w 274"/>
                <a:gd name="T75" fmla="*/ 2147483646 h 311"/>
                <a:gd name="T76" fmla="*/ 2147483646 w 274"/>
                <a:gd name="T77" fmla="*/ 2147483646 h 311"/>
                <a:gd name="T78" fmla="*/ 2147483646 w 274"/>
                <a:gd name="T79" fmla="*/ 2147483646 h 311"/>
                <a:gd name="T80" fmla="*/ 2147483646 w 274"/>
                <a:gd name="T81" fmla="*/ 2147483646 h 311"/>
                <a:gd name="T82" fmla="*/ 2147483646 w 274"/>
                <a:gd name="T83" fmla="*/ 2147483646 h 311"/>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274" h="311">
                  <a:moveTo>
                    <a:pt x="274" y="155"/>
                  </a:moveTo>
                  <a:lnTo>
                    <a:pt x="137" y="0"/>
                  </a:lnTo>
                  <a:lnTo>
                    <a:pt x="0" y="155"/>
                  </a:lnTo>
                  <a:lnTo>
                    <a:pt x="137" y="311"/>
                  </a:lnTo>
                  <a:lnTo>
                    <a:pt x="274" y="155"/>
                  </a:lnTo>
                  <a:close/>
                  <a:moveTo>
                    <a:pt x="111" y="258"/>
                  </a:moveTo>
                  <a:lnTo>
                    <a:pt x="164" y="258"/>
                  </a:lnTo>
                  <a:lnTo>
                    <a:pt x="137" y="288"/>
                  </a:lnTo>
                  <a:lnTo>
                    <a:pt x="111" y="258"/>
                  </a:lnTo>
                  <a:close/>
                  <a:moveTo>
                    <a:pt x="183" y="147"/>
                  </a:moveTo>
                  <a:lnTo>
                    <a:pt x="137" y="95"/>
                  </a:lnTo>
                  <a:lnTo>
                    <a:pt x="91" y="147"/>
                  </a:lnTo>
                  <a:lnTo>
                    <a:pt x="69" y="147"/>
                  </a:lnTo>
                  <a:lnTo>
                    <a:pt x="137" y="70"/>
                  </a:lnTo>
                  <a:lnTo>
                    <a:pt x="205" y="147"/>
                  </a:lnTo>
                  <a:lnTo>
                    <a:pt x="183" y="147"/>
                  </a:lnTo>
                  <a:close/>
                  <a:moveTo>
                    <a:pt x="164" y="147"/>
                  </a:moveTo>
                  <a:lnTo>
                    <a:pt x="111" y="147"/>
                  </a:lnTo>
                  <a:lnTo>
                    <a:pt x="137" y="117"/>
                  </a:lnTo>
                  <a:lnTo>
                    <a:pt x="164" y="147"/>
                  </a:lnTo>
                  <a:close/>
                  <a:moveTo>
                    <a:pt x="247" y="162"/>
                  </a:moveTo>
                  <a:lnTo>
                    <a:pt x="232" y="179"/>
                  </a:lnTo>
                  <a:lnTo>
                    <a:pt x="42" y="179"/>
                  </a:lnTo>
                  <a:lnTo>
                    <a:pt x="27" y="162"/>
                  </a:lnTo>
                  <a:lnTo>
                    <a:pt x="247" y="162"/>
                  </a:lnTo>
                  <a:close/>
                  <a:moveTo>
                    <a:pt x="219" y="194"/>
                  </a:moveTo>
                  <a:lnTo>
                    <a:pt x="204" y="211"/>
                  </a:lnTo>
                  <a:lnTo>
                    <a:pt x="70" y="211"/>
                  </a:lnTo>
                  <a:lnTo>
                    <a:pt x="55" y="194"/>
                  </a:lnTo>
                  <a:lnTo>
                    <a:pt x="219" y="194"/>
                  </a:lnTo>
                  <a:close/>
                  <a:moveTo>
                    <a:pt x="191" y="226"/>
                  </a:moveTo>
                  <a:lnTo>
                    <a:pt x="177" y="243"/>
                  </a:lnTo>
                  <a:lnTo>
                    <a:pt x="97" y="243"/>
                  </a:lnTo>
                  <a:lnTo>
                    <a:pt x="83" y="226"/>
                  </a:lnTo>
                  <a:lnTo>
                    <a:pt x="191" y="226"/>
                  </a:lnTo>
                  <a:close/>
                  <a:moveTo>
                    <a:pt x="247" y="147"/>
                  </a:moveTo>
                  <a:lnTo>
                    <a:pt x="225" y="147"/>
                  </a:lnTo>
                  <a:lnTo>
                    <a:pt x="137" y="47"/>
                  </a:lnTo>
                  <a:lnTo>
                    <a:pt x="49" y="147"/>
                  </a:lnTo>
                  <a:lnTo>
                    <a:pt x="27" y="147"/>
                  </a:lnTo>
                  <a:lnTo>
                    <a:pt x="137" y="22"/>
                  </a:lnTo>
                  <a:lnTo>
                    <a:pt x="247" y="14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grpSp>
      <p:pic>
        <p:nvPicPr>
          <p:cNvPr id="8" name="Picture 10">
            <a:extLst>
              <a:ext uri="{FF2B5EF4-FFF2-40B4-BE49-F238E27FC236}">
                <a16:creationId xmlns:a16="http://schemas.microsoft.com/office/drawing/2014/main" id="{8B4AE878-8449-DB6C-2D6E-46DBC734035F}"/>
              </a:ext>
            </a:extLst>
          </p:cNvPr>
          <p:cNvPicPr>
            <a:picLocks noChangeAspect="1"/>
          </p:cNvPicPr>
          <p:nvPr userDrawn="1"/>
        </p:nvPicPr>
        <p:blipFill>
          <a:blip r:embed="rId3">
            <a:extLst>
              <a:ext uri="{28A0092B-C50C-407E-A947-70E740481C1C}">
                <a14:useLocalDpi xmlns:a14="http://schemas.microsoft.com/office/drawing/2010/main"/>
              </a:ext>
            </a:extLst>
          </a:blip>
          <a:srcRect/>
          <a:stretch>
            <a:fillRect/>
          </a:stretch>
        </p:blipFill>
        <p:spPr bwMode="auto">
          <a:xfrm>
            <a:off x="6043613" y="-647700"/>
            <a:ext cx="3100387" cy="6443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279038" y="1727945"/>
            <a:ext cx="6585924" cy="1122829"/>
          </a:xfrm>
        </p:spPr>
        <p:txBody>
          <a:bodyPr anchor="b"/>
          <a:lstStyle>
            <a:lvl1pPr marL="0" algn="ctr" defTabSz="457200" rtl="0" eaLnBrk="1" latinLnBrk="0" hangingPunct="1">
              <a:lnSpc>
                <a:spcPct val="95000"/>
              </a:lnSpc>
              <a:spcBef>
                <a:spcPct val="0"/>
              </a:spcBef>
              <a:spcAft>
                <a:spcPts val="400"/>
              </a:spcAft>
              <a:buNone/>
              <a:defRPr lang="en-US" sz="3600" b="0" kern="1200" dirty="0">
                <a:solidFill>
                  <a:schemeClr val="bg1"/>
                </a:solidFill>
                <a:latin typeface="Arial" panose="020B0604020202020204" pitchFamily="34" charset="0"/>
                <a:ea typeface="+mj-ea"/>
                <a:cs typeface="Arial" panose="020B0604020202020204" pitchFamily="34" charset="0"/>
              </a:defRPr>
            </a:lvl1pPr>
          </a:lstStyle>
          <a:p>
            <a:r>
              <a:rPr lang="en-US"/>
              <a:t>Click to edit Master title style</a:t>
            </a:r>
          </a:p>
        </p:txBody>
      </p:sp>
      <p:sp>
        <p:nvSpPr>
          <p:cNvPr id="10" name="Subtitle 2"/>
          <p:cNvSpPr>
            <a:spLocks noGrp="1"/>
          </p:cNvSpPr>
          <p:nvPr>
            <p:ph type="subTitle" idx="1"/>
          </p:nvPr>
        </p:nvSpPr>
        <p:spPr>
          <a:xfrm>
            <a:off x="3449170" y="3102923"/>
            <a:ext cx="2212042" cy="453824"/>
          </a:xfrm>
        </p:spPr>
        <p:txBody>
          <a:bodyPr/>
          <a:lstStyle>
            <a:lvl1pPr marL="0" indent="0" algn="ctr">
              <a:lnSpc>
                <a:spcPct val="100000"/>
              </a:lnSpc>
              <a:spcBef>
                <a:spcPts val="0"/>
              </a:spcBef>
              <a:spcAft>
                <a:spcPts val="600"/>
              </a:spcAft>
              <a:buNone/>
              <a:defRPr sz="1200" b="0">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9" name="Footer Placeholder 4">
            <a:extLst>
              <a:ext uri="{FF2B5EF4-FFF2-40B4-BE49-F238E27FC236}">
                <a16:creationId xmlns:a16="http://schemas.microsoft.com/office/drawing/2014/main" id="{0FBCF34B-60C6-EC9E-FC00-A9E049014EAD}"/>
              </a:ext>
            </a:extLst>
          </p:cNvPr>
          <p:cNvSpPr>
            <a:spLocks noGrp="1"/>
          </p:cNvSpPr>
          <p:nvPr>
            <p:ph type="ftr" sz="quarter" idx="10"/>
          </p:nvPr>
        </p:nvSpPr>
        <p:spPr/>
        <p:txBody>
          <a:bodyPr/>
          <a:lstStyle>
            <a:lvl1pPr>
              <a:defRPr/>
            </a:lvl1pPr>
          </a:lstStyle>
          <a:p>
            <a:pPr>
              <a:defRPr/>
            </a:pPr>
            <a:r>
              <a:rPr lang="en-US"/>
              <a:t>SECTION TITLE</a:t>
            </a:r>
          </a:p>
        </p:txBody>
      </p:sp>
      <p:sp>
        <p:nvSpPr>
          <p:cNvPr id="11" name="Slide Number Placeholder 5">
            <a:extLst>
              <a:ext uri="{FF2B5EF4-FFF2-40B4-BE49-F238E27FC236}">
                <a16:creationId xmlns:a16="http://schemas.microsoft.com/office/drawing/2014/main" id="{678E287E-1E8D-0751-AE8A-8C708F2E5CF4}"/>
              </a:ext>
            </a:extLst>
          </p:cNvPr>
          <p:cNvSpPr>
            <a:spLocks noGrp="1"/>
          </p:cNvSpPr>
          <p:nvPr>
            <p:ph type="sldNum" sz="quarter" idx="11"/>
          </p:nvPr>
        </p:nvSpPr>
        <p:spPr>
          <a:xfrm>
            <a:off x="574675" y="4700588"/>
            <a:ext cx="368300" cy="273050"/>
          </a:xfrm>
        </p:spPr>
        <p:txBody>
          <a:bodyPr/>
          <a:lstStyle>
            <a:lvl1pPr>
              <a:defRPr/>
            </a:lvl1pPr>
          </a:lstStyle>
          <a:p>
            <a:fld id="{B3C098FD-1C3A-4641-BF29-638B20693F2A}" type="slidenum">
              <a:rPr lang="en-US" altLang="en-US"/>
              <a:pPr/>
              <a:t>‹#›</a:t>
            </a:fld>
            <a:endParaRPr lang="en-US" altLang="en-US"/>
          </a:p>
        </p:txBody>
      </p:sp>
    </p:spTree>
    <p:extLst>
      <p:ext uri="{BB962C8B-B14F-4D97-AF65-F5344CB8AC3E}">
        <p14:creationId xmlns:p14="http://schemas.microsoft.com/office/powerpoint/2010/main" val="224843092"/>
      </p:ext>
    </p:extLst>
  </p:cSld>
  <p:clrMapOvr>
    <a:masterClrMapping/>
  </p:clrMapOvr>
  <p:transition spd="slow">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0_Section Divider - Image">
    <p:spTree>
      <p:nvGrpSpPr>
        <p:cNvPr id="1" name=""/>
        <p:cNvGrpSpPr/>
        <p:nvPr/>
      </p:nvGrpSpPr>
      <p:grpSpPr>
        <a:xfrm>
          <a:off x="0" y="0"/>
          <a:ext cx="0" cy="0"/>
          <a:chOff x="0" y="0"/>
          <a:chExt cx="0" cy="0"/>
        </a:xfrm>
      </p:grpSpPr>
      <p:pic>
        <p:nvPicPr>
          <p:cNvPr id="4" name="Picture 6">
            <a:extLst>
              <a:ext uri="{FF2B5EF4-FFF2-40B4-BE49-F238E27FC236}">
                <a16:creationId xmlns:a16="http://schemas.microsoft.com/office/drawing/2014/main" id="{D519AE9B-4D0B-52CD-B8D7-1CAC7FB96B82}"/>
              </a:ext>
            </a:extLst>
          </p:cNvPr>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26988" y="-26988"/>
            <a:ext cx="9170988" cy="5156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Group 8">
            <a:extLst>
              <a:ext uri="{FF2B5EF4-FFF2-40B4-BE49-F238E27FC236}">
                <a16:creationId xmlns:a16="http://schemas.microsoft.com/office/drawing/2014/main" id="{8DB5B5C1-D3DC-9E7A-A12E-BC2CF37B0B78}"/>
              </a:ext>
            </a:extLst>
          </p:cNvPr>
          <p:cNvGrpSpPr>
            <a:grpSpLocks/>
          </p:cNvGrpSpPr>
          <p:nvPr userDrawn="1"/>
        </p:nvGrpSpPr>
        <p:grpSpPr bwMode="auto">
          <a:xfrm>
            <a:off x="7415213" y="4538663"/>
            <a:ext cx="1009650" cy="387350"/>
            <a:chOff x="819150" y="3517900"/>
            <a:chExt cx="1285875" cy="493713"/>
          </a:xfrm>
        </p:grpSpPr>
        <p:sp>
          <p:nvSpPr>
            <p:cNvPr id="6" name="Freeform 7">
              <a:extLst>
                <a:ext uri="{FF2B5EF4-FFF2-40B4-BE49-F238E27FC236}">
                  <a16:creationId xmlns:a16="http://schemas.microsoft.com/office/drawing/2014/main" id="{11D02DC4-9472-369C-6B33-CADECDF4902B}"/>
                </a:ext>
              </a:extLst>
            </p:cNvPr>
            <p:cNvSpPr>
              <a:spLocks noEditPoints="1"/>
            </p:cNvSpPr>
            <p:nvPr userDrawn="1"/>
          </p:nvSpPr>
          <p:spPr bwMode="auto">
            <a:xfrm>
              <a:off x="1343025" y="3640138"/>
              <a:ext cx="762000" cy="296863"/>
            </a:xfrm>
            <a:custGeom>
              <a:avLst/>
              <a:gdLst>
                <a:gd name="T0" fmla="*/ 2147483646 w 1184"/>
                <a:gd name="T1" fmla="*/ 2147483646 h 462"/>
                <a:gd name="T2" fmla="*/ 2147483646 w 1184"/>
                <a:gd name="T3" fmla="*/ 2147483646 h 462"/>
                <a:gd name="T4" fmla="*/ 2147483646 w 1184"/>
                <a:gd name="T5" fmla="*/ 2147483646 h 462"/>
                <a:gd name="T6" fmla="*/ 2147483646 w 1184"/>
                <a:gd name="T7" fmla="*/ 0 h 462"/>
                <a:gd name="T8" fmla="*/ 2147483646 w 1184"/>
                <a:gd name="T9" fmla="*/ 2147483646 h 462"/>
                <a:gd name="T10" fmla="*/ 2147483646 w 1184"/>
                <a:gd name="T11" fmla="*/ 2147483646 h 462"/>
                <a:gd name="T12" fmla="*/ 2147483646 w 1184"/>
                <a:gd name="T13" fmla="*/ 2147483646 h 462"/>
                <a:gd name="T14" fmla="*/ 2147483646 w 1184"/>
                <a:gd name="T15" fmla="*/ 2147483646 h 462"/>
                <a:gd name="T16" fmla="*/ 2147483646 w 1184"/>
                <a:gd name="T17" fmla="*/ 2147483646 h 462"/>
                <a:gd name="T18" fmla="*/ 2147483646 w 1184"/>
                <a:gd name="T19" fmla="*/ 2147483646 h 462"/>
                <a:gd name="T20" fmla="*/ 2147483646 w 1184"/>
                <a:gd name="T21" fmla="*/ 2147483646 h 462"/>
                <a:gd name="T22" fmla="*/ 2147483646 w 1184"/>
                <a:gd name="T23" fmla="*/ 2147483646 h 462"/>
                <a:gd name="T24" fmla="*/ 2147483646 w 1184"/>
                <a:gd name="T25" fmla="*/ 2147483646 h 462"/>
                <a:gd name="T26" fmla="*/ 2147483646 w 1184"/>
                <a:gd name="T27" fmla="*/ 2147483646 h 462"/>
                <a:gd name="T28" fmla="*/ 2147483646 w 1184"/>
                <a:gd name="T29" fmla="*/ 2147483646 h 462"/>
                <a:gd name="T30" fmla="*/ 2147483646 w 1184"/>
                <a:gd name="T31" fmla="*/ 2147483646 h 462"/>
                <a:gd name="T32" fmla="*/ 2147483646 w 1184"/>
                <a:gd name="T33" fmla="*/ 2147483646 h 462"/>
                <a:gd name="T34" fmla="*/ 2147483646 w 1184"/>
                <a:gd name="T35" fmla="*/ 2147483646 h 462"/>
                <a:gd name="T36" fmla="*/ 2147483646 w 1184"/>
                <a:gd name="T37" fmla="*/ 2147483646 h 462"/>
                <a:gd name="T38" fmla="*/ 2147483646 w 1184"/>
                <a:gd name="T39" fmla="*/ 2147483646 h 462"/>
                <a:gd name="T40" fmla="*/ 2147483646 w 1184"/>
                <a:gd name="T41" fmla="*/ 2147483646 h 462"/>
                <a:gd name="T42" fmla="*/ 2147483646 w 1184"/>
                <a:gd name="T43" fmla="*/ 2147483646 h 462"/>
                <a:gd name="T44" fmla="*/ 2147483646 w 1184"/>
                <a:gd name="T45" fmla="*/ 2147483646 h 462"/>
                <a:gd name="T46" fmla="*/ 2147483646 w 1184"/>
                <a:gd name="T47" fmla="*/ 2147483646 h 462"/>
                <a:gd name="T48" fmla="*/ 2147483646 w 1184"/>
                <a:gd name="T49" fmla="*/ 2147483646 h 462"/>
                <a:gd name="T50" fmla="*/ 2147483646 w 1184"/>
                <a:gd name="T51" fmla="*/ 2147483646 h 462"/>
                <a:gd name="T52" fmla="*/ 2147483646 w 1184"/>
                <a:gd name="T53" fmla="*/ 2147483646 h 462"/>
                <a:gd name="T54" fmla="*/ 2147483646 w 1184"/>
                <a:gd name="T55" fmla="*/ 2147483646 h 462"/>
                <a:gd name="T56" fmla="*/ 2147483646 w 1184"/>
                <a:gd name="T57" fmla="*/ 2147483646 h 462"/>
                <a:gd name="T58" fmla="*/ 2147483646 w 1184"/>
                <a:gd name="T59" fmla="*/ 2147483646 h 462"/>
                <a:gd name="T60" fmla="*/ 2147483646 w 1184"/>
                <a:gd name="T61" fmla="*/ 2147483646 h 462"/>
                <a:gd name="T62" fmla="*/ 2147483646 w 1184"/>
                <a:gd name="T63" fmla="*/ 2147483646 h 462"/>
                <a:gd name="T64" fmla="*/ 2147483646 w 1184"/>
                <a:gd name="T65" fmla="*/ 2147483646 h 462"/>
                <a:gd name="T66" fmla="*/ 2147483646 w 1184"/>
                <a:gd name="T67" fmla="*/ 2147483646 h 462"/>
                <a:gd name="T68" fmla="*/ 2147483646 w 1184"/>
                <a:gd name="T69" fmla="*/ 2147483646 h 462"/>
                <a:gd name="T70" fmla="*/ 2147483646 w 1184"/>
                <a:gd name="T71" fmla="*/ 2147483646 h 462"/>
                <a:gd name="T72" fmla="*/ 2147483646 w 1184"/>
                <a:gd name="T73" fmla="*/ 2147483646 h 462"/>
                <a:gd name="T74" fmla="*/ 2147483646 w 1184"/>
                <a:gd name="T75" fmla="*/ 2147483646 h 462"/>
                <a:gd name="T76" fmla="*/ 2147483646 w 1184"/>
                <a:gd name="T77" fmla="*/ 2147483646 h 462"/>
                <a:gd name="T78" fmla="*/ 2147483646 w 1184"/>
                <a:gd name="T79" fmla="*/ 2147483646 h 462"/>
                <a:gd name="T80" fmla="*/ 2147483646 w 1184"/>
                <a:gd name="T81" fmla="*/ 2147483646 h 462"/>
                <a:gd name="T82" fmla="*/ 2147483646 w 1184"/>
                <a:gd name="T83" fmla="*/ 2147483646 h 462"/>
                <a:gd name="T84" fmla="*/ 2147483646 w 1184"/>
                <a:gd name="T85" fmla="*/ 2147483646 h 462"/>
                <a:gd name="T86" fmla="*/ 2147483646 w 1184"/>
                <a:gd name="T87" fmla="*/ 2147483646 h 462"/>
                <a:gd name="T88" fmla="*/ 2147483646 w 1184"/>
                <a:gd name="T89" fmla="*/ 2147483646 h 462"/>
                <a:gd name="T90" fmla="*/ 2147483646 w 1184"/>
                <a:gd name="T91" fmla="*/ 2147483646 h 462"/>
                <a:gd name="T92" fmla="*/ 2147483646 w 1184"/>
                <a:gd name="T93" fmla="*/ 2147483646 h 462"/>
                <a:gd name="T94" fmla="*/ 2147483646 w 1184"/>
                <a:gd name="T95" fmla="*/ 2147483646 h 462"/>
                <a:gd name="T96" fmla="*/ 2147483646 w 1184"/>
                <a:gd name="T97" fmla="*/ 2147483646 h 462"/>
                <a:gd name="T98" fmla="*/ 2147483646 w 1184"/>
                <a:gd name="T99" fmla="*/ 2147483646 h 462"/>
                <a:gd name="T100" fmla="*/ 2147483646 w 1184"/>
                <a:gd name="T101" fmla="*/ 2147483646 h 462"/>
                <a:gd name="T102" fmla="*/ 2147483646 w 1184"/>
                <a:gd name="T103" fmla="*/ 2147483646 h 462"/>
                <a:gd name="T104" fmla="*/ 2147483646 w 1184"/>
                <a:gd name="T105" fmla="*/ 2147483646 h 462"/>
                <a:gd name="T106" fmla="*/ 2147483646 w 1184"/>
                <a:gd name="T107" fmla="*/ 2147483646 h 462"/>
                <a:gd name="T108" fmla="*/ 2147483646 w 1184"/>
                <a:gd name="T109" fmla="*/ 2147483646 h 462"/>
                <a:gd name="T110" fmla="*/ 2147483646 w 1184"/>
                <a:gd name="T111" fmla="*/ 2147483646 h 462"/>
                <a:gd name="T112" fmla="*/ 2147483646 w 1184"/>
                <a:gd name="T113" fmla="*/ 2147483646 h 462"/>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1184" h="462">
                  <a:moveTo>
                    <a:pt x="17" y="70"/>
                  </a:moveTo>
                  <a:cubicBezTo>
                    <a:pt x="17" y="114"/>
                    <a:pt x="17" y="114"/>
                    <a:pt x="17" y="114"/>
                  </a:cubicBezTo>
                  <a:cubicBezTo>
                    <a:pt x="76" y="114"/>
                    <a:pt x="76" y="114"/>
                    <a:pt x="76" y="114"/>
                  </a:cubicBezTo>
                  <a:cubicBezTo>
                    <a:pt x="76" y="127"/>
                    <a:pt x="76" y="127"/>
                    <a:pt x="76" y="127"/>
                  </a:cubicBezTo>
                  <a:cubicBezTo>
                    <a:pt x="3" y="127"/>
                    <a:pt x="3" y="127"/>
                    <a:pt x="3" y="127"/>
                  </a:cubicBezTo>
                  <a:cubicBezTo>
                    <a:pt x="3" y="2"/>
                    <a:pt x="3" y="2"/>
                    <a:pt x="3" y="2"/>
                  </a:cubicBezTo>
                  <a:cubicBezTo>
                    <a:pt x="74" y="2"/>
                    <a:pt x="74" y="2"/>
                    <a:pt x="74" y="2"/>
                  </a:cubicBezTo>
                  <a:cubicBezTo>
                    <a:pt x="74" y="15"/>
                    <a:pt x="74" y="15"/>
                    <a:pt x="74" y="15"/>
                  </a:cubicBezTo>
                  <a:cubicBezTo>
                    <a:pt x="17" y="15"/>
                    <a:pt x="17" y="15"/>
                    <a:pt x="17" y="15"/>
                  </a:cubicBezTo>
                  <a:cubicBezTo>
                    <a:pt x="17" y="57"/>
                    <a:pt x="17" y="57"/>
                    <a:pt x="17" y="57"/>
                  </a:cubicBezTo>
                  <a:cubicBezTo>
                    <a:pt x="69" y="57"/>
                    <a:pt x="69" y="57"/>
                    <a:pt x="69" y="57"/>
                  </a:cubicBezTo>
                  <a:cubicBezTo>
                    <a:pt x="69" y="70"/>
                    <a:pt x="69" y="70"/>
                    <a:pt x="69" y="70"/>
                  </a:cubicBezTo>
                  <a:lnTo>
                    <a:pt x="17" y="70"/>
                  </a:lnTo>
                  <a:close/>
                  <a:moveTo>
                    <a:pt x="186" y="2"/>
                  </a:moveTo>
                  <a:cubicBezTo>
                    <a:pt x="172" y="2"/>
                    <a:pt x="172" y="2"/>
                    <a:pt x="172" y="2"/>
                  </a:cubicBezTo>
                  <a:cubicBezTo>
                    <a:pt x="172" y="97"/>
                    <a:pt x="172" y="97"/>
                    <a:pt x="172" y="97"/>
                  </a:cubicBezTo>
                  <a:cubicBezTo>
                    <a:pt x="119" y="2"/>
                    <a:pt x="119" y="2"/>
                    <a:pt x="119" y="2"/>
                  </a:cubicBezTo>
                  <a:cubicBezTo>
                    <a:pt x="106" y="2"/>
                    <a:pt x="106" y="2"/>
                    <a:pt x="106" y="2"/>
                  </a:cubicBezTo>
                  <a:cubicBezTo>
                    <a:pt x="106" y="127"/>
                    <a:pt x="106" y="127"/>
                    <a:pt x="106" y="127"/>
                  </a:cubicBezTo>
                  <a:cubicBezTo>
                    <a:pt x="120" y="127"/>
                    <a:pt x="120" y="127"/>
                    <a:pt x="120" y="127"/>
                  </a:cubicBezTo>
                  <a:cubicBezTo>
                    <a:pt x="120" y="31"/>
                    <a:pt x="120" y="31"/>
                    <a:pt x="120" y="31"/>
                  </a:cubicBezTo>
                  <a:cubicBezTo>
                    <a:pt x="174" y="127"/>
                    <a:pt x="174" y="127"/>
                    <a:pt x="174" y="127"/>
                  </a:cubicBezTo>
                  <a:cubicBezTo>
                    <a:pt x="186" y="127"/>
                    <a:pt x="186" y="127"/>
                    <a:pt x="186" y="127"/>
                  </a:cubicBezTo>
                  <a:lnTo>
                    <a:pt x="186" y="2"/>
                  </a:lnTo>
                  <a:close/>
                  <a:moveTo>
                    <a:pt x="262" y="78"/>
                  </a:moveTo>
                  <a:cubicBezTo>
                    <a:pt x="285" y="78"/>
                    <a:pt x="285" y="78"/>
                    <a:pt x="285" y="78"/>
                  </a:cubicBezTo>
                  <a:cubicBezTo>
                    <a:pt x="285" y="91"/>
                    <a:pt x="285" y="91"/>
                    <a:pt x="285" y="91"/>
                  </a:cubicBezTo>
                  <a:cubicBezTo>
                    <a:pt x="285" y="106"/>
                    <a:pt x="276" y="116"/>
                    <a:pt x="259" y="116"/>
                  </a:cubicBezTo>
                  <a:cubicBezTo>
                    <a:pt x="242" y="116"/>
                    <a:pt x="232" y="105"/>
                    <a:pt x="232" y="89"/>
                  </a:cubicBezTo>
                  <a:cubicBezTo>
                    <a:pt x="232" y="40"/>
                    <a:pt x="232" y="40"/>
                    <a:pt x="232" y="40"/>
                  </a:cubicBezTo>
                  <a:cubicBezTo>
                    <a:pt x="232" y="25"/>
                    <a:pt x="242" y="13"/>
                    <a:pt x="259" y="13"/>
                  </a:cubicBezTo>
                  <a:cubicBezTo>
                    <a:pt x="276" y="13"/>
                    <a:pt x="285" y="23"/>
                    <a:pt x="285" y="36"/>
                  </a:cubicBezTo>
                  <a:cubicBezTo>
                    <a:pt x="285" y="39"/>
                    <a:pt x="285" y="39"/>
                    <a:pt x="285" y="39"/>
                  </a:cubicBezTo>
                  <a:cubicBezTo>
                    <a:pt x="299" y="39"/>
                    <a:pt x="299" y="39"/>
                    <a:pt x="299" y="39"/>
                  </a:cubicBezTo>
                  <a:cubicBezTo>
                    <a:pt x="299" y="36"/>
                    <a:pt x="299" y="36"/>
                    <a:pt x="299" y="36"/>
                  </a:cubicBezTo>
                  <a:cubicBezTo>
                    <a:pt x="299" y="14"/>
                    <a:pt x="283" y="0"/>
                    <a:pt x="259" y="0"/>
                  </a:cubicBezTo>
                  <a:cubicBezTo>
                    <a:pt x="234" y="0"/>
                    <a:pt x="218" y="16"/>
                    <a:pt x="218" y="40"/>
                  </a:cubicBezTo>
                  <a:cubicBezTo>
                    <a:pt x="218" y="89"/>
                    <a:pt x="218" y="89"/>
                    <a:pt x="218" y="89"/>
                  </a:cubicBezTo>
                  <a:cubicBezTo>
                    <a:pt x="218" y="114"/>
                    <a:pt x="235" y="129"/>
                    <a:pt x="259" y="129"/>
                  </a:cubicBezTo>
                  <a:cubicBezTo>
                    <a:pt x="283" y="129"/>
                    <a:pt x="299" y="114"/>
                    <a:pt x="299" y="91"/>
                  </a:cubicBezTo>
                  <a:cubicBezTo>
                    <a:pt x="299" y="66"/>
                    <a:pt x="299" y="66"/>
                    <a:pt x="299" y="66"/>
                  </a:cubicBezTo>
                  <a:cubicBezTo>
                    <a:pt x="262" y="66"/>
                    <a:pt x="262" y="66"/>
                    <a:pt x="262" y="66"/>
                  </a:cubicBezTo>
                  <a:lnTo>
                    <a:pt x="262" y="78"/>
                  </a:lnTo>
                  <a:close/>
                  <a:moveTo>
                    <a:pt x="346" y="2"/>
                  </a:moveTo>
                  <a:cubicBezTo>
                    <a:pt x="331" y="2"/>
                    <a:pt x="331" y="2"/>
                    <a:pt x="331" y="2"/>
                  </a:cubicBezTo>
                  <a:cubicBezTo>
                    <a:pt x="331" y="127"/>
                    <a:pt x="331" y="127"/>
                    <a:pt x="331" y="127"/>
                  </a:cubicBezTo>
                  <a:cubicBezTo>
                    <a:pt x="346" y="127"/>
                    <a:pt x="346" y="127"/>
                    <a:pt x="346" y="127"/>
                  </a:cubicBezTo>
                  <a:lnTo>
                    <a:pt x="346" y="2"/>
                  </a:lnTo>
                  <a:close/>
                  <a:moveTo>
                    <a:pt x="463" y="2"/>
                  </a:moveTo>
                  <a:cubicBezTo>
                    <a:pt x="449" y="2"/>
                    <a:pt x="449" y="2"/>
                    <a:pt x="449" y="2"/>
                  </a:cubicBezTo>
                  <a:cubicBezTo>
                    <a:pt x="449" y="97"/>
                    <a:pt x="449" y="97"/>
                    <a:pt x="449" y="97"/>
                  </a:cubicBezTo>
                  <a:cubicBezTo>
                    <a:pt x="396" y="2"/>
                    <a:pt x="396" y="2"/>
                    <a:pt x="396" y="2"/>
                  </a:cubicBezTo>
                  <a:cubicBezTo>
                    <a:pt x="383" y="2"/>
                    <a:pt x="383" y="2"/>
                    <a:pt x="383" y="2"/>
                  </a:cubicBezTo>
                  <a:cubicBezTo>
                    <a:pt x="383" y="127"/>
                    <a:pt x="383" y="127"/>
                    <a:pt x="383" y="127"/>
                  </a:cubicBezTo>
                  <a:cubicBezTo>
                    <a:pt x="397" y="127"/>
                    <a:pt x="397" y="127"/>
                    <a:pt x="397" y="127"/>
                  </a:cubicBezTo>
                  <a:cubicBezTo>
                    <a:pt x="397" y="31"/>
                    <a:pt x="397" y="31"/>
                    <a:pt x="397" y="31"/>
                  </a:cubicBezTo>
                  <a:cubicBezTo>
                    <a:pt x="451" y="127"/>
                    <a:pt x="451" y="127"/>
                    <a:pt x="451" y="127"/>
                  </a:cubicBezTo>
                  <a:cubicBezTo>
                    <a:pt x="463" y="127"/>
                    <a:pt x="463" y="127"/>
                    <a:pt x="463" y="127"/>
                  </a:cubicBezTo>
                  <a:lnTo>
                    <a:pt x="463" y="2"/>
                  </a:lnTo>
                  <a:close/>
                  <a:moveTo>
                    <a:pt x="564" y="70"/>
                  </a:moveTo>
                  <a:cubicBezTo>
                    <a:pt x="564" y="57"/>
                    <a:pt x="564" y="57"/>
                    <a:pt x="564" y="57"/>
                  </a:cubicBezTo>
                  <a:cubicBezTo>
                    <a:pt x="512" y="57"/>
                    <a:pt x="512" y="57"/>
                    <a:pt x="512" y="57"/>
                  </a:cubicBezTo>
                  <a:cubicBezTo>
                    <a:pt x="512" y="15"/>
                    <a:pt x="512" y="15"/>
                    <a:pt x="512" y="15"/>
                  </a:cubicBezTo>
                  <a:cubicBezTo>
                    <a:pt x="569" y="15"/>
                    <a:pt x="569" y="15"/>
                    <a:pt x="569" y="15"/>
                  </a:cubicBezTo>
                  <a:cubicBezTo>
                    <a:pt x="569" y="2"/>
                    <a:pt x="569" y="2"/>
                    <a:pt x="569" y="2"/>
                  </a:cubicBezTo>
                  <a:cubicBezTo>
                    <a:pt x="498" y="2"/>
                    <a:pt x="498" y="2"/>
                    <a:pt x="498" y="2"/>
                  </a:cubicBezTo>
                  <a:cubicBezTo>
                    <a:pt x="498" y="127"/>
                    <a:pt x="498" y="127"/>
                    <a:pt x="498" y="127"/>
                  </a:cubicBezTo>
                  <a:cubicBezTo>
                    <a:pt x="571" y="127"/>
                    <a:pt x="571" y="127"/>
                    <a:pt x="571" y="127"/>
                  </a:cubicBezTo>
                  <a:cubicBezTo>
                    <a:pt x="571" y="114"/>
                    <a:pt x="571" y="114"/>
                    <a:pt x="571" y="114"/>
                  </a:cubicBezTo>
                  <a:cubicBezTo>
                    <a:pt x="512" y="114"/>
                    <a:pt x="512" y="114"/>
                    <a:pt x="512" y="114"/>
                  </a:cubicBezTo>
                  <a:cubicBezTo>
                    <a:pt x="512" y="70"/>
                    <a:pt x="512" y="70"/>
                    <a:pt x="512" y="70"/>
                  </a:cubicBezTo>
                  <a:lnTo>
                    <a:pt x="564" y="70"/>
                  </a:lnTo>
                  <a:close/>
                  <a:moveTo>
                    <a:pt x="664" y="70"/>
                  </a:moveTo>
                  <a:cubicBezTo>
                    <a:pt x="664" y="57"/>
                    <a:pt x="664" y="57"/>
                    <a:pt x="664" y="57"/>
                  </a:cubicBezTo>
                  <a:cubicBezTo>
                    <a:pt x="612" y="57"/>
                    <a:pt x="612" y="57"/>
                    <a:pt x="612" y="57"/>
                  </a:cubicBezTo>
                  <a:cubicBezTo>
                    <a:pt x="612" y="15"/>
                    <a:pt x="612" y="15"/>
                    <a:pt x="612" y="15"/>
                  </a:cubicBezTo>
                  <a:cubicBezTo>
                    <a:pt x="669" y="15"/>
                    <a:pt x="669" y="15"/>
                    <a:pt x="669" y="15"/>
                  </a:cubicBezTo>
                  <a:cubicBezTo>
                    <a:pt x="669" y="2"/>
                    <a:pt x="669" y="2"/>
                    <a:pt x="669" y="2"/>
                  </a:cubicBezTo>
                  <a:cubicBezTo>
                    <a:pt x="597" y="2"/>
                    <a:pt x="597" y="2"/>
                    <a:pt x="597" y="2"/>
                  </a:cubicBezTo>
                  <a:cubicBezTo>
                    <a:pt x="597" y="127"/>
                    <a:pt x="597" y="127"/>
                    <a:pt x="597" y="127"/>
                  </a:cubicBezTo>
                  <a:cubicBezTo>
                    <a:pt x="670" y="127"/>
                    <a:pt x="670" y="127"/>
                    <a:pt x="670" y="127"/>
                  </a:cubicBezTo>
                  <a:cubicBezTo>
                    <a:pt x="670" y="114"/>
                    <a:pt x="670" y="114"/>
                    <a:pt x="670" y="114"/>
                  </a:cubicBezTo>
                  <a:cubicBezTo>
                    <a:pt x="612" y="114"/>
                    <a:pt x="612" y="114"/>
                    <a:pt x="612" y="114"/>
                  </a:cubicBezTo>
                  <a:cubicBezTo>
                    <a:pt x="612" y="70"/>
                    <a:pt x="612" y="70"/>
                    <a:pt x="612" y="70"/>
                  </a:cubicBezTo>
                  <a:lnTo>
                    <a:pt x="664" y="70"/>
                  </a:lnTo>
                  <a:close/>
                  <a:moveTo>
                    <a:pt x="779" y="127"/>
                  </a:moveTo>
                  <a:cubicBezTo>
                    <a:pt x="756" y="74"/>
                    <a:pt x="756" y="74"/>
                    <a:pt x="756" y="74"/>
                  </a:cubicBezTo>
                  <a:cubicBezTo>
                    <a:pt x="770" y="69"/>
                    <a:pt x="779" y="56"/>
                    <a:pt x="779" y="39"/>
                  </a:cubicBezTo>
                  <a:cubicBezTo>
                    <a:pt x="779" y="17"/>
                    <a:pt x="761" y="2"/>
                    <a:pt x="737" y="2"/>
                  </a:cubicBezTo>
                  <a:cubicBezTo>
                    <a:pt x="699" y="2"/>
                    <a:pt x="699" y="2"/>
                    <a:pt x="699" y="2"/>
                  </a:cubicBezTo>
                  <a:cubicBezTo>
                    <a:pt x="699" y="127"/>
                    <a:pt x="699" y="127"/>
                    <a:pt x="699" y="127"/>
                  </a:cubicBezTo>
                  <a:cubicBezTo>
                    <a:pt x="713" y="127"/>
                    <a:pt x="713" y="127"/>
                    <a:pt x="713" y="127"/>
                  </a:cubicBezTo>
                  <a:cubicBezTo>
                    <a:pt x="713" y="78"/>
                    <a:pt x="713" y="78"/>
                    <a:pt x="713" y="78"/>
                  </a:cubicBezTo>
                  <a:cubicBezTo>
                    <a:pt x="736" y="78"/>
                    <a:pt x="736" y="78"/>
                    <a:pt x="736" y="78"/>
                  </a:cubicBezTo>
                  <a:cubicBezTo>
                    <a:pt x="738" y="78"/>
                    <a:pt x="740" y="78"/>
                    <a:pt x="742" y="78"/>
                  </a:cubicBezTo>
                  <a:cubicBezTo>
                    <a:pt x="763" y="127"/>
                    <a:pt x="763" y="127"/>
                    <a:pt x="763" y="127"/>
                  </a:cubicBezTo>
                  <a:lnTo>
                    <a:pt x="779" y="127"/>
                  </a:lnTo>
                  <a:close/>
                  <a:moveTo>
                    <a:pt x="736" y="15"/>
                  </a:moveTo>
                  <a:cubicBezTo>
                    <a:pt x="753" y="15"/>
                    <a:pt x="764" y="25"/>
                    <a:pt x="764" y="40"/>
                  </a:cubicBezTo>
                  <a:cubicBezTo>
                    <a:pt x="764" y="55"/>
                    <a:pt x="753" y="65"/>
                    <a:pt x="736" y="65"/>
                  </a:cubicBezTo>
                  <a:cubicBezTo>
                    <a:pt x="713" y="65"/>
                    <a:pt x="713" y="65"/>
                    <a:pt x="713" y="65"/>
                  </a:cubicBezTo>
                  <a:cubicBezTo>
                    <a:pt x="713" y="15"/>
                    <a:pt x="713" y="15"/>
                    <a:pt x="713" y="15"/>
                  </a:cubicBezTo>
                  <a:lnTo>
                    <a:pt x="736" y="15"/>
                  </a:lnTo>
                  <a:close/>
                  <a:moveTo>
                    <a:pt x="881" y="38"/>
                  </a:moveTo>
                  <a:cubicBezTo>
                    <a:pt x="881" y="35"/>
                    <a:pt x="881" y="35"/>
                    <a:pt x="881" y="35"/>
                  </a:cubicBezTo>
                  <a:cubicBezTo>
                    <a:pt x="881" y="14"/>
                    <a:pt x="865" y="0"/>
                    <a:pt x="842" y="0"/>
                  </a:cubicBezTo>
                  <a:cubicBezTo>
                    <a:pt x="819" y="0"/>
                    <a:pt x="804" y="14"/>
                    <a:pt x="804" y="32"/>
                  </a:cubicBezTo>
                  <a:cubicBezTo>
                    <a:pt x="804" y="49"/>
                    <a:pt x="816" y="58"/>
                    <a:pt x="830" y="64"/>
                  </a:cubicBezTo>
                  <a:cubicBezTo>
                    <a:pt x="847" y="71"/>
                    <a:pt x="847" y="71"/>
                    <a:pt x="847" y="71"/>
                  </a:cubicBezTo>
                  <a:cubicBezTo>
                    <a:pt x="859" y="76"/>
                    <a:pt x="869" y="81"/>
                    <a:pt x="869" y="94"/>
                  </a:cubicBezTo>
                  <a:cubicBezTo>
                    <a:pt x="869" y="107"/>
                    <a:pt x="859" y="117"/>
                    <a:pt x="842" y="117"/>
                  </a:cubicBezTo>
                  <a:cubicBezTo>
                    <a:pt x="825" y="117"/>
                    <a:pt x="816" y="107"/>
                    <a:pt x="816" y="95"/>
                  </a:cubicBezTo>
                  <a:cubicBezTo>
                    <a:pt x="816" y="91"/>
                    <a:pt x="816" y="91"/>
                    <a:pt x="816" y="91"/>
                  </a:cubicBezTo>
                  <a:cubicBezTo>
                    <a:pt x="802" y="91"/>
                    <a:pt x="802" y="91"/>
                    <a:pt x="802" y="91"/>
                  </a:cubicBezTo>
                  <a:cubicBezTo>
                    <a:pt x="802" y="94"/>
                    <a:pt x="802" y="94"/>
                    <a:pt x="802" y="94"/>
                  </a:cubicBezTo>
                  <a:cubicBezTo>
                    <a:pt x="802" y="115"/>
                    <a:pt x="818" y="129"/>
                    <a:pt x="842" y="129"/>
                  </a:cubicBezTo>
                  <a:cubicBezTo>
                    <a:pt x="866" y="129"/>
                    <a:pt x="883" y="115"/>
                    <a:pt x="883" y="93"/>
                  </a:cubicBezTo>
                  <a:cubicBezTo>
                    <a:pt x="883" y="71"/>
                    <a:pt x="867" y="64"/>
                    <a:pt x="853" y="58"/>
                  </a:cubicBezTo>
                  <a:cubicBezTo>
                    <a:pt x="832" y="50"/>
                    <a:pt x="832" y="50"/>
                    <a:pt x="832" y="50"/>
                  </a:cubicBezTo>
                  <a:cubicBezTo>
                    <a:pt x="824" y="46"/>
                    <a:pt x="818" y="40"/>
                    <a:pt x="818" y="31"/>
                  </a:cubicBezTo>
                  <a:cubicBezTo>
                    <a:pt x="818" y="20"/>
                    <a:pt x="827" y="13"/>
                    <a:pt x="842" y="13"/>
                  </a:cubicBezTo>
                  <a:cubicBezTo>
                    <a:pt x="858" y="13"/>
                    <a:pt x="867" y="22"/>
                    <a:pt x="867" y="35"/>
                  </a:cubicBezTo>
                  <a:cubicBezTo>
                    <a:pt x="867" y="38"/>
                    <a:pt x="867" y="38"/>
                    <a:pt x="867" y="38"/>
                  </a:cubicBezTo>
                  <a:lnTo>
                    <a:pt x="881" y="38"/>
                  </a:lnTo>
                  <a:close/>
                  <a:moveTo>
                    <a:pt x="1039" y="56"/>
                  </a:moveTo>
                  <a:cubicBezTo>
                    <a:pt x="990" y="56"/>
                    <a:pt x="990" y="56"/>
                    <a:pt x="990" y="56"/>
                  </a:cubicBezTo>
                  <a:cubicBezTo>
                    <a:pt x="972" y="56"/>
                    <a:pt x="965" y="47"/>
                    <a:pt x="965" y="34"/>
                  </a:cubicBezTo>
                  <a:cubicBezTo>
                    <a:pt x="965" y="22"/>
                    <a:pt x="973" y="13"/>
                    <a:pt x="987" y="13"/>
                  </a:cubicBezTo>
                  <a:cubicBezTo>
                    <a:pt x="1001" y="13"/>
                    <a:pt x="1008" y="22"/>
                    <a:pt x="1008" y="34"/>
                  </a:cubicBezTo>
                  <a:cubicBezTo>
                    <a:pt x="1008" y="37"/>
                    <a:pt x="1008" y="37"/>
                    <a:pt x="1008" y="37"/>
                  </a:cubicBezTo>
                  <a:cubicBezTo>
                    <a:pt x="1022" y="37"/>
                    <a:pt x="1022" y="37"/>
                    <a:pt x="1022" y="37"/>
                  </a:cubicBezTo>
                  <a:cubicBezTo>
                    <a:pt x="1022" y="34"/>
                    <a:pt x="1022" y="34"/>
                    <a:pt x="1022" y="34"/>
                  </a:cubicBezTo>
                  <a:cubicBezTo>
                    <a:pt x="1022" y="14"/>
                    <a:pt x="1008" y="0"/>
                    <a:pt x="987" y="0"/>
                  </a:cubicBezTo>
                  <a:cubicBezTo>
                    <a:pt x="965" y="0"/>
                    <a:pt x="951" y="14"/>
                    <a:pt x="951" y="33"/>
                  </a:cubicBezTo>
                  <a:cubicBezTo>
                    <a:pt x="951" y="46"/>
                    <a:pt x="956" y="56"/>
                    <a:pt x="968" y="62"/>
                  </a:cubicBezTo>
                  <a:cubicBezTo>
                    <a:pt x="954" y="67"/>
                    <a:pt x="946" y="78"/>
                    <a:pt x="946" y="93"/>
                  </a:cubicBezTo>
                  <a:cubicBezTo>
                    <a:pt x="946" y="115"/>
                    <a:pt x="963" y="129"/>
                    <a:pt x="987" y="129"/>
                  </a:cubicBezTo>
                  <a:cubicBezTo>
                    <a:pt x="1011" y="129"/>
                    <a:pt x="1027" y="114"/>
                    <a:pt x="1027" y="91"/>
                  </a:cubicBezTo>
                  <a:cubicBezTo>
                    <a:pt x="1027" y="68"/>
                    <a:pt x="1027" y="68"/>
                    <a:pt x="1027" y="68"/>
                  </a:cubicBezTo>
                  <a:cubicBezTo>
                    <a:pt x="1039" y="68"/>
                    <a:pt x="1039" y="68"/>
                    <a:pt x="1039" y="68"/>
                  </a:cubicBezTo>
                  <a:lnTo>
                    <a:pt x="1039" y="56"/>
                  </a:lnTo>
                  <a:close/>
                  <a:moveTo>
                    <a:pt x="1013" y="91"/>
                  </a:moveTo>
                  <a:cubicBezTo>
                    <a:pt x="1013" y="106"/>
                    <a:pt x="1004" y="117"/>
                    <a:pt x="987" y="117"/>
                  </a:cubicBezTo>
                  <a:cubicBezTo>
                    <a:pt x="970" y="117"/>
                    <a:pt x="961" y="107"/>
                    <a:pt x="961" y="92"/>
                  </a:cubicBezTo>
                  <a:cubicBezTo>
                    <a:pt x="961" y="80"/>
                    <a:pt x="969" y="68"/>
                    <a:pt x="989" y="68"/>
                  </a:cubicBezTo>
                  <a:cubicBezTo>
                    <a:pt x="1013" y="68"/>
                    <a:pt x="1013" y="68"/>
                    <a:pt x="1013" y="68"/>
                  </a:cubicBezTo>
                  <a:cubicBezTo>
                    <a:pt x="1013" y="91"/>
                    <a:pt x="1013" y="91"/>
                    <a:pt x="1013" y="91"/>
                  </a:cubicBezTo>
                  <a:moveTo>
                    <a:pt x="44" y="269"/>
                  </a:moveTo>
                  <a:cubicBezTo>
                    <a:pt x="67" y="269"/>
                    <a:pt x="67" y="269"/>
                    <a:pt x="67" y="269"/>
                  </a:cubicBezTo>
                  <a:cubicBezTo>
                    <a:pt x="67" y="283"/>
                    <a:pt x="67" y="283"/>
                    <a:pt x="67" y="283"/>
                  </a:cubicBezTo>
                  <a:cubicBezTo>
                    <a:pt x="67" y="297"/>
                    <a:pt x="58" y="307"/>
                    <a:pt x="41" y="307"/>
                  </a:cubicBezTo>
                  <a:cubicBezTo>
                    <a:pt x="24" y="307"/>
                    <a:pt x="14" y="296"/>
                    <a:pt x="14" y="281"/>
                  </a:cubicBezTo>
                  <a:cubicBezTo>
                    <a:pt x="14" y="231"/>
                    <a:pt x="14" y="231"/>
                    <a:pt x="14" y="231"/>
                  </a:cubicBezTo>
                  <a:cubicBezTo>
                    <a:pt x="14" y="216"/>
                    <a:pt x="24" y="205"/>
                    <a:pt x="41" y="205"/>
                  </a:cubicBezTo>
                  <a:cubicBezTo>
                    <a:pt x="57" y="205"/>
                    <a:pt x="67" y="214"/>
                    <a:pt x="67" y="227"/>
                  </a:cubicBezTo>
                  <a:cubicBezTo>
                    <a:pt x="67" y="230"/>
                    <a:pt x="67" y="230"/>
                    <a:pt x="67" y="230"/>
                  </a:cubicBezTo>
                  <a:cubicBezTo>
                    <a:pt x="81" y="230"/>
                    <a:pt x="81" y="230"/>
                    <a:pt x="81" y="230"/>
                  </a:cubicBezTo>
                  <a:cubicBezTo>
                    <a:pt x="81" y="228"/>
                    <a:pt x="81" y="228"/>
                    <a:pt x="81" y="228"/>
                  </a:cubicBezTo>
                  <a:cubicBezTo>
                    <a:pt x="81" y="205"/>
                    <a:pt x="64" y="192"/>
                    <a:pt x="41" y="192"/>
                  </a:cubicBezTo>
                  <a:cubicBezTo>
                    <a:pt x="16" y="192"/>
                    <a:pt x="0" y="207"/>
                    <a:pt x="0" y="232"/>
                  </a:cubicBezTo>
                  <a:cubicBezTo>
                    <a:pt x="0" y="280"/>
                    <a:pt x="0" y="280"/>
                    <a:pt x="0" y="280"/>
                  </a:cubicBezTo>
                  <a:cubicBezTo>
                    <a:pt x="0" y="305"/>
                    <a:pt x="16" y="320"/>
                    <a:pt x="41" y="320"/>
                  </a:cubicBezTo>
                  <a:cubicBezTo>
                    <a:pt x="64" y="320"/>
                    <a:pt x="81" y="306"/>
                    <a:pt x="81" y="282"/>
                  </a:cubicBezTo>
                  <a:cubicBezTo>
                    <a:pt x="81" y="257"/>
                    <a:pt x="81" y="257"/>
                    <a:pt x="81" y="257"/>
                  </a:cubicBezTo>
                  <a:cubicBezTo>
                    <a:pt x="44" y="257"/>
                    <a:pt x="44" y="257"/>
                    <a:pt x="44" y="257"/>
                  </a:cubicBezTo>
                  <a:lnTo>
                    <a:pt x="44" y="269"/>
                  </a:lnTo>
                  <a:close/>
                  <a:moveTo>
                    <a:pt x="174" y="261"/>
                  </a:moveTo>
                  <a:cubicBezTo>
                    <a:pt x="174" y="248"/>
                    <a:pt x="174" y="248"/>
                    <a:pt x="174" y="248"/>
                  </a:cubicBezTo>
                  <a:cubicBezTo>
                    <a:pt x="122" y="248"/>
                    <a:pt x="122" y="248"/>
                    <a:pt x="122" y="248"/>
                  </a:cubicBezTo>
                  <a:cubicBezTo>
                    <a:pt x="122" y="207"/>
                    <a:pt x="122" y="207"/>
                    <a:pt x="122" y="207"/>
                  </a:cubicBezTo>
                  <a:cubicBezTo>
                    <a:pt x="179" y="207"/>
                    <a:pt x="179" y="207"/>
                    <a:pt x="179" y="207"/>
                  </a:cubicBezTo>
                  <a:cubicBezTo>
                    <a:pt x="179" y="194"/>
                    <a:pt x="179" y="194"/>
                    <a:pt x="179" y="194"/>
                  </a:cubicBezTo>
                  <a:cubicBezTo>
                    <a:pt x="108" y="194"/>
                    <a:pt x="108" y="194"/>
                    <a:pt x="108" y="194"/>
                  </a:cubicBezTo>
                  <a:cubicBezTo>
                    <a:pt x="108" y="318"/>
                    <a:pt x="108" y="318"/>
                    <a:pt x="108" y="318"/>
                  </a:cubicBezTo>
                  <a:cubicBezTo>
                    <a:pt x="180" y="318"/>
                    <a:pt x="180" y="318"/>
                    <a:pt x="180" y="318"/>
                  </a:cubicBezTo>
                  <a:cubicBezTo>
                    <a:pt x="180" y="305"/>
                    <a:pt x="180" y="305"/>
                    <a:pt x="180" y="305"/>
                  </a:cubicBezTo>
                  <a:cubicBezTo>
                    <a:pt x="122" y="305"/>
                    <a:pt x="122" y="305"/>
                    <a:pt x="122" y="305"/>
                  </a:cubicBezTo>
                  <a:cubicBezTo>
                    <a:pt x="122" y="261"/>
                    <a:pt x="122" y="261"/>
                    <a:pt x="122" y="261"/>
                  </a:cubicBezTo>
                  <a:lnTo>
                    <a:pt x="174" y="261"/>
                  </a:lnTo>
                  <a:close/>
                  <a:moveTo>
                    <a:pt x="284" y="232"/>
                  </a:moveTo>
                  <a:cubicBezTo>
                    <a:pt x="284" y="207"/>
                    <a:pt x="267" y="192"/>
                    <a:pt x="243" y="192"/>
                  </a:cubicBezTo>
                  <a:cubicBezTo>
                    <a:pt x="218" y="192"/>
                    <a:pt x="202" y="207"/>
                    <a:pt x="202" y="232"/>
                  </a:cubicBezTo>
                  <a:cubicBezTo>
                    <a:pt x="202" y="280"/>
                    <a:pt x="202" y="280"/>
                    <a:pt x="202" y="280"/>
                  </a:cubicBezTo>
                  <a:cubicBezTo>
                    <a:pt x="202" y="305"/>
                    <a:pt x="218" y="320"/>
                    <a:pt x="243" y="320"/>
                  </a:cubicBezTo>
                  <a:cubicBezTo>
                    <a:pt x="267" y="320"/>
                    <a:pt x="284" y="305"/>
                    <a:pt x="284" y="280"/>
                  </a:cubicBezTo>
                  <a:lnTo>
                    <a:pt x="284" y="232"/>
                  </a:lnTo>
                  <a:close/>
                  <a:moveTo>
                    <a:pt x="216" y="231"/>
                  </a:moveTo>
                  <a:cubicBezTo>
                    <a:pt x="216" y="216"/>
                    <a:pt x="226" y="205"/>
                    <a:pt x="243" y="205"/>
                  </a:cubicBezTo>
                  <a:cubicBezTo>
                    <a:pt x="260" y="205"/>
                    <a:pt x="269" y="216"/>
                    <a:pt x="269" y="231"/>
                  </a:cubicBezTo>
                  <a:cubicBezTo>
                    <a:pt x="269" y="281"/>
                    <a:pt x="269" y="281"/>
                    <a:pt x="269" y="281"/>
                  </a:cubicBezTo>
                  <a:cubicBezTo>
                    <a:pt x="269" y="296"/>
                    <a:pt x="260" y="307"/>
                    <a:pt x="243" y="307"/>
                  </a:cubicBezTo>
                  <a:cubicBezTo>
                    <a:pt x="226" y="307"/>
                    <a:pt x="216" y="296"/>
                    <a:pt x="216" y="281"/>
                  </a:cubicBezTo>
                  <a:lnTo>
                    <a:pt x="216" y="231"/>
                  </a:lnTo>
                  <a:close/>
                  <a:moveTo>
                    <a:pt x="388" y="229"/>
                  </a:moveTo>
                  <a:cubicBezTo>
                    <a:pt x="388" y="227"/>
                    <a:pt x="388" y="227"/>
                    <a:pt x="388" y="227"/>
                  </a:cubicBezTo>
                  <a:cubicBezTo>
                    <a:pt x="388" y="205"/>
                    <a:pt x="372" y="192"/>
                    <a:pt x="349" y="192"/>
                  </a:cubicBezTo>
                  <a:cubicBezTo>
                    <a:pt x="327" y="192"/>
                    <a:pt x="311" y="205"/>
                    <a:pt x="311" y="224"/>
                  </a:cubicBezTo>
                  <a:cubicBezTo>
                    <a:pt x="311" y="240"/>
                    <a:pt x="323" y="250"/>
                    <a:pt x="337" y="255"/>
                  </a:cubicBezTo>
                  <a:cubicBezTo>
                    <a:pt x="355" y="262"/>
                    <a:pt x="355" y="262"/>
                    <a:pt x="355" y="262"/>
                  </a:cubicBezTo>
                  <a:cubicBezTo>
                    <a:pt x="366" y="267"/>
                    <a:pt x="376" y="272"/>
                    <a:pt x="376" y="286"/>
                  </a:cubicBezTo>
                  <a:cubicBezTo>
                    <a:pt x="376" y="298"/>
                    <a:pt x="366" y="308"/>
                    <a:pt x="349" y="308"/>
                  </a:cubicBezTo>
                  <a:cubicBezTo>
                    <a:pt x="333" y="308"/>
                    <a:pt x="323" y="299"/>
                    <a:pt x="323" y="286"/>
                  </a:cubicBezTo>
                  <a:cubicBezTo>
                    <a:pt x="323" y="282"/>
                    <a:pt x="323" y="282"/>
                    <a:pt x="323" y="282"/>
                  </a:cubicBezTo>
                  <a:cubicBezTo>
                    <a:pt x="309" y="282"/>
                    <a:pt x="309" y="282"/>
                    <a:pt x="309" y="282"/>
                  </a:cubicBezTo>
                  <a:cubicBezTo>
                    <a:pt x="309" y="285"/>
                    <a:pt x="309" y="285"/>
                    <a:pt x="309" y="285"/>
                  </a:cubicBezTo>
                  <a:cubicBezTo>
                    <a:pt x="309" y="307"/>
                    <a:pt x="326" y="320"/>
                    <a:pt x="350" y="320"/>
                  </a:cubicBezTo>
                  <a:cubicBezTo>
                    <a:pt x="374" y="320"/>
                    <a:pt x="390" y="306"/>
                    <a:pt x="390" y="284"/>
                  </a:cubicBezTo>
                  <a:cubicBezTo>
                    <a:pt x="390" y="262"/>
                    <a:pt x="374" y="255"/>
                    <a:pt x="360" y="249"/>
                  </a:cubicBezTo>
                  <a:cubicBezTo>
                    <a:pt x="340" y="241"/>
                    <a:pt x="340" y="241"/>
                    <a:pt x="340" y="241"/>
                  </a:cubicBezTo>
                  <a:cubicBezTo>
                    <a:pt x="331" y="238"/>
                    <a:pt x="325" y="231"/>
                    <a:pt x="325" y="223"/>
                  </a:cubicBezTo>
                  <a:cubicBezTo>
                    <a:pt x="325" y="212"/>
                    <a:pt x="334" y="204"/>
                    <a:pt x="349" y="204"/>
                  </a:cubicBezTo>
                  <a:cubicBezTo>
                    <a:pt x="365" y="204"/>
                    <a:pt x="374" y="214"/>
                    <a:pt x="374" y="226"/>
                  </a:cubicBezTo>
                  <a:cubicBezTo>
                    <a:pt x="374" y="229"/>
                    <a:pt x="374" y="229"/>
                    <a:pt x="374" y="229"/>
                  </a:cubicBezTo>
                  <a:lnTo>
                    <a:pt x="388" y="229"/>
                  </a:lnTo>
                  <a:close/>
                  <a:moveTo>
                    <a:pt x="481" y="278"/>
                  </a:moveTo>
                  <a:cubicBezTo>
                    <a:pt x="481" y="283"/>
                    <a:pt x="481" y="283"/>
                    <a:pt x="481" y="283"/>
                  </a:cubicBezTo>
                  <a:cubicBezTo>
                    <a:pt x="481" y="297"/>
                    <a:pt x="472" y="307"/>
                    <a:pt x="455" y="307"/>
                  </a:cubicBezTo>
                  <a:cubicBezTo>
                    <a:pt x="438" y="307"/>
                    <a:pt x="428" y="296"/>
                    <a:pt x="428" y="281"/>
                  </a:cubicBezTo>
                  <a:cubicBezTo>
                    <a:pt x="428" y="231"/>
                    <a:pt x="428" y="231"/>
                    <a:pt x="428" y="231"/>
                  </a:cubicBezTo>
                  <a:cubicBezTo>
                    <a:pt x="428" y="216"/>
                    <a:pt x="438" y="205"/>
                    <a:pt x="455" y="205"/>
                  </a:cubicBezTo>
                  <a:cubicBezTo>
                    <a:pt x="472" y="205"/>
                    <a:pt x="481" y="215"/>
                    <a:pt x="481" y="229"/>
                  </a:cubicBezTo>
                  <a:cubicBezTo>
                    <a:pt x="481" y="232"/>
                    <a:pt x="481" y="232"/>
                    <a:pt x="481" y="232"/>
                  </a:cubicBezTo>
                  <a:cubicBezTo>
                    <a:pt x="495" y="232"/>
                    <a:pt x="495" y="232"/>
                    <a:pt x="495" y="232"/>
                  </a:cubicBezTo>
                  <a:cubicBezTo>
                    <a:pt x="495" y="229"/>
                    <a:pt x="495" y="229"/>
                    <a:pt x="495" y="229"/>
                  </a:cubicBezTo>
                  <a:cubicBezTo>
                    <a:pt x="495" y="206"/>
                    <a:pt x="479" y="192"/>
                    <a:pt x="455" y="192"/>
                  </a:cubicBezTo>
                  <a:cubicBezTo>
                    <a:pt x="430" y="192"/>
                    <a:pt x="414" y="207"/>
                    <a:pt x="414" y="232"/>
                  </a:cubicBezTo>
                  <a:cubicBezTo>
                    <a:pt x="414" y="280"/>
                    <a:pt x="414" y="280"/>
                    <a:pt x="414" y="280"/>
                  </a:cubicBezTo>
                  <a:cubicBezTo>
                    <a:pt x="414" y="305"/>
                    <a:pt x="431" y="320"/>
                    <a:pt x="455" y="320"/>
                  </a:cubicBezTo>
                  <a:cubicBezTo>
                    <a:pt x="479" y="320"/>
                    <a:pt x="495" y="306"/>
                    <a:pt x="495" y="282"/>
                  </a:cubicBezTo>
                  <a:cubicBezTo>
                    <a:pt x="495" y="278"/>
                    <a:pt x="495" y="278"/>
                    <a:pt x="495" y="278"/>
                  </a:cubicBezTo>
                  <a:lnTo>
                    <a:pt x="481" y="278"/>
                  </a:lnTo>
                  <a:close/>
                  <a:moveTo>
                    <a:pt x="539" y="194"/>
                  </a:moveTo>
                  <a:cubicBezTo>
                    <a:pt x="525" y="194"/>
                    <a:pt x="525" y="194"/>
                    <a:pt x="525" y="194"/>
                  </a:cubicBezTo>
                  <a:cubicBezTo>
                    <a:pt x="525" y="318"/>
                    <a:pt x="525" y="318"/>
                    <a:pt x="525" y="318"/>
                  </a:cubicBezTo>
                  <a:cubicBezTo>
                    <a:pt x="539" y="318"/>
                    <a:pt x="539" y="318"/>
                    <a:pt x="539" y="318"/>
                  </a:cubicBezTo>
                  <a:lnTo>
                    <a:pt x="539" y="194"/>
                  </a:lnTo>
                  <a:close/>
                  <a:moveTo>
                    <a:pt x="641" y="261"/>
                  </a:moveTo>
                  <a:cubicBezTo>
                    <a:pt x="641" y="248"/>
                    <a:pt x="641" y="248"/>
                    <a:pt x="641" y="248"/>
                  </a:cubicBezTo>
                  <a:cubicBezTo>
                    <a:pt x="589" y="248"/>
                    <a:pt x="589" y="248"/>
                    <a:pt x="589" y="248"/>
                  </a:cubicBezTo>
                  <a:cubicBezTo>
                    <a:pt x="589" y="207"/>
                    <a:pt x="589" y="207"/>
                    <a:pt x="589" y="207"/>
                  </a:cubicBezTo>
                  <a:cubicBezTo>
                    <a:pt x="646" y="207"/>
                    <a:pt x="646" y="207"/>
                    <a:pt x="646" y="207"/>
                  </a:cubicBezTo>
                  <a:cubicBezTo>
                    <a:pt x="646" y="194"/>
                    <a:pt x="646" y="194"/>
                    <a:pt x="646" y="194"/>
                  </a:cubicBezTo>
                  <a:cubicBezTo>
                    <a:pt x="574" y="194"/>
                    <a:pt x="574" y="194"/>
                    <a:pt x="574" y="194"/>
                  </a:cubicBezTo>
                  <a:cubicBezTo>
                    <a:pt x="574" y="318"/>
                    <a:pt x="574" y="318"/>
                    <a:pt x="574" y="318"/>
                  </a:cubicBezTo>
                  <a:cubicBezTo>
                    <a:pt x="647" y="318"/>
                    <a:pt x="647" y="318"/>
                    <a:pt x="647" y="318"/>
                  </a:cubicBezTo>
                  <a:cubicBezTo>
                    <a:pt x="647" y="305"/>
                    <a:pt x="647" y="305"/>
                    <a:pt x="647" y="305"/>
                  </a:cubicBezTo>
                  <a:cubicBezTo>
                    <a:pt x="589" y="305"/>
                    <a:pt x="589" y="305"/>
                    <a:pt x="589" y="305"/>
                  </a:cubicBezTo>
                  <a:cubicBezTo>
                    <a:pt x="589" y="261"/>
                    <a:pt x="589" y="261"/>
                    <a:pt x="589" y="261"/>
                  </a:cubicBezTo>
                  <a:lnTo>
                    <a:pt x="641" y="261"/>
                  </a:lnTo>
                  <a:close/>
                  <a:moveTo>
                    <a:pt x="755" y="194"/>
                  </a:moveTo>
                  <a:cubicBezTo>
                    <a:pt x="742" y="194"/>
                    <a:pt x="742" y="194"/>
                    <a:pt x="742" y="194"/>
                  </a:cubicBezTo>
                  <a:cubicBezTo>
                    <a:pt x="742" y="289"/>
                    <a:pt x="742" y="289"/>
                    <a:pt x="742" y="289"/>
                  </a:cubicBezTo>
                  <a:cubicBezTo>
                    <a:pt x="689" y="194"/>
                    <a:pt x="689" y="194"/>
                    <a:pt x="689" y="194"/>
                  </a:cubicBezTo>
                  <a:cubicBezTo>
                    <a:pt x="676" y="194"/>
                    <a:pt x="676" y="194"/>
                    <a:pt x="676" y="194"/>
                  </a:cubicBezTo>
                  <a:cubicBezTo>
                    <a:pt x="676" y="318"/>
                    <a:pt x="676" y="318"/>
                    <a:pt x="676" y="318"/>
                  </a:cubicBezTo>
                  <a:cubicBezTo>
                    <a:pt x="689" y="318"/>
                    <a:pt x="689" y="318"/>
                    <a:pt x="689" y="318"/>
                  </a:cubicBezTo>
                  <a:cubicBezTo>
                    <a:pt x="689" y="222"/>
                    <a:pt x="689" y="222"/>
                    <a:pt x="689" y="222"/>
                  </a:cubicBezTo>
                  <a:cubicBezTo>
                    <a:pt x="743" y="318"/>
                    <a:pt x="743" y="318"/>
                    <a:pt x="743" y="318"/>
                  </a:cubicBezTo>
                  <a:cubicBezTo>
                    <a:pt x="755" y="318"/>
                    <a:pt x="755" y="318"/>
                    <a:pt x="755" y="318"/>
                  </a:cubicBezTo>
                  <a:lnTo>
                    <a:pt x="755" y="194"/>
                  </a:lnTo>
                  <a:close/>
                  <a:moveTo>
                    <a:pt x="775" y="207"/>
                  </a:moveTo>
                  <a:cubicBezTo>
                    <a:pt x="808" y="207"/>
                    <a:pt x="808" y="207"/>
                    <a:pt x="808" y="207"/>
                  </a:cubicBezTo>
                  <a:cubicBezTo>
                    <a:pt x="808" y="318"/>
                    <a:pt x="808" y="318"/>
                    <a:pt x="808" y="318"/>
                  </a:cubicBezTo>
                  <a:cubicBezTo>
                    <a:pt x="822" y="318"/>
                    <a:pt x="822" y="318"/>
                    <a:pt x="822" y="318"/>
                  </a:cubicBezTo>
                  <a:cubicBezTo>
                    <a:pt x="822" y="207"/>
                    <a:pt x="822" y="207"/>
                    <a:pt x="822" y="207"/>
                  </a:cubicBezTo>
                  <a:cubicBezTo>
                    <a:pt x="855" y="207"/>
                    <a:pt x="855" y="207"/>
                    <a:pt x="855" y="207"/>
                  </a:cubicBezTo>
                  <a:cubicBezTo>
                    <a:pt x="855" y="194"/>
                    <a:pt x="855" y="194"/>
                    <a:pt x="855" y="194"/>
                  </a:cubicBezTo>
                  <a:cubicBezTo>
                    <a:pt x="775" y="194"/>
                    <a:pt x="775" y="194"/>
                    <a:pt x="775" y="194"/>
                  </a:cubicBezTo>
                  <a:lnTo>
                    <a:pt x="775" y="207"/>
                  </a:lnTo>
                  <a:close/>
                  <a:moveTo>
                    <a:pt x="893" y="194"/>
                  </a:moveTo>
                  <a:cubicBezTo>
                    <a:pt x="878" y="194"/>
                    <a:pt x="878" y="194"/>
                    <a:pt x="878" y="194"/>
                  </a:cubicBezTo>
                  <a:cubicBezTo>
                    <a:pt x="878" y="318"/>
                    <a:pt x="878" y="318"/>
                    <a:pt x="878" y="318"/>
                  </a:cubicBezTo>
                  <a:cubicBezTo>
                    <a:pt x="893" y="318"/>
                    <a:pt x="893" y="318"/>
                    <a:pt x="893" y="318"/>
                  </a:cubicBezTo>
                  <a:lnTo>
                    <a:pt x="893" y="194"/>
                  </a:lnTo>
                  <a:close/>
                  <a:moveTo>
                    <a:pt x="1000" y="229"/>
                  </a:moveTo>
                  <a:cubicBezTo>
                    <a:pt x="1000" y="227"/>
                    <a:pt x="1000" y="227"/>
                    <a:pt x="1000" y="227"/>
                  </a:cubicBezTo>
                  <a:cubicBezTo>
                    <a:pt x="1000" y="205"/>
                    <a:pt x="985" y="192"/>
                    <a:pt x="962" y="192"/>
                  </a:cubicBezTo>
                  <a:cubicBezTo>
                    <a:pt x="939" y="192"/>
                    <a:pt x="924" y="205"/>
                    <a:pt x="924" y="224"/>
                  </a:cubicBezTo>
                  <a:cubicBezTo>
                    <a:pt x="924" y="240"/>
                    <a:pt x="935" y="250"/>
                    <a:pt x="949" y="255"/>
                  </a:cubicBezTo>
                  <a:cubicBezTo>
                    <a:pt x="967" y="262"/>
                    <a:pt x="967" y="262"/>
                    <a:pt x="967" y="262"/>
                  </a:cubicBezTo>
                  <a:cubicBezTo>
                    <a:pt x="979" y="267"/>
                    <a:pt x="988" y="272"/>
                    <a:pt x="988" y="286"/>
                  </a:cubicBezTo>
                  <a:cubicBezTo>
                    <a:pt x="988" y="298"/>
                    <a:pt x="979" y="308"/>
                    <a:pt x="962" y="308"/>
                  </a:cubicBezTo>
                  <a:cubicBezTo>
                    <a:pt x="945" y="308"/>
                    <a:pt x="935" y="299"/>
                    <a:pt x="935" y="286"/>
                  </a:cubicBezTo>
                  <a:cubicBezTo>
                    <a:pt x="935" y="282"/>
                    <a:pt x="935" y="282"/>
                    <a:pt x="935" y="282"/>
                  </a:cubicBezTo>
                  <a:cubicBezTo>
                    <a:pt x="921" y="282"/>
                    <a:pt x="921" y="282"/>
                    <a:pt x="921" y="282"/>
                  </a:cubicBezTo>
                  <a:cubicBezTo>
                    <a:pt x="921" y="285"/>
                    <a:pt x="921" y="285"/>
                    <a:pt x="921" y="285"/>
                  </a:cubicBezTo>
                  <a:cubicBezTo>
                    <a:pt x="921" y="307"/>
                    <a:pt x="938" y="320"/>
                    <a:pt x="962" y="320"/>
                  </a:cubicBezTo>
                  <a:cubicBezTo>
                    <a:pt x="986" y="320"/>
                    <a:pt x="1003" y="306"/>
                    <a:pt x="1003" y="284"/>
                  </a:cubicBezTo>
                  <a:cubicBezTo>
                    <a:pt x="1003" y="262"/>
                    <a:pt x="987" y="255"/>
                    <a:pt x="972" y="249"/>
                  </a:cubicBezTo>
                  <a:cubicBezTo>
                    <a:pt x="952" y="241"/>
                    <a:pt x="952" y="241"/>
                    <a:pt x="952" y="241"/>
                  </a:cubicBezTo>
                  <a:cubicBezTo>
                    <a:pt x="944" y="238"/>
                    <a:pt x="938" y="231"/>
                    <a:pt x="938" y="223"/>
                  </a:cubicBezTo>
                  <a:cubicBezTo>
                    <a:pt x="938" y="212"/>
                    <a:pt x="946" y="204"/>
                    <a:pt x="962" y="204"/>
                  </a:cubicBezTo>
                  <a:cubicBezTo>
                    <a:pt x="977" y="204"/>
                    <a:pt x="986" y="214"/>
                    <a:pt x="986" y="226"/>
                  </a:cubicBezTo>
                  <a:cubicBezTo>
                    <a:pt x="986" y="229"/>
                    <a:pt x="986" y="229"/>
                    <a:pt x="986" y="229"/>
                  </a:cubicBezTo>
                  <a:lnTo>
                    <a:pt x="1000" y="229"/>
                  </a:lnTo>
                  <a:close/>
                  <a:moveTo>
                    <a:pt x="1013" y="207"/>
                  </a:moveTo>
                  <a:cubicBezTo>
                    <a:pt x="1046" y="207"/>
                    <a:pt x="1046" y="207"/>
                    <a:pt x="1046" y="207"/>
                  </a:cubicBezTo>
                  <a:cubicBezTo>
                    <a:pt x="1046" y="318"/>
                    <a:pt x="1046" y="318"/>
                    <a:pt x="1046" y="318"/>
                  </a:cubicBezTo>
                  <a:cubicBezTo>
                    <a:pt x="1060" y="318"/>
                    <a:pt x="1060" y="318"/>
                    <a:pt x="1060" y="318"/>
                  </a:cubicBezTo>
                  <a:cubicBezTo>
                    <a:pt x="1060" y="207"/>
                    <a:pt x="1060" y="207"/>
                    <a:pt x="1060" y="207"/>
                  </a:cubicBezTo>
                  <a:cubicBezTo>
                    <a:pt x="1093" y="207"/>
                    <a:pt x="1093" y="207"/>
                    <a:pt x="1093" y="207"/>
                  </a:cubicBezTo>
                  <a:cubicBezTo>
                    <a:pt x="1093" y="194"/>
                    <a:pt x="1093" y="194"/>
                    <a:pt x="1093" y="194"/>
                  </a:cubicBezTo>
                  <a:cubicBezTo>
                    <a:pt x="1013" y="194"/>
                    <a:pt x="1013" y="194"/>
                    <a:pt x="1013" y="194"/>
                  </a:cubicBezTo>
                  <a:lnTo>
                    <a:pt x="1013" y="207"/>
                  </a:lnTo>
                  <a:close/>
                  <a:moveTo>
                    <a:pt x="1182" y="229"/>
                  </a:moveTo>
                  <a:cubicBezTo>
                    <a:pt x="1182" y="227"/>
                    <a:pt x="1182" y="227"/>
                    <a:pt x="1182" y="227"/>
                  </a:cubicBezTo>
                  <a:cubicBezTo>
                    <a:pt x="1182" y="205"/>
                    <a:pt x="1166" y="192"/>
                    <a:pt x="1143" y="192"/>
                  </a:cubicBezTo>
                  <a:cubicBezTo>
                    <a:pt x="1120" y="192"/>
                    <a:pt x="1105" y="205"/>
                    <a:pt x="1105" y="224"/>
                  </a:cubicBezTo>
                  <a:cubicBezTo>
                    <a:pt x="1105" y="240"/>
                    <a:pt x="1117" y="250"/>
                    <a:pt x="1131" y="255"/>
                  </a:cubicBezTo>
                  <a:cubicBezTo>
                    <a:pt x="1149" y="262"/>
                    <a:pt x="1149" y="262"/>
                    <a:pt x="1149" y="262"/>
                  </a:cubicBezTo>
                  <a:cubicBezTo>
                    <a:pt x="1160" y="267"/>
                    <a:pt x="1170" y="272"/>
                    <a:pt x="1170" y="286"/>
                  </a:cubicBezTo>
                  <a:cubicBezTo>
                    <a:pt x="1170" y="298"/>
                    <a:pt x="1160" y="308"/>
                    <a:pt x="1143" y="308"/>
                  </a:cubicBezTo>
                  <a:cubicBezTo>
                    <a:pt x="1127" y="308"/>
                    <a:pt x="1117" y="299"/>
                    <a:pt x="1117" y="286"/>
                  </a:cubicBezTo>
                  <a:cubicBezTo>
                    <a:pt x="1117" y="282"/>
                    <a:pt x="1117" y="282"/>
                    <a:pt x="1117" y="282"/>
                  </a:cubicBezTo>
                  <a:cubicBezTo>
                    <a:pt x="1103" y="282"/>
                    <a:pt x="1103" y="282"/>
                    <a:pt x="1103" y="282"/>
                  </a:cubicBezTo>
                  <a:cubicBezTo>
                    <a:pt x="1103" y="285"/>
                    <a:pt x="1103" y="285"/>
                    <a:pt x="1103" y="285"/>
                  </a:cubicBezTo>
                  <a:cubicBezTo>
                    <a:pt x="1103" y="307"/>
                    <a:pt x="1119" y="320"/>
                    <a:pt x="1143" y="320"/>
                  </a:cubicBezTo>
                  <a:cubicBezTo>
                    <a:pt x="1168" y="320"/>
                    <a:pt x="1184" y="306"/>
                    <a:pt x="1184" y="284"/>
                  </a:cubicBezTo>
                  <a:cubicBezTo>
                    <a:pt x="1184" y="262"/>
                    <a:pt x="1168" y="255"/>
                    <a:pt x="1154" y="249"/>
                  </a:cubicBezTo>
                  <a:cubicBezTo>
                    <a:pt x="1133" y="241"/>
                    <a:pt x="1133" y="241"/>
                    <a:pt x="1133" y="241"/>
                  </a:cubicBezTo>
                  <a:cubicBezTo>
                    <a:pt x="1125" y="238"/>
                    <a:pt x="1119" y="231"/>
                    <a:pt x="1119" y="223"/>
                  </a:cubicBezTo>
                  <a:cubicBezTo>
                    <a:pt x="1119" y="212"/>
                    <a:pt x="1128" y="204"/>
                    <a:pt x="1143" y="204"/>
                  </a:cubicBezTo>
                  <a:cubicBezTo>
                    <a:pt x="1159" y="204"/>
                    <a:pt x="1168" y="214"/>
                    <a:pt x="1168" y="226"/>
                  </a:cubicBezTo>
                  <a:cubicBezTo>
                    <a:pt x="1168" y="229"/>
                    <a:pt x="1168" y="229"/>
                    <a:pt x="1168" y="229"/>
                  </a:cubicBezTo>
                  <a:lnTo>
                    <a:pt x="1182" y="229"/>
                  </a:lnTo>
                  <a:close/>
                  <a:moveTo>
                    <a:pt x="3" y="461"/>
                  </a:moveTo>
                  <a:cubicBezTo>
                    <a:pt x="29" y="461"/>
                    <a:pt x="29" y="461"/>
                    <a:pt x="29" y="461"/>
                  </a:cubicBezTo>
                  <a:cubicBezTo>
                    <a:pt x="42" y="461"/>
                    <a:pt x="51" y="453"/>
                    <a:pt x="51" y="441"/>
                  </a:cubicBezTo>
                  <a:cubicBezTo>
                    <a:pt x="51" y="432"/>
                    <a:pt x="46" y="426"/>
                    <a:pt x="38" y="423"/>
                  </a:cubicBezTo>
                  <a:cubicBezTo>
                    <a:pt x="38" y="423"/>
                    <a:pt x="38" y="423"/>
                    <a:pt x="38" y="423"/>
                  </a:cubicBezTo>
                  <a:cubicBezTo>
                    <a:pt x="45" y="420"/>
                    <a:pt x="49" y="415"/>
                    <a:pt x="49" y="406"/>
                  </a:cubicBezTo>
                  <a:cubicBezTo>
                    <a:pt x="49" y="395"/>
                    <a:pt x="40" y="387"/>
                    <a:pt x="27" y="387"/>
                  </a:cubicBezTo>
                  <a:cubicBezTo>
                    <a:pt x="3" y="387"/>
                    <a:pt x="3" y="387"/>
                    <a:pt x="3" y="387"/>
                  </a:cubicBezTo>
                  <a:lnTo>
                    <a:pt x="3" y="461"/>
                  </a:lnTo>
                  <a:close/>
                  <a:moveTo>
                    <a:pt x="26" y="395"/>
                  </a:moveTo>
                  <a:cubicBezTo>
                    <a:pt x="35" y="395"/>
                    <a:pt x="40" y="399"/>
                    <a:pt x="40" y="407"/>
                  </a:cubicBezTo>
                  <a:cubicBezTo>
                    <a:pt x="40" y="415"/>
                    <a:pt x="35" y="420"/>
                    <a:pt x="26" y="420"/>
                  </a:cubicBezTo>
                  <a:cubicBezTo>
                    <a:pt x="11" y="420"/>
                    <a:pt x="11" y="420"/>
                    <a:pt x="11" y="420"/>
                  </a:cubicBezTo>
                  <a:cubicBezTo>
                    <a:pt x="11" y="395"/>
                    <a:pt x="11" y="395"/>
                    <a:pt x="11" y="395"/>
                  </a:cubicBezTo>
                  <a:lnTo>
                    <a:pt x="26" y="395"/>
                  </a:lnTo>
                  <a:close/>
                  <a:moveTo>
                    <a:pt x="28" y="427"/>
                  </a:moveTo>
                  <a:cubicBezTo>
                    <a:pt x="37" y="427"/>
                    <a:pt x="42" y="432"/>
                    <a:pt x="42" y="441"/>
                  </a:cubicBezTo>
                  <a:cubicBezTo>
                    <a:pt x="42" y="449"/>
                    <a:pt x="37" y="454"/>
                    <a:pt x="28" y="454"/>
                  </a:cubicBezTo>
                  <a:cubicBezTo>
                    <a:pt x="11" y="454"/>
                    <a:pt x="11" y="454"/>
                    <a:pt x="11" y="454"/>
                  </a:cubicBezTo>
                  <a:cubicBezTo>
                    <a:pt x="11" y="427"/>
                    <a:pt x="11" y="427"/>
                    <a:pt x="11" y="427"/>
                  </a:cubicBezTo>
                  <a:lnTo>
                    <a:pt x="28" y="427"/>
                  </a:lnTo>
                  <a:close/>
                  <a:moveTo>
                    <a:pt x="116" y="461"/>
                  </a:moveTo>
                  <a:cubicBezTo>
                    <a:pt x="103" y="430"/>
                    <a:pt x="103" y="430"/>
                    <a:pt x="103" y="430"/>
                  </a:cubicBezTo>
                  <a:cubicBezTo>
                    <a:pt x="111" y="427"/>
                    <a:pt x="116" y="419"/>
                    <a:pt x="116" y="409"/>
                  </a:cubicBezTo>
                  <a:cubicBezTo>
                    <a:pt x="116" y="396"/>
                    <a:pt x="106" y="387"/>
                    <a:pt x="92" y="387"/>
                  </a:cubicBezTo>
                  <a:cubicBezTo>
                    <a:pt x="69" y="387"/>
                    <a:pt x="69" y="387"/>
                    <a:pt x="69" y="387"/>
                  </a:cubicBezTo>
                  <a:cubicBezTo>
                    <a:pt x="69" y="461"/>
                    <a:pt x="69" y="461"/>
                    <a:pt x="69" y="461"/>
                  </a:cubicBezTo>
                  <a:cubicBezTo>
                    <a:pt x="77" y="461"/>
                    <a:pt x="77" y="461"/>
                    <a:pt x="77" y="461"/>
                  </a:cubicBezTo>
                  <a:cubicBezTo>
                    <a:pt x="77" y="432"/>
                    <a:pt x="77" y="432"/>
                    <a:pt x="77" y="432"/>
                  </a:cubicBezTo>
                  <a:cubicBezTo>
                    <a:pt x="91" y="432"/>
                    <a:pt x="91" y="432"/>
                    <a:pt x="91" y="432"/>
                  </a:cubicBezTo>
                  <a:cubicBezTo>
                    <a:pt x="92" y="432"/>
                    <a:pt x="93" y="432"/>
                    <a:pt x="94" y="432"/>
                  </a:cubicBezTo>
                  <a:cubicBezTo>
                    <a:pt x="107" y="461"/>
                    <a:pt x="107" y="461"/>
                    <a:pt x="107" y="461"/>
                  </a:cubicBezTo>
                  <a:lnTo>
                    <a:pt x="116" y="461"/>
                  </a:lnTo>
                  <a:close/>
                  <a:moveTo>
                    <a:pt x="91" y="395"/>
                  </a:moveTo>
                  <a:cubicBezTo>
                    <a:pt x="101" y="395"/>
                    <a:pt x="108" y="401"/>
                    <a:pt x="108" y="409"/>
                  </a:cubicBezTo>
                  <a:cubicBezTo>
                    <a:pt x="108" y="419"/>
                    <a:pt x="101" y="425"/>
                    <a:pt x="91" y="425"/>
                  </a:cubicBezTo>
                  <a:cubicBezTo>
                    <a:pt x="77" y="425"/>
                    <a:pt x="77" y="425"/>
                    <a:pt x="77" y="425"/>
                  </a:cubicBezTo>
                  <a:cubicBezTo>
                    <a:pt x="77" y="395"/>
                    <a:pt x="77" y="395"/>
                    <a:pt x="77" y="395"/>
                  </a:cubicBezTo>
                  <a:lnTo>
                    <a:pt x="91" y="395"/>
                  </a:lnTo>
                  <a:close/>
                  <a:moveTo>
                    <a:pt x="144" y="387"/>
                  </a:moveTo>
                  <a:cubicBezTo>
                    <a:pt x="136" y="387"/>
                    <a:pt x="136" y="387"/>
                    <a:pt x="136" y="387"/>
                  </a:cubicBezTo>
                  <a:cubicBezTo>
                    <a:pt x="136" y="461"/>
                    <a:pt x="136" y="461"/>
                    <a:pt x="136" y="461"/>
                  </a:cubicBezTo>
                  <a:cubicBezTo>
                    <a:pt x="144" y="461"/>
                    <a:pt x="144" y="461"/>
                    <a:pt x="144" y="461"/>
                  </a:cubicBezTo>
                  <a:lnTo>
                    <a:pt x="144" y="387"/>
                  </a:lnTo>
                  <a:close/>
                  <a:moveTo>
                    <a:pt x="159" y="395"/>
                  </a:moveTo>
                  <a:cubicBezTo>
                    <a:pt x="179" y="395"/>
                    <a:pt x="179" y="395"/>
                    <a:pt x="179" y="395"/>
                  </a:cubicBezTo>
                  <a:cubicBezTo>
                    <a:pt x="179" y="461"/>
                    <a:pt x="179" y="461"/>
                    <a:pt x="179" y="461"/>
                  </a:cubicBezTo>
                  <a:cubicBezTo>
                    <a:pt x="187" y="461"/>
                    <a:pt x="187" y="461"/>
                    <a:pt x="187" y="461"/>
                  </a:cubicBezTo>
                  <a:cubicBezTo>
                    <a:pt x="187" y="395"/>
                    <a:pt x="187" y="395"/>
                    <a:pt x="187" y="395"/>
                  </a:cubicBezTo>
                  <a:cubicBezTo>
                    <a:pt x="207" y="395"/>
                    <a:pt x="207" y="395"/>
                    <a:pt x="207" y="395"/>
                  </a:cubicBezTo>
                  <a:cubicBezTo>
                    <a:pt x="207" y="387"/>
                    <a:pt x="207" y="387"/>
                    <a:pt x="207" y="387"/>
                  </a:cubicBezTo>
                  <a:cubicBezTo>
                    <a:pt x="159" y="387"/>
                    <a:pt x="159" y="387"/>
                    <a:pt x="159" y="387"/>
                  </a:cubicBezTo>
                  <a:lnTo>
                    <a:pt x="159" y="395"/>
                  </a:lnTo>
                  <a:close/>
                  <a:moveTo>
                    <a:pt x="230" y="387"/>
                  </a:moveTo>
                  <a:cubicBezTo>
                    <a:pt x="221" y="387"/>
                    <a:pt x="221" y="387"/>
                    <a:pt x="221" y="387"/>
                  </a:cubicBezTo>
                  <a:cubicBezTo>
                    <a:pt x="221" y="461"/>
                    <a:pt x="221" y="461"/>
                    <a:pt x="221" y="461"/>
                  </a:cubicBezTo>
                  <a:cubicBezTo>
                    <a:pt x="230" y="461"/>
                    <a:pt x="230" y="461"/>
                    <a:pt x="230" y="461"/>
                  </a:cubicBezTo>
                  <a:lnTo>
                    <a:pt x="230" y="387"/>
                  </a:lnTo>
                  <a:close/>
                  <a:moveTo>
                    <a:pt x="295" y="408"/>
                  </a:moveTo>
                  <a:cubicBezTo>
                    <a:pt x="295" y="407"/>
                    <a:pt x="295" y="407"/>
                    <a:pt x="295" y="407"/>
                  </a:cubicBezTo>
                  <a:cubicBezTo>
                    <a:pt x="295" y="394"/>
                    <a:pt x="285" y="386"/>
                    <a:pt x="272" y="386"/>
                  </a:cubicBezTo>
                  <a:cubicBezTo>
                    <a:pt x="258" y="386"/>
                    <a:pt x="249" y="394"/>
                    <a:pt x="249" y="405"/>
                  </a:cubicBezTo>
                  <a:cubicBezTo>
                    <a:pt x="249" y="415"/>
                    <a:pt x="256" y="420"/>
                    <a:pt x="265" y="424"/>
                  </a:cubicBezTo>
                  <a:cubicBezTo>
                    <a:pt x="275" y="428"/>
                    <a:pt x="275" y="428"/>
                    <a:pt x="275" y="428"/>
                  </a:cubicBezTo>
                  <a:cubicBezTo>
                    <a:pt x="282" y="431"/>
                    <a:pt x="288" y="434"/>
                    <a:pt x="288" y="442"/>
                  </a:cubicBezTo>
                  <a:cubicBezTo>
                    <a:pt x="288" y="449"/>
                    <a:pt x="282" y="455"/>
                    <a:pt x="272" y="455"/>
                  </a:cubicBezTo>
                  <a:cubicBezTo>
                    <a:pt x="262" y="455"/>
                    <a:pt x="256" y="449"/>
                    <a:pt x="256" y="442"/>
                  </a:cubicBezTo>
                  <a:cubicBezTo>
                    <a:pt x="256" y="440"/>
                    <a:pt x="256" y="440"/>
                    <a:pt x="256" y="440"/>
                  </a:cubicBezTo>
                  <a:cubicBezTo>
                    <a:pt x="248" y="440"/>
                    <a:pt x="248" y="440"/>
                    <a:pt x="248" y="440"/>
                  </a:cubicBezTo>
                  <a:cubicBezTo>
                    <a:pt x="248" y="441"/>
                    <a:pt x="248" y="441"/>
                    <a:pt x="248" y="441"/>
                  </a:cubicBezTo>
                  <a:cubicBezTo>
                    <a:pt x="248" y="454"/>
                    <a:pt x="258" y="462"/>
                    <a:pt x="272" y="462"/>
                  </a:cubicBezTo>
                  <a:cubicBezTo>
                    <a:pt x="286" y="462"/>
                    <a:pt x="296" y="454"/>
                    <a:pt x="296" y="441"/>
                  </a:cubicBezTo>
                  <a:cubicBezTo>
                    <a:pt x="296" y="428"/>
                    <a:pt x="287" y="424"/>
                    <a:pt x="278" y="420"/>
                  </a:cubicBezTo>
                  <a:cubicBezTo>
                    <a:pt x="266" y="415"/>
                    <a:pt x="266" y="415"/>
                    <a:pt x="266" y="415"/>
                  </a:cubicBezTo>
                  <a:cubicBezTo>
                    <a:pt x="261" y="413"/>
                    <a:pt x="258" y="410"/>
                    <a:pt x="258" y="405"/>
                  </a:cubicBezTo>
                  <a:cubicBezTo>
                    <a:pt x="258" y="398"/>
                    <a:pt x="263" y="393"/>
                    <a:pt x="272" y="393"/>
                  </a:cubicBezTo>
                  <a:cubicBezTo>
                    <a:pt x="281" y="393"/>
                    <a:pt x="286" y="399"/>
                    <a:pt x="286" y="407"/>
                  </a:cubicBezTo>
                  <a:cubicBezTo>
                    <a:pt x="286" y="408"/>
                    <a:pt x="286" y="408"/>
                    <a:pt x="286" y="408"/>
                  </a:cubicBezTo>
                  <a:lnTo>
                    <a:pt x="295" y="408"/>
                  </a:lnTo>
                  <a:close/>
                  <a:moveTo>
                    <a:pt x="362" y="387"/>
                  </a:moveTo>
                  <a:cubicBezTo>
                    <a:pt x="353" y="387"/>
                    <a:pt x="353" y="387"/>
                    <a:pt x="353" y="387"/>
                  </a:cubicBezTo>
                  <a:cubicBezTo>
                    <a:pt x="353" y="420"/>
                    <a:pt x="353" y="420"/>
                    <a:pt x="353" y="420"/>
                  </a:cubicBezTo>
                  <a:cubicBezTo>
                    <a:pt x="323" y="420"/>
                    <a:pt x="323" y="420"/>
                    <a:pt x="323" y="420"/>
                  </a:cubicBezTo>
                  <a:cubicBezTo>
                    <a:pt x="323" y="387"/>
                    <a:pt x="323" y="387"/>
                    <a:pt x="323" y="387"/>
                  </a:cubicBezTo>
                  <a:cubicBezTo>
                    <a:pt x="314" y="387"/>
                    <a:pt x="314" y="387"/>
                    <a:pt x="314" y="387"/>
                  </a:cubicBezTo>
                  <a:cubicBezTo>
                    <a:pt x="314" y="461"/>
                    <a:pt x="314" y="461"/>
                    <a:pt x="314" y="461"/>
                  </a:cubicBezTo>
                  <a:cubicBezTo>
                    <a:pt x="323" y="461"/>
                    <a:pt x="323" y="461"/>
                    <a:pt x="323" y="461"/>
                  </a:cubicBezTo>
                  <a:cubicBezTo>
                    <a:pt x="323" y="427"/>
                    <a:pt x="323" y="427"/>
                    <a:pt x="323" y="427"/>
                  </a:cubicBezTo>
                  <a:cubicBezTo>
                    <a:pt x="353" y="427"/>
                    <a:pt x="353" y="427"/>
                    <a:pt x="353" y="427"/>
                  </a:cubicBezTo>
                  <a:cubicBezTo>
                    <a:pt x="353" y="461"/>
                    <a:pt x="353" y="461"/>
                    <a:pt x="353" y="461"/>
                  </a:cubicBezTo>
                  <a:cubicBezTo>
                    <a:pt x="362" y="461"/>
                    <a:pt x="362" y="461"/>
                    <a:pt x="362" y="461"/>
                  </a:cubicBezTo>
                  <a:lnTo>
                    <a:pt x="362" y="387"/>
                  </a:lnTo>
                  <a:close/>
                  <a:moveTo>
                    <a:pt x="448" y="438"/>
                  </a:moveTo>
                  <a:cubicBezTo>
                    <a:pt x="448" y="440"/>
                    <a:pt x="448" y="440"/>
                    <a:pt x="448" y="440"/>
                  </a:cubicBezTo>
                  <a:cubicBezTo>
                    <a:pt x="448" y="448"/>
                    <a:pt x="443" y="454"/>
                    <a:pt x="433" y="454"/>
                  </a:cubicBezTo>
                  <a:cubicBezTo>
                    <a:pt x="423" y="454"/>
                    <a:pt x="417" y="448"/>
                    <a:pt x="417" y="439"/>
                  </a:cubicBezTo>
                  <a:cubicBezTo>
                    <a:pt x="417" y="410"/>
                    <a:pt x="417" y="410"/>
                    <a:pt x="417" y="410"/>
                  </a:cubicBezTo>
                  <a:cubicBezTo>
                    <a:pt x="417" y="401"/>
                    <a:pt x="423" y="394"/>
                    <a:pt x="433" y="394"/>
                  </a:cubicBezTo>
                  <a:cubicBezTo>
                    <a:pt x="443" y="394"/>
                    <a:pt x="448" y="400"/>
                    <a:pt x="448" y="408"/>
                  </a:cubicBezTo>
                  <a:cubicBezTo>
                    <a:pt x="448" y="410"/>
                    <a:pt x="448" y="410"/>
                    <a:pt x="448" y="410"/>
                  </a:cubicBezTo>
                  <a:cubicBezTo>
                    <a:pt x="457" y="410"/>
                    <a:pt x="457" y="410"/>
                    <a:pt x="457" y="410"/>
                  </a:cubicBezTo>
                  <a:cubicBezTo>
                    <a:pt x="457" y="409"/>
                    <a:pt x="457" y="409"/>
                    <a:pt x="457" y="409"/>
                  </a:cubicBezTo>
                  <a:cubicBezTo>
                    <a:pt x="457" y="395"/>
                    <a:pt x="447" y="386"/>
                    <a:pt x="433" y="386"/>
                  </a:cubicBezTo>
                  <a:cubicBezTo>
                    <a:pt x="418" y="386"/>
                    <a:pt x="409" y="395"/>
                    <a:pt x="409" y="410"/>
                  </a:cubicBezTo>
                  <a:cubicBezTo>
                    <a:pt x="409" y="439"/>
                    <a:pt x="409" y="439"/>
                    <a:pt x="409" y="439"/>
                  </a:cubicBezTo>
                  <a:cubicBezTo>
                    <a:pt x="409" y="453"/>
                    <a:pt x="419" y="462"/>
                    <a:pt x="433" y="462"/>
                  </a:cubicBezTo>
                  <a:cubicBezTo>
                    <a:pt x="447" y="462"/>
                    <a:pt x="457" y="454"/>
                    <a:pt x="457" y="440"/>
                  </a:cubicBezTo>
                  <a:cubicBezTo>
                    <a:pt x="457" y="438"/>
                    <a:pt x="457" y="438"/>
                    <a:pt x="457" y="438"/>
                  </a:cubicBezTo>
                  <a:lnTo>
                    <a:pt x="448" y="438"/>
                  </a:lnTo>
                  <a:close/>
                  <a:moveTo>
                    <a:pt x="519" y="410"/>
                  </a:moveTo>
                  <a:cubicBezTo>
                    <a:pt x="519" y="395"/>
                    <a:pt x="510" y="386"/>
                    <a:pt x="495" y="386"/>
                  </a:cubicBezTo>
                  <a:cubicBezTo>
                    <a:pt x="480" y="386"/>
                    <a:pt x="471" y="395"/>
                    <a:pt x="471" y="410"/>
                  </a:cubicBezTo>
                  <a:cubicBezTo>
                    <a:pt x="471" y="439"/>
                    <a:pt x="471" y="439"/>
                    <a:pt x="471" y="439"/>
                  </a:cubicBezTo>
                  <a:cubicBezTo>
                    <a:pt x="471" y="453"/>
                    <a:pt x="481" y="462"/>
                    <a:pt x="495" y="462"/>
                  </a:cubicBezTo>
                  <a:cubicBezTo>
                    <a:pt x="510" y="462"/>
                    <a:pt x="519" y="453"/>
                    <a:pt x="519" y="439"/>
                  </a:cubicBezTo>
                  <a:lnTo>
                    <a:pt x="519" y="410"/>
                  </a:lnTo>
                  <a:close/>
                  <a:moveTo>
                    <a:pt x="480" y="410"/>
                  </a:moveTo>
                  <a:cubicBezTo>
                    <a:pt x="480" y="401"/>
                    <a:pt x="485" y="394"/>
                    <a:pt x="495" y="394"/>
                  </a:cubicBezTo>
                  <a:cubicBezTo>
                    <a:pt x="505" y="394"/>
                    <a:pt x="511" y="401"/>
                    <a:pt x="511" y="410"/>
                  </a:cubicBezTo>
                  <a:cubicBezTo>
                    <a:pt x="511" y="439"/>
                    <a:pt x="511" y="439"/>
                    <a:pt x="511" y="439"/>
                  </a:cubicBezTo>
                  <a:cubicBezTo>
                    <a:pt x="511" y="448"/>
                    <a:pt x="505" y="454"/>
                    <a:pt x="495" y="454"/>
                  </a:cubicBezTo>
                  <a:cubicBezTo>
                    <a:pt x="485" y="454"/>
                    <a:pt x="480" y="448"/>
                    <a:pt x="480" y="439"/>
                  </a:cubicBezTo>
                  <a:lnTo>
                    <a:pt x="480" y="410"/>
                  </a:lnTo>
                  <a:close/>
                  <a:moveTo>
                    <a:pt x="546" y="387"/>
                  </a:moveTo>
                  <a:cubicBezTo>
                    <a:pt x="537" y="387"/>
                    <a:pt x="537" y="387"/>
                    <a:pt x="537" y="387"/>
                  </a:cubicBezTo>
                  <a:cubicBezTo>
                    <a:pt x="537" y="461"/>
                    <a:pt x="537" y="461"/>
                    <a:pt x="537" y="461"/>
                  </a:cubicBezTo>
                  <a:cubicBezTo>
                    <a:pt x="578" y="461"/>
                    <a:pt x="578" y="461"/>
                    <a:pt x="578" y="461"/>
                  </a:cubicBezTo>
                  <a:cubicBezTo>
                    <a:pt x="578" y="453"/>
                    <a:pt x="578" y="453"/>
                    <a:pt x="578" y="453"/>
                  </a:cubicBezTo>
                  <a:cubicBezTo>
                    <a:pt x="546" y="453"/>
                    <a:pt x="546" y="453"/>
                    <a:pt x="546" y="453"/>
                  </a:cubicBezTo>
                  <a:lnTo>
                    <a:pt x="546" y="387"/>
                  </a:lnTo>
                  <a:close/>
                  <a:moveTo>
                    <a:pt x="627" y="387"/>
                  </a:moveTo>
                  <a:cubicBezTo>
                    <a:pt x="627" y="439"/>
                    <a:pt x="627" y="439"/>
                    <a:pt x="627" y="439"/>
                  </a:cubicBezTo>
                  <a:cubicBezTo>
                    <a:pt x="627" y="448"/>
                    <a:pt x="621" y="454"/>
                    <a:pt x="612" y="454"/>
                  </a:cubicBezTo>
                  <a:cubicBezTo>
                    <a:pt x="602" y="454"/>
                    <a:pt x="596" y="448"/>
                    <a:pt x="596" y="439"/>
                  </a:cubicBezTo>
                  <a:cubicBezTo>
                    <a:pt x="596" y="387"/>
                    <a:pt x="596" y="387"/>
                    <a:pt x="596" y="387"/>
                  </a:cubicBezTo>
                  <a:cubicBezTo>
                    <a:pt x="588" y="387"/>
                    <a:pt x="588" y="387"/>
                    <a:pt x="588" y="387"/>
                  </a:cubicBezTo>
                  <a:cubicBezTo>
                    <a:pt x="588" y="439"/>
                    <a:pt x="588" y="439"/>
                    <a:pt x="588" y="439"/>
                  </a:cubicBezTo>
                  <a:cubicBezTo>
                    <a:pt x="588" y="453"/>
                    <a:pt x="598" y="462"/>
                    <a:pt x="612" y="462"/>
                  </a:cubicBezTo>
                  <a:cubicBezTo>
                    <a:pt x="626" y="462"/>
                    <a:pt x="635" y="453"/>
                    <a:pt x="635" y="439"/>
                  </a:cubicBezTo>
                  <a:cubicBezTo>
                    <a:pt x="635" y="387"/>
                    <a:pt x="635" y="387"/>
                    <a:pt x="635" y="387"/>
                  </a:cubicBezTo>
                  <a:lnTo>
                    <a:pt x="627" y="387"/>
                  </a:lnTo>
                  <a:close/>
                  <a:moveTo>
                    <a:pt x="680" y="437"/>
                  </a:moveTo>
                  <a:cubicBezTo>
                    <a:pt x="685" y="437"/>
                    <a:pt x="685" y="437"/>
                    <a:pt x="685" y="437"/>
                  </a:cubicBezTo>
                  <a:cubicBezTo>
                    <a:pt x="701" y="405"/>
                    <a:pt x="701" y="405"/>
                    <a:pt x="701" y="405"/>
                  </a:cubicBezTo>
                  <a:cubicBezTo>
                    <a:pt x="701" y="461"/>
                    <a:pt x="701" y="461"/>
                    <a:pt x="701" y="461"/>
                  </a:cubicBezTo>
                  <a:cubicBezTo>
                    <a:pt x="709" y="461"/>
                    <a:pt x="709" y="461"/>
                    <a:pt x="709" y="461"/>
                  </a:cubicBezTo>
                  <a:cubicBezTo>
                    <a:pt x="709" y="387"/>
                    <a:pt x="709" y="387"/>
                    <a:pt x="709" y="387"/>
                  </a:cubicBezTo>
                  <a:cubicBezTo>
                    <a:pt x="702" y="387"/>
                    <a:pt x="702" y="387"/>
                    <a:pt x="702" y="387"/>
                  </a:cubicBezTo>
                  <a:cubicBezTo>
                    <a:pt x="682" y="426"/>
                    <a:pt x="682" y="426"/>
                    <a:pt x="682" y="426"/>
                  </a:cubicBezTo>
                  <a:cubicBezTo>
                    <a:pt x="663" y="387"/>
                    <a:pt x="663" y="387"/>
                    <a:pt x="663" y="387"/>
                  </a:cubicBezTo>
                  <a:cubicBezTo>
                    <a:pt x="656" y="387"/>
                    <a:pt x="656" y="387"/>
                    <a:pt x="656" y="387"/>
                  </a:cubicBezTo>
                  <a:cubicBezTo>
                    <a:pt x="656" y="461"/>
                    <a:pt x="656" y="461"/>
                    <a:pt x="656" y="461"/>
                  </a:cubicBezTo>
                  <a:cubicBezTo>
                    <a:pt x="664" y="461"/>
                    <a:pt x="664" y="461"/>
                    <a:pt x="664" y="461"/>
                  </a:cubicBezTo>
                  <a:cubicBezTo>
                    <a:pt x="664" y="405"/>
                    <a:pt x="664" y="405"/>
                    <a:pt x="664" y="405"/>
                  </a:cubicBezTo>
                  <a:lnTo>
                    <a:pt x="680" y="437"/>
                  </a:lnTo>
                  <a:close/>
                  <a:moveTo>
                    <a:pt x="730" y="461"/>
                  </a:moveTo>
                  <a:cubicBezTo>
                    <a:pt x="756" y="461"/>
                    <a:pt x="756" y="461"/>
                    <a:pt x="756" y="461"/>
                  </a:cubicBezTo>
                  <a:cubicBezTo>
                    <a:pt x="769" y="461"/>
                    <a:pt x="778" y="453"/>
                    <a:pt x="778" y="441"/>
                  </a:cubicBezTo>
                  <a:cubicBezTo>
                    <a:pt x="778" y="432"/>
                    <a:pt x="773" y="426"/>
                    <a:pt x="765" y="423"/>
                  </a:cubicBezTo>
                  <a:cubicBezTo>
                    <a:pt x="765" y="423"/>
                    <a:pt x="765" y="423"/>
                    <a:pt x="765" y="423"/>
                  </a:cubicBezTo>
                  <a:cubicBezTo>
                    <a:pt x="772" y="420"/>
                    <a:pt x="776" y="415"/>
                    <a:pt x="776" y="406"/>
                  </a:cubicBezTo>
                  <a:cubicBezTo>
                    <a:pt x="776" y="395"/>
                    <a:pt x="767" y="387"/>
                    <a:pt x="754" y="387"/>
                  </a:cubicBezTo>
                  <a:cubicBezTo>
                    <a:pt x="730" y="387"/>
                    <a:pt x="730" y="387"/>
                    <a:pt x="730" y="387"/>
                  </a:cubicBezTo>
                  <a:lnTo>
                    <a:pt x="730" y="461"/>
                  </a:lnTo>
                  <a:close/>
                  <a:moveTo>
                    <a:pt x="753" y="395"/>
                  </a:moveTo>
                  <a:cubicBezTo>
                    <a:pt x="762" y="395"/>
                    <a:pt x="767" y="399"/>
                    <a:pt x="767" y="407"/>
                  </a:cubicBezTo>
                  <a:cubicBezTo>
                    <a:pt x="767" y="415"/>
                    <a:pt x="762" y="420"/>
                    <a:pt x="753" y="420"/>
                  </a:cubicBezTo>
                  <a:cubicBezTo>
                    <a:pt x="739" y="420"/>
                    <a:pt x="739" y="420"/>
                    <a:pt x="739" y="420"/>
                  </a:cubicBezTo>
                  <a:cubicBezTo>
                    <a:pt x="739" y="395"/>
                    <a:pt x="739" y="395"/>
                    <a:pt x="739" y="395"/>
                  </a:cubicBezTo>
                  <a:lnTo>
                    <a:pt x="753" y="395"/>
                  </a:lnTo>
                  <a:close/>
                  <a:moveTo>
                    <a:pt x="755" y="427"/>
                  </a:moveTo>
                  <a:cubicBezTo>
                    <a:pt x="764" y="427"/>
                    <a:pt x="769" y="432"/>
                    <a:pt x="769" y="441"/>
                  </a:cubicBezTo>
                  <a:cubicBezTo>
                    <a:pt x="769" y="449"/>
                    <a:pt x="764" y="454"/>
                    <a:pt x="755" y="454"/>
                  </a:cubicBezTo>
                  <a:cubicBezTo>
                    <a:pt x="739" y="454"/>
                    <a:pt x="739" y="454"/>
                    <a:pt x="739" y="454"/>
                  </a:cubicBezTo>
                  <a:cubicBezTo>
                    <a:pt x="739" y="427"/>
                    <a:pt x="739" y="427"/>
                    <a:pt x="739" y="427"/>
                  </a:cubicBezTo>
                  <a:lnTo>
                    <a:pt x="755" y="427"/>
                  </a:lnTo>
                  <a:close/>
                  <a:moveTo>
                    <a:pt x="805" y="387"/>
                  </a:moveTo>
                  <a:cubicBezTo>
                    <a:pt x="796" y="387"/>
                    <a:pt x="796" y="387"/>
                    <a:pt x="796" y="387"/>
                  </a:cubicBezTo>
                  <a:cubicBezTo>
                    <a:pt x="796" y="461"/>
                    <a:pt x="796" y="461"/>
                    <a:pt x="796" y="461"/>
                  </a:cubicBezTo>
                  <a:cubicBezTo>
                    <a:pt x="805" y="461"/>
                    <a:pt x="805" y="461"/>
                    <a:pt x="805" y="461"/>
                  </a:cubicBezTo>
                  <a:lnTo>
                    <a:pt x="805" y="387"/>
                  </a:lnTo>
                  <a:close/>
                  <a:moveTo>
                    <a:pt x="828" y="461"/>
                  </a:moveTo>
                  <a:cubicBezTo>
                    <a:pt x="834" y="444"/>
                    <a:pt x="834" y="444"/>
                    <a:pt x="834" y="444"/>
                  </a:cubicBezTo>
                  <a:cubicBezTo>
                    <a:pt x="862" y="444"/>
                    <a:pt x="862" y="444"/>
                    <a:pt x="862" y="444"/>
                  </a:cubicBezTo>
                  <a:cubicBezTo>
                    <a:pt x="867" y="461"/>
                    <a:pt x="867" y="461"/>
                    <a:pt x="867" y="461"/>
                  </a:cubicBezTo>
                  <a:cubicBezTo>
                    <a:pt x="876" y="461"/>
                    <a:pt x="876" y="461"/>
                    <a:pt x="876" y="461"/>
                  </a:cubicBezTo>
                  <a:cubicBezTo>
                    <a:pt x="852" y="387"/>
                    <a:pt x="852" y="387"/>
                    <a:pt x="852" y="387"/>
                  </a:cubicBezTo>
                  <a:cubicBezTo>
                    <a:pt x="844" y="387"/>
                    <a:pt x="844" y="387"/>
                    <a:pt x="844" y="387"/>
                  </a:cubicBezTo>
                  <a:cubicBezTo>
                    <a:pt x="820" y="461"/>
                    <a:pt x="820" y="461"/>
                    <a:pt x="820" y="461"/>
                  </a:cubicBezTo>
                  <a:lnTo>
                    <a:pt x="828" y="461"/>
                  </a:lnTo>
                  <a:close/>
                  <a:moveTo>
                    <a:pt x="848" y="399"/>
                  </a:moveTo>
                  <a:cubicBezTo>
                    <a:pt x="860" y="437"/>
                    <a:pt x="860" y="437"/>
                    <a:pt x="860" y="437"/>
                  </a:cubicBezTo>
                  <a:cubicBezTo>
                    <a:pt x="836" y="437"/>
                    <a:pt x="836" y="437"/>
                    <a:pt x="836" y="437"/>
                  </a:cubicBezTo>
                  <a:lnTo>
                    <a:pt x="848" y="399"/>
                  </a:lnTo>
                  <a:close/>
                </a:path>
              </a:pathLst>
            </a:custGeom>
            <a:solidFill>
              <a:srgbClr val="00BCE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7" name="Freeform 8">
              <a:extLst>
                <a:ext uri="{FF2B5EF4-FFF2-40B4-BE49-F238E27FC236}">
                  <a16:creationId xmlns:a16="http://schemas.microsoft.com/office/drawing/2014/main" id="{0633EC87-A5AB-A457-5DDE-415BBE6E9173}"/>
                </a:ext>
              </a:extLst>
            </p:cNvPr>
            <p:cNvSpPr>
              <a:spLocks noEditPoints="1"/>
            </p:cNvSpPr>
            <p:nvPr userDrawn="1"/>
          </p:nvSpPr>
          <p:spPr bwMode="auto">
            <a:xfrm>
              <a:off x="819150" y="3517900"/>
              <a:ext cx="434975" cy="493713"/>
            </a:xfrm>
            <a:custGeom>
              <a:avLst/>
              <a:gdLst>
                <a:gd name="T0" fmla="*/ 2147483646 w 274"/>
                <a:gd name="T1" fmla="*/ 2147483646 h 311"/>
                <a:gd name="T2" fmla="*/ 2147483646 w 274"/>
                <a:gd name="T3" fmla="*/ 0 h 311"/>
                <a:gd name="T4" fmla="*/ 0 w 274"/>
                <a:gd name="T5" fmla="*/ 2147483646 h 311"/>
                <a:gd name="T6" fmla="*/ 2147483646 w 274"/>
                <a:gd name="T7" fmla="*/ 2147483646 h 311"/>
                <a:gd name="T8" fmla="*/ 2147483646 w 274"/>
                <a:gd name="T9" fmla="*/ 2147483646 h 311"/>
                <a:gd name="T10" fmla="*/ 2147483646 w 274"/>
                <a:gd name="T11" fmla="*/ 2147483646 h 311"/>
                <a:gd name="T12" fmla="*/ 2147483646 w 274"/>
                <a:gd name="T13" fmla="*/ 2147483646 h 311"/>
                <a:gd name="T14" fmla="*/ 2147483646 w 274"/>
                <a:gd name="T15" fmla="*/ 2147483646 h 311"/>
                <a:gd name="T16" fmla="*/ 2147483646 w 274"/>
                <a:gd name="T17" fmla="*/ 2147483646 h 311"/>
                <a:gd name="T18" fmla="*/ 2147483646 w 274"/>
                <a:gd name="T19" fmla="*/ 2147483646 h 311"/>
                <a:gd name="T20" fmla="*/ 2147483646 w 274"/>
                <a:gd name="T21" fmla="*/ 2147483646 h 311"/>
                <a:gd name="T22" fmla="*/ 2147483646 w 274"/>
                <a:gd name="T23" fmla="*/ 2147483646 h 311"/>
                <a:gd name="T24" fmla="*/ 2147483646 w 274"/>
                <a:gd name="T25" fmla="*/ 2147483646 h 311"/>
                <a:gd name="T26" fmla="*/ 2147483646 w 274"/>
                <a:gd name="T27" fmla="*/ 2147483646 h 311"/>
                <a:gd name="T28" fmla="*/ 2147483646 w 274"/>
                <a:gd name="T29" fmla="*/ 2147483646 h 311"/>
                <a:gd name="T30" fmla="*/ 2147483646 w 274"/>
                <a:gd name="T31" fmla="*/ 2147483646 h 311"/>
                <a:gd name="T32" fmla="*/ 2147483646 w 274"/>
                <a:gd name="T33" fmla="*/ 2147483646 h 311"/>
                <a:gd name="T34" fmla="*/ 2147483646 w 274"/>
                <a:gd name="T35" fmla="*/ 2147483646 h 311"/>
                <a:gd name="T36" fmla="*/ 2147483646 w 274"/>
                <a:gd name="T37" fmla="*/ 2147483646 h 311"/>
                <a:gd name="T38" fmla="*/ 2147483646 w 274"/>
                <a:gd name="T39" fmla="*/ 2147483646 h 311"/>
                <a:gd name="T40" fmla="*/ 2147483646 w 274"/>
                <a:gd name="T41" fmla="*/ 2147483646 h 311"/>
                <a:gd name="T42" fmla="*/ 2147483646 w 274"/>
                <a:gd name="T43" fmla="*/ 2147483646 h 311"/>
                <a:gd name="T44" fmla="*/ 2147483646 w 274"/>
                <a:gd name="T45" fmla="*/ 2147483646 h 311"/>
                <a:gd name="T46" fmla="*/ 2147483646 w 274"/>
                <a:gd name="T47" fmla="*/ 2147483646 h 311"/>
                <a:gd name="T48" fmla="*/ 2147483646 w 274"/>
                <a:gd name="T49" fmla="*/ 2147483646 h 311"/>
                <a:gd name="T50" fmla="*/ 2147483646 w 274"/>
                <a:gd name="T51" fmla="*/ 2147483646 h 311"/>
                <a:gd name="T52" fmla="*/ 2147483646 w 274"/>
                <a:gd name="T53" fmla="*/ 2147483646 h 311"/>
                <a:gd name="T54" fmla="*/ 2147483646 w 274"/>
                <a:gd name="T55" fmla="*/ 2147483646 h 311"/>
                <a:gd name="T56" fmla="*/ 2147483646 w 274"/>
                <a:gd name="T57" fmla="*/ 2147483646 h 311"/>
                <a:gd name="T58" fmla="*/ 2147483646 w 274"/>
                <a:gd name="T59" fmla="*/ 2147483646 h 311"/>
                <a:gd name="T60" fmla="*/ 2147483646 w 274"/>
                <a:gd name="T61" fmla="*/ 2147483646 h 311"/>
                <a:gd name="T62" fmla="*/ 2147483646 w 274"/>
                <a:gd name="T63" fmla="*/ 2147483646 h 311"/>
                <a:gd name="T64" fmla="*/ 2147483646 w 274"/>
                <a:gd name="T65" fmla="*/ 2147483646 h 311"/>
                <a:gd name="T66" fmla="*/ 2147483646 w 274"/>
                <a:gd name="T67" fmla="*/ 2147483646 h 311"/>
                <a:gd name="T68" fmla="*/ 2147483646 w 274"/>
                <a:gd name="T69" fmla="*/ 2147483646 h 311"/>
                <a:gd name="T70" fmla="*/ 2147483646 w 274"/>
                <a:gd name="T71" fmla="*/ 2147483646 h 311"/>
                <a:gd name="T72" fmla="*/ 2147483646 w 274"/>
                <a:gd name="T73" fmla="*/ 2147483646 h 311"/>
                <a:gd name="T74" fmla="*/ 2147483646 w 274"/>
                <a:gd name="T75" fmla="*/ 2147483646 h 311"/>
                <a:gd name="T76" fmla="*/ 2147483646 w 274"/>
                <a:gd name="T77" fmla="*/ 2147483646 h 311"/>
                <a:gd name="T78" fmla="*/ 2147483646 w 274"/>
                <a:gd name="T79" fmla="*/ 2147483646 h 311"/>
                <a:gd name="T80" fmla="*/ 2147483646 w 274"/>
                <a:gd name="T81" fmla="*/ 2147483646 h 311"/>
                <a:gd name="T82" fmla="*/ 2147483646 w 274"/>
                <a:gd name="T83" fmla="*/ 2147483646 h 311"/>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274" h="311">
                  <a:moveTo>
                    <a:pt x="274" y="155"/>
                  </a:moveTo>
                  <a:lnTo>
                    <a:pt x="137" y="0"/>
                  </a:lnTo>
                  <a:lnTo>
                    <a:pt x="0" y="155"/>
                  </a:lnTo>
                  <a:lnTo>
                    <a:pt x="137" y="311"/>
                  </a:lnTo>
                  <a:lnTo>
                    <a:pt x="274" y="155"/>
                  </a:lnTo>
                  <a:close/>
                  <a:moveTo>
                    <a:pt x="111" y="258"/>
                  </a:moveTo>
                  <a:lnTo>
                    <a:pt x="164" y="258"/>
                  </a:lnTo>
                  <a:lnTo>
                    <a:pt x="137" y="288"/>
                  </a:lnTo>
                  <a:lnTo>
                    <a:pt x="111" y="258"/>
                  </a:lnTo>
                  <a:close/>
                  <a:moveTo>
                    <a:pt x="183" y="147"/>
                  </a:moveTo>
                  <a:lnTo>
                    <a:pt x="137" y="95"/>
                  </a:lnTo>
                  <a:lnTo>
                    <a:pt x="91" y="147"/>
                  </a:lnTo>
                  <a:lnTo>
                    <a:pt x="69" y="147"/>
                  </a:lnTo>
                  <a:lnTo>
                    <a:pt x="137" y="70"/>
                  </a:lnTo>
                  <a:lnTo>
                    <a:pt x="205" y="147"/>
                  </a:lnTo>
                  <a:lnTo>
                    <a:pt x="183" y="147"/>
                  </a:lnTo>
                  <a:close/>
                  <a:moveTo>
                    <a:pt x="164" y="147"/>
                  </a:moveTo>
                  <a:lnTo>
                    <a:pt x="111" y="147"/>
                  </a:lnTo>
                  <a:lnTo>
                    <a:pt x="137" y="117"/>
                  </a:lnTo>
                  <a:lnTo>
                    <a:pt x="164" y="147"/>
                  </a:lnTo>
                  <a:close/>
                  <a:moveTo>
                    <a:pt x="247" y="162"/>
                  </a:moveTo>
                  <a:lnTo>
                    <a:pt x="232" y="179"/>
                  </a:lnTo>
                  <a:lnTo>
                    <a:pt x="42" y="179"/>
                  </a:lnTo>
                  <a:lnTo>
                    <a:pt x="27" y="162"/>
                  </a:lnTo>
                  <a:lnTo>
                    <a:pt x="247" y="162"/>
                  </a:lnTo>
                  <a:close/>
                  <a:moveTo>
                    <a:pt x="219" y="194"/>
                  </a:moveTo>
                  <a:lnTo>
                    <a:pt x="204" y="211"/>
                  </a:lnTo>
                  <a:lnTo>
                    <a:pt x="70" y="211"/>
                  </a:lnTo>
                  <a:lnTo>
                    <a:pt x="55" y="194"/>
                  </a:lnTo>
                  <a:lnTo>
                    <a:pt x="219" y="194"/>
                  </a:lnTo>
                  <a:close/>
                  <a:moveTo>
                    <a:pt x="191" y="226"/>
                  </a:moveTo>
                  <a:lnTo>
                    <a:pt x="177" y="243"/>
                  </a:lnTo>
                  <a:lnTo>
                    <a:pt x="97" y="243"/>
                  </a:lnTo>
                  <a:lnTo>
                    <a:pt x="83" y="226"/>
                  </a:lnTo>
                  <a:lnTo>
                    <a:pt x="191" y="226"/>
                  </a:lnTo>
                  <a:close/>
                  <a:moveTo>
                    <a:pt x="247" y="147"/>
                  </a:moveTo>
                  <a:lnTo>
                    <a:pt x="225" y="147"/>
                  </a:lnTo>
                  <a:lnTo>
                    <a:pt x="137" y="47"/>
                  </a:lnTo>
                  <a:lnTo>
                    <a:pt x="49" y="147"/>
                  </a:lnTo>
                  <a:lnTo>
                    <a:pt x="27" y="147"/>
                  </a:lnTo>
                  <a:lnTo>
                    <a:pt x="137" y="22"/>
                  </a:lnTo>
                  <a:lnTo>
                    <a:pt x="247" y="14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grpSp>
      <p:pic>
        <p:nvPicPr>
          <p:cNvPr id="8" name="Picture 10">
            <a:extLst>
              <a:ext uri="{FF2B5EF4-FFF2-40B4-BE49-F238E27FC236}">
                <a16:creationId xmlns:a16="http://schemas.microsoft.com/office/drawing/2014/main" id="{DB558DAD-7469-5915-F757-DD22E497C983}"/>
              </a:ext>
            </a:extLst>
          </p:cNvPr>
          <p:cNvPicPr>
            <a:picLocks noChangeAspect="1"/>
          </p:cNvPicPr>
          <p:nvPr userDrawn="1"/>
        </p:nvPicPr>
        <p:blipFill>
          <a:blip r:embed="rId3">
            <a:extLst>
              <a:ext uri="{28A0092B-C50C-407E-A947-70E740481C1C}">
                <a14:useLocalDpi xmlns:a14="http://schemas.microsoft.com/office/drawing/2010/main"/>
              </a:ext>
            </a:extLst>
          </a:blip>
          <a:srcRect/>
          <a:stretch>
            <a:fillRect/>
          </a:stretch>
        </p:blipFill>
        <p:spPr bwMode="auto">
          <a:xfrm>
            <a:off x="-68263" y="-26988"/>
            <a:ext cx="1357313" cy="207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279038" y="1727945"/>
            <a:ext cx="6585924" cy="1122829"/>
          </a:xfrm>
        </p:spPr>
        <p:txBody>
          <a:bodyPr anchor="b"/>
          <a:lstStyle>
            <a:lvl1pPr marL="0" algn="ctr" defTabSz="457200" rtl="0" eaLnBrk="1" latinLnBrk="0" hangingPunct="1">
              <a:lnSpc>
                <a:spcPct val="95000"/>
              </a:lnSpc>
              <a:spcBef>
                <a:spcPct val="0"/>
              </a:spcBef>
              <a:spcAft>
                <a:spcPts val="400"/>
              </a:spcAft>
              <a:buNone/>
              <a:defRPr lang="en-US" sz="3600" b="0" kern="1200" dirty="0">
                <a:solidFill>
                  <a:schemeClr val="bg1"/>
                </a:solidFill>
                <a:latin typeface="Arial" panose="020B0604020202020204" pitchFamily="34" charset="0"/>
                <a:ea typeface="+mj-ea"/>
                <a:cs typeface="Arial" panose="020B0604020202020204" pitchFamily="34" charset="0"/>
              </a:defRPr>
            </a:lvl1pPr>
          </a:lstStyle>
          <a:p>
            <a:r>
              <a:rPr lang="en-US"/>
              <a:t>Click to edit Master title style</a:t>
            </a:r>
          </a:p>
        </p:txBody>
      </p:sp>
      <p:sp>
        <p:nvSpPr>
          <p:cNvPr id="10" name="Subtitle 2"/>
          <p:cNvSpPr>
            <a:spLocks noGrp="1"/>
          </p:cNvSpPr>
          <p:nvPr>
            <p:ph type="subTitle" idx="1"/>
          </p:nvPr>
        </p:nvSpPr>
        <p:spPr>
          <a:xfrm>
            <a:off x="3449170" y="3102923"/>
            <a:ext cx="2212042" cy="453824"/>
          </a:xfrm>
        </p:spPr>
        <p:txBody>
          <a:bodyPr/>
          <a:lstStyle>
            <a:lvl1pPr marL="0" indent="0" algn="ctr">
              <a:lnSpc>
                <a:spcPct val="100000"/>
              </a:lnSpc>
              <a:spcBef>
                <a:spcPts val="0"/>
              </a:spcBef>
              <a:spcAft>
                <a:spcPts val="600"/>
              </a:spcAft>
              <a:buNone/>
              <a:defRPr sz="1200" b="0">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9" name="Footer Placeholder 4">
            <a:extLst>
              <a:ext uri="{FF2B5EF4-FFF2-40B4-BE49-F238E27FC236}">
                <a16:creationId xmlns:a16="http://schemas.microsoft.com/office/drawing/2014/main" id="{9D8AFD6C-2A18-51D3-7D07-4C99C6F8FE3C}"/>
              </a:ext>
            </a:extLst>
          </p:cNvPr>
          <p:cNvSpPr>
            <a:spLocks noGrp="1"/>
          </p:cNvSpPr>
          <p:nvPr>
            <p:ph type="ftr" sz="quarter" idx="10"/>
          </p:nvPr>
        </p:nvSpPr>
        <p:spPr/>
        <p:txBody>
          <a:bodyPr/>
          <a:lstStyle>
            <a:lvl1pPr>
              <a:defRPr/>
            </a:lvl1pPr>
          </a:lstStyle>
          <a:p>
            <a:pPr>
              <a:defRPr/>
            </a:pPr>
            <a:r>
              <a:rPr lang="en-US"/>
              <a:t>SECTION TITLE</a:t>
            </a:r>
          </a:p>
        </p:txBody>
      </p:sp>
      <p:sp>
        <p:nvSpPr>
          <p:cNvPr id="11" name="Slide Number Placeholder 5">
            <a:extLst>
              <a:ext uri="{FF2B5EF4-FFF2-40B4-BE49-F238E27FC236}">
                <a16:creationId xmlns:a16="http://schemas.microsoft.com/office/drawing/2014/main" id="{7789CBFD-A45D-60B7-34BC-446B7E4D9A17}"/>
              </a:ext>
            </a:extLst>
          </p:cNvPr>
          <p:cNvSpPr>
            <a:spLocks noGrp="1"/>
          </p:cNvSpPr>
          <p:nvPr>
            <p:ph type="sldNum" sz="quarter" idx="11"/>
          </p:nvPr>
        </p:nvSpPr>
        <p:spPr>
          <a:xfrm>
            <a:off x="574675" y="4700588"/>
            <a:ext cx="368300" cy="273050"/>
          </a:xfrm>
        </p:spPr>
        <p:txBody>
          <a:bodyPr/>
          <a:lstStyle>
            <a:lvl1pPr>
              <a:defRPr/>
            </a:lvl1pPr>
          </a:lstStyle>
          <a:p>
            <a:fld id="{944AC81B-7209-4BC4-993D-A1B9AF2F0879}" type="slidenum">
              <a:rPr lang="en-US" altLang="en-US"/>
              <a:pPr/>
              <a:t>‹#›</a:t>
            </a:fld>
            <a:endParaRPr lang="en-US" altLang="en-US"/>
          </a:p>
        </p:txBody>
      </p:sp>
    </p:spTree>
    <p:extLst>
      <p:ext uri="{BB962C8B-B14F-4D97-AF65-F5344CB8AC3E}">
        <p14:creationId xmlns:p14="http://schemas.microsoft.com/office/powerpoint/2010/main" val="2140442728"/>
      </p:ext>
    </p:extLst>
  </p:cSld>
  <p:clrMapOvr>
    <a:masterClrMapping/>
  </p:clrMapOvr>
  <p:transition spd="slow">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_Title and Picture - Grey">
    <p:spTree>
      <p:nvGrpSpPr>
        <p:cNvPr id="1" name=""/>
        <p:cNvGrpSpPr/>
        <p:nvPr/>
      </p:nvGrpSpPr>
      <p:grpSpPr>
        <a:xfrm>
          <a:off x="0" y="0"/>
          <a:ext cx="0" cy="0"/>
          <a:chOff x="0" y="0"/>
          <a:chExt cx="0" cy="0"/>
        </a:xfrm>
      </p:grpSpPr>
      <p:sp>
        <p:nvSpPr>
          <p:cNvPr id="2" name="Title 1"/>
          <p:cNvSpPr>
            <a:spLocks noGrp="1"/>
          </p:cNvSpPr>
          <p:nvPr>
            <p:ph type="title"/>
          </p:nvPr>
        </p:nvSpPr>
        <p:spPr>
          <a:xfrm>
            <a:off x="924843" y="692528"/>
            <a:ext cx="4188318" cy="759756"/>
          </a:xfrm>
        </p:spPr>
        <p:txBody>
          <a:bodyPr anchor="b"/>
          <a:lstStyle>
            <a:lvl1pPr>
              <a:lnSpc>
                <a:spcPct val="90000"/>
              </a:lnSpc>
              <a:defRPr>
                <a:solidFill>
                  <a:schemeClr val="accent1"/>
                </a:solidFill>
              </a:defRPr>
            </a:lvl1pPr>
          </a:lstStyle>
          <a:p>
            <a:r>
              <a:rPr lang="en-US"/>
              <a:t>Click to edit Master title style</a:t>
            </a:r>
          </a:p>
        </p:txBody>
      </p:sp>
      <p:sp>
        <p:nvSpPr>
          <p:cNvPr id="3" name="Content Placeholder 2"/>
          <p:cNvSpPr>
            <a:spLocks noGrp="1"/>
          </p:cNvSpPr>
          <p:nvPr>
            <p:ph idx="1"/>
          </p:nvPr>
        </p:nvSpPr>
        <p:spPr>
          <a:xfrm>
            <a:off x="926428" y="2164976"/>
            <a:ext cx="4205297" cy="2429646"/>
          </a:xfrm>
        </p:spPr>
        <p:txBody>
          <a:bodyPr/>
          <a:lstStyle>
            <a:lvl1pPr marL="0" indent="0">
              <a:lnSpc>
                <a:spcPct val="120000"/>
              </a:lnSpc>
              <a:spcAft>
                <a:spcPts val="1200"/>
              </a:spcAft>
              <a:buNone/>
              <a:defRPr sz="1600" b="0"/>
            </a:lvl1pPr>
            <a:lvl2pPr marL="0" indent="0">
              <a:lnSpc>
                <a:spcPct val="120000"/>
              </a:lnSpc>
              <a:spcAft>
                <a:spcPts val="1200"/>
              </a:spcAft>
              <a:buNone/>
              <a:defRPr sz="1600" b="0"/>
            </a:lvl2pPr>
            <a:lvl3pPr marL="0" indent="0">
              <a:lnSpc>
                <a:spcPct val="120000"/>
              </a:lnSpc>
              <a:spcAft>
                <a:spcPts val="1200"/>
              </a:spcAft>
              <a:buNone/>
              <a:defRPr sz="1600" b="0"/>
            </a:lvl3pPr>
            <a:lvl4pPr marL="0" indent="0">
              <a:lnSpc>
                <a:spcPct val="120000"/>
              </a:lnSpc>
              <a:spcAft>
                <a:spcPts val="1200"/>
              </a:spcAft>
              <a:buNone/>
              <a:defRPr sz="1600" b="0"/>
            </a:lvl4pPr>
            <a:lvl5pPr marL="0" indent="0">
              <a:lnSpc>
                <a:spcPct val="120000"/>
              </a:lnSpc>
              <a:spcAft>
                <a:spcPts val="1200"/>
              </a:spcAft>
              <a:buNone/>
              <a:defRPr sz="1600" b="0"/>
            </a:lvl5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10" name="Text Placeholder 9"/>
          <p:cNvSpPr>
            <a:spLocks noGrp="1"/>
          </p:cNvSpPr>
          <p:nvPr>
            <p:ph type="body" sz="quarter" idx="12"/>
          </p:nvPr>
        </p:nvSpPr>
        <p:spPr>
          <a:xfrm>
            <a:off x="921544" y="1626722"/>
            <a:ext cx="4210180" cy="396875"/>
          </a:xfrm>
        </p:spPr>
        <p:txBody>
          <a:bodyPr anchor="b"/>
          <a:lstStyle>
            <a:lvl1pPr marL="0" indent="0">
              <a:buNone/>
              <a:defRPr sz="1600" b="1">
                <a:solidFill>
                  <a:schemeClr val="accent2"/>
                </a:solidFill>
              </a:defRPr>
            </a:lvl1pPr>
            <a:lvl2pPr marL="287337" indent="0">
              <a:buNone/>
              <a:defRPr sz="1600" b="1">
                <a:solidFill>
                  <a:schemeClr val="accent2"/>
                </a:solidFill>
              </a:defRPr>
            </a:lvl2pPr>
            <a:lvl3pPr marL="511175" indent="0">
              <a:buNone/>
              <a:defRPr sz="1600" b="1">
                <a:solidFill>
                  <a:schemeClr val="accent2"/>
                </a:solidFill>
              </a:defRPr>
            </a:lvl3pPr>
            <a:lvl4pPr marL="690562" indent="0">
              <a:buNone/>
              <a:defRPr sz="1600" b="1">
                <a:solidFill>
                  <a:schemeClr val="accent2"/>
                </a:solidFill>
              </a:defRPr>
            </a:lvl4pPr>
            <a:lvl5pPr marL="914400" indent="0">
              <a:buNone/>
              <a:defRPr sz="1600" b="1">
                <a:solidFill>
                  <a:schemeClr val="accent2"/>
                </a:solidFill>
              </a:defRPr>
            </a:lvl5pPr>
          </a:lstStyle>
          <a:p>
            <a:pPr lvl="0"/>
            <a:r>
              <a:rPr lang="en-US"/>
              <a:t>Click to edit Master text styles</a:t>
            </a:r>
          </a:p>
        </p:txBody>
      </p:sp>
      <p:sp>
        <p:nvSpPr>
          <p:cNvPr id="15" name="Picture Placeholder 14"/>
          <p:cNvSpPr>
            <a:spLocks noGrp="1"/>
          </p:cNvSpPr>
          <p:nvPr>
            <p:ph type="pic" sz="quarter" idx="13"/>
          </p:nvPr>
        </p:nvSpPr>
        <p:spPr>
          <a:xfrm>
            <a:off x="5251076" y="0"/>
            <a:ext cx="3892924" cy="5143500"/>
          </a:xfrm>
        </p:spPr>
        <p:txBody>
          <a:bodyPr rtlCol="0">
            <a:noAutofit/>
          </a:bodyPr>
          <a:lstStyle/>
          <a:p>
            <a:pPr lvl="0"/>
            <a:endParaRPr lang="en-US" noProof="0"/>
          </a:p>
        </p:txBody>
      </p:sp>
      <p:sp>
        <p:nvSpPr>
          <p:cNvPr id="6" name="Footer Placeholder 4">
            <a:extLst>
              <a:ext uri="{FF2B5EF4-FFF2-40B4-BE49-F238E27FC236}">
                <a16:creationId xmlns:a16="http://schemas.microsoft.com/office/drawing/2014/main" id="{633D4288-83F5-F00C-2127-2907C24C154A}"/>
              </a:ext>
            </a:extLst>
          </p:cNvPr>
          <p:cNvSpPr>
            <a:spLocks noGrp="1"/>
          </p:cNvSpPr>
          <p:nvPr>
            <p:ph type="ftr" sz="quarter" idx="14"/>
          </p:nvPr>
        </p:nvSpPr>
        <p:spPr>
          <a:xfrm>
            <a:off x="1030288" y="4692650"/>
            <a:ext cx="4238625" cy="288925"/>
          </a:xfrm>
        </p:spPr>
        <p:txBody>
          <a:bodyPr/>
          <a:lstStyle>
            <a:lvl1pPr>
              <a:defRPr/>
            </a:lvl1pPr>
          </a:lstStyle>
          <a:p>
            <a:pPr>
              <a:defRPr/>
            </a:pPr>
            <a:r>
              <a:rPr lang="en-US"/>
              <a:t>SECTION TITLE</a:t>
            </a:r>
          </a:p>
        </p:txBody>
      </p:sp>
      <p:sp>
        <p:nvSpPr>
          <p:cNvPr id="7" name="Slide Number Placeholder 5">
            <a:extLst>
              <a:ext uri="{FF2B5EF4-FFF2-40B4-BE49-F238E27FC236}">
                <a16:creationId xmlns:a16="http://schemas.microsoft.com/office/drawing/2014/main" id="{6B39C505-D625-2300-427B-8E2E4F2DC79B}"/>
              </a:ext>
            </a:extLst>
          </p:cNvPr>
          <p:cNvSpPr>
            <a:spLocks noGrp="1"/>
          </p:cNvSpPr>
          <p:nvPr>
            <p:ph type="sldNum" sz="quarter" idx="15"/>
          </p:nvPr>
        </p:nvSpPr>
        <p:spPr>
          <a:xfrm>
            <a:off x="574675" y="4700588"/>
            <a:ext cx="368300" cy="273050"/>
          </a:xfrm>
        </p:spPr>
        <p:txBody>
          <a:bodyPr/>
          <a:lstStyle>
            <a:lvl1pPr>
              <a:defRPr/>
            </a:lvl1pPr>
          </a:lstStyle>
          <a:p>
            <a:fld id="{C00C27E3-6154-4C11-BD32-C5A846DBC0AC}" type="slidenum">
              <a:rPr lang="en-US" altLang="en-US"/>
              <a:pPr/>
              <a:t>‹#›</a:t>
            </a:fld>
            <a:endParaRPr lang="en-US" altLang="en-US"/>
          </a:p>
        </p:txBody>
      </p:sp>
    </p:spTree>
    <p:extLst>
      <p:ext uri="{BB962C8B-B14F-4D97-AF65-F5344CB8AC3E}">
        <p14:creationId xmlns:p14="http://schemas.microsoft.com/office/powerpoint/2010/main" val="1568849090"/>
      </p:ext>
    </p:extLst>
  </p:cSld>
  <p:clrMapOvr>
    <a:masterClrMapping/>
  </p:clrMapOvr>
  <p:transition spd="slow">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le Slide OQMP">
    <p:spTree>
      <p:nvGrpSpPr>
        <p:cNvPr id="1" name=""/>
        <p:cNvGrpSpPr/>
        <p:nvPr/>
      </p:nvGrpSpPr>
      <p:grpSpPr>
        <a:xfrm>
          <a:off x="0" y="0"/>
          <a:ext cx="0" cy="0"/>
          <a:chOff x="0" y="0"/>
          <a:chExt cx="0" cy="0"/>
        </a:xfrm>
      </p:grpSpPr>
      <p:pic>
        <p:nvPicPr>
          <p:cNvPr id="5" name="Picture 6">
            <a:extLst>
              <a:ext uri="{FF2B5EF4-FFF2-40B4-BE49-F238E27FC236}">
                <a16:creationId xmlns:a16="http://schemas.microsoft.com/office/drawing/2014/main" id="{044C3090-54A3-A871-9F5F-EDBB6EE50ACB}"/>
              </a:ext>
            </a:extLst>
          </p:cNvPr>
          <p:cNvPicPr>
            <a:picLocks noChangeAspect="1"/>
          </p:cNvPicPr>
          <p:nvPr userDrawn="1"/>
        </p:nvPicPr>
        <p:blipFill>
          <a:blip r:embed="rId2" cstate="hqprint">
            <a:extLst>
              <a:ext uri="{28A0092B-C50C-407E-A947-70E740481C1C}">
                <a14:useLocalDpi xmlns:a14="http://schemas.microsoft.com/office/drawing/2010/main"/>
              </a:ext>
            </a:extLst>
          </a:blip>
          <a:srcRect/>
          <a:stretch>
            <a:fillRect/>
          </a:stretch>
        </p:blipFill>
        <p:spPr bwMode="auto">
          <a:xfrm>
            <a:off x="-1588" y="-12700"/>
            <a:ext cx="9144001" cy="163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2D17EE89-3365-B55E-1462-31B37FF64B0C}"/>
              </a:ext>
            </a:extLst>
          </p:cNvPr>
          <p:cNvSpPr/>
          <p:nvPr userDrawn="1"/>
        </p:nvSpPr>
        <p:spPr>
          <a:xfrm>
            <a:off x="0" y="1244600"/>
            <a:ext cx="9144000" cy="389890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grpSp>
        <p:nvGrpSpPr>
          <p:cNvPr id="7" name="Group 8">
            <a:extLst>
              <a:ext uri="{FF2B5EF4-FFF2-40B4-BE49-F238E27FC236}">
                <a16:creationId xmlns:a16="http://schemas.microsoft.com/office/drawing/2014/main" id="{E9B8825F-0179-FA34-4008-6B48505771A2}"/>
              </a:ext>
            </a:extLst>
          </p:cNvPr>
          <p:cNvGrpSpPr>
            <a:grpSpLocks/>
          </p:cNvGrpSpPr>
          <p:nvPr userDrawn="1"/>
        </p:nvGrpSpPr>
        <p:grpSpPr bwMode="auto">
          <a:xfrm>
            <a:off x="3946525" y="852488"/>
            <a:ext cx="1247775" cy="1439862"/>
            <a:chOff x="2425700" y="1684338"/>
            <a:chExt cx="2917825" cy="3370262"/>
          </a:xfrm>
        </p:grpSpPr>
        <p:sp>
          <p:nvSpPr>
            <p:cNvPr id="8" name="Freeform 9">
              <a:extLst>
                <a:ext uri="{FF2B5EF4-FFF2-40B4-BE49-F238E27FC236}">
                  <a16:creationId xmlns:a16="http://schemas.microsoft.com/office/drawing/2014/main" id="{097058C3-15B1-D4D5-8649-B27588AB7771}"/>
                </a:ext>
              </a:extLst>
            </p:cNvPr>
            <p:cNvSpPr>
              <a:spLocks noEditPoints="1"/>
            </p:cNvSpPr>
            <p:nvPr userDrawn="1"/>
          </p:nvSpPr>
          <p:spPr bwMode="auto">
            <a:xfrm>
              <a:off x="2425700" y="3919538"/>
              <a:ext cx="2917825" cy="1135062"/>
            </a:xfrm>
            <a:custGeom>
              <a:avLst/>
              <a:gdLst>
                <a:gd name="T0" fmla="*/ 2147483646 w 1145"/>
                <a:gd name="T1" fmla="*/ 2147483646 h 446"/>
                <a:gd name="T2" fmla="*/ 2147483646 w 1145"/>
                <a:gd name="T3" fmla="*/ 2147483646 h 446"/>
                <a:gd name="T4" fmla="*/ 2147483646 w 1145"/>
                <a:gd name="T5" fmla="*/ 2147483646 h 446"/>
                <a:gd name="T6" fmla="*/ 2147483646 w 1145"/>
                <a:gd name="T7" fmla="*/ 0 h 446"/>
                <a:gd name="T8" fmla="*/ 2147483646 w 1145"/>
                <a:gd name="T9" fmla="*/ 2147483646 h 446"/>
                <a:gd name="T10" fmla="*/ 2147483646 w 1145"/>
                <a:gd name="T11" fmla="*/ 2147483646 h 446"/>
                <a:gd name="T12" fmla="*/ 2147483646 w 1145"/>
                <a:gd name="T13" fmla="*/ 2147483646 h 446"/>
                <a:gd name="T14" fmla="*/ 2147483646 w 1145"/>
                <a:gd name="T15" fmla="*/ 2147483646 h 446"/>
                <a:gd name="T16" fmla="*/ 2147483646 w 1145"/>
                <a:gd name="T17" fmla="*/ 2147483646 h 446"/>
                <a:gd name="T18" fmla="*/ 2147483646 w 1145"/>
                <a:gd name="T19" fmla="*/ 2147483646 h 446"/>
                <a:gd name="T20" fmla="*/ 2147483646 w 1145"/>
                <a:gd name="T21" fmla="*/ 2147483646 h 446"/>
                <a:gd name="T22" fmla="*/ 2147483646 w 1145"/>
                <a:gd name="T23" fmla="*/ 2147483646 h 446"/>
                <a:gd name="T24" fmla="*/ 2147483646 w 1145"/>
                <a:gd name="T25" fmla="*/ 2147483646 h 446"/>
                <a:gd name="T26" fmla="*/ 2147483646 w 1145"/>
                <a:gd name="T27" fmla="*/ 2147483646 h 446"/>
                <a:gd name="T28" fmla="*/ 2147483646 w 1145"/>
                <a:gd name="T29" fmla="*/ 2147483646 h 446"/>
                <a:gd name="T30" fmla="*/ 2147483646 w 1145"/>
                <a:gd name="T31" fmla="*/ 2147483646 h 446"/>
                <a:gd name="T32" fmla="*/ 2147483646 w 1145"/>
                <a:gd name="T33" fmla="*/ 2147483646 h 446"/>
                <a:gd name="T34" fmla="*/ 2147483646 w 1145"/>
                <a:gd name="T35" fmla="*/ 2147483646 h 446"/>
                <a:gd name="T36" fmla="*/ 2147483646 w 1145"/>
                <a:gd name="T37" fmla="*/ 2147483646 h 446"/>
                <a:gd name="T38" fmla="*/ 2147483646 w 1145"/>
                <a:gd name="T39" fmla="*/ 2147483646 h 446"/>
                <a:gd name="T40" fmla="*/ 2147483646 w 1145"/>
                <a:gd name="T41" fmla="*/ 2147483646 h 446"/>
                <a:gd name="T42" fmla="*/ 2147483646 w 1145"/>
                <a:gd name="T43" fmla="*/ 2147483646 h 446"/>
                <a:gd name="T44" fmla="*/ 2147483646 w 1145"/>
                <a:gd name="T45" fmla="*/ 2147483646 h 446"/>
                <a:gd name="T46" fmla="*/ 2147483646 w 1145"/>
                <a:gd name="T47" fmla="*/ 2147483646 h 446"/>
                <a:gd name="T48" fmla="*/ 2147483646 w 1145"/>
                <a:gd name="T49" fmla="*/ 2147483646 h 446"/>
                <a:gd name="T50" fmla="*/ 2147483646 w 1145"/>
                <a:gd name="T51" fmla="*/ 2147483646 h 446"/>
                <a:gd name="T52" fmla="*/ 2147483646 w 1145"/>
                <a:gd name="T53" fmla="*/ 2147483646 h 446"/>
                <a:gd name="T54" fmla="*/ 2147483646 w 1145"/>
                <a:gd name="T55" fmla="*/ 2147483646 h 446"/>
                <a:gd name="T56" fmla="*/ 2147483646 w 1145"/>
                <a:gd name="T57" fmla="*/ 2147483646 h 446"/>
                <a:gd name="T58" fmla="*/ 2147483646 w 1145"/>
                <a:gd name="T59" fmla="*/ 2147483646 h 446"/>
                <a:gd name="T60" fmla="*/ 2147483646 w 1145"/>
                <a:gd name="T61" fmla="*/ 2147483646 h 446"/>
                <a:gd name="T62" fmla="*/ 2147483646 w 1145"/>
                <a:gd name="T63" fmla="*/ 2147483646 h 446"/>
                <a:gd name="T64" fmla="*/ 2147483646 w 1145"/>
                <a:gd name="T65" fmla="*/ 2147483646 h 446"/>
                <a:gd name="T66" fmla="*/ 2147483646 w 1145"/>
                <a:gd name="T67" fmla="*/ 2147483646 h 446"/>
                <a:gd name="T68" fmla="*/ 2147483646 w 1145"/>
                <a:gd name="T69" fmla="*/ 2147483646 h 446"/>
                <a:gd name="T70" fmla="*/ 2147483646 w 1145"/>
                <a:gd name="T71" fmla="*/ 2147483646 h 446"/>
                <a:gd name="T72" fmla="*/ 2147483646 w 1145"/>
                <a:gd name="T73" fmla="*/ 2147483646 h 446"/>
                <a:gd name="T74" fmla="*/ 2147483646 w 1145"/>
                <a:gd name="T75" fmla="*/ 2147483646 h 446"/>
                <a:gd name="T76" fmla="*/ 2147483646 w 1145"/>
                <a:gd name="T77" fmla="*/ 2147483646 h 446"/>
                <a:gd name="T78" fmla="*/ 2147483646 w 1145"/>
                <a:gd name="T79" fmla="*/ 2147483646 h 446"/>
                <a:gd name="T80" fmla="*/ 2147483646 w 1145"/>
                <a:gd name="T81" fmla="*/ 2147483646 h 446"/>
                <a:gd name="T82" fmla="*/ 2147483646 w 1145"/>
                <a:gd name="T83" fmla="*/ 2147483646 h 446"/>
                <a:gd name="T84" fmla="*/ 2147483646 w 1145"/>
                <a:gd name="T85" fmla="*/ 2147483646 h 446"/>
                <a:gd name="T86" fmla="*/ 2147483646 w 1145"/>
                <a:gd name="T87" fmla="*/ 2147483646 h 446"/>
                <a:gd name="T88" fmla="*/ 2147483646 w 1145"/>
                <a:gd name="T89" fmla="*/ 2147483646 h 446"/>
                <a:gd name="T90" fmla="*/ 2147483646 w 1145"/>
                <a:gd name="T91" fmla="*/ 2147483646 h 446"/>
                <a:gd name="T92" fmla="*/ 2147483646 w 1145"/>
                <a:gd name="T93" fmla="*/ 2147483646 h 446"/>
                <a:gd name="T94" fmla="*/ 2147483646 w 1145"/>
                <a:gd name="T95" fmla="*/ 2147483646 h 446"/>
                <a:gd name="T96" fmla="*/ 2147483646 w 1145"/>
                <a:gd name="T97" fmla="*/ 2147483646 h 446"/>
                <a:gd name="T98" fmla="*/ 2147483646 w 1145"/>
                <a:gd name="T99" fmla="*/ 2147483646 h 446"/>
                <a:gd name="T100" fmla="*/ 2147483646 w 1145"/>
                <a:gd name="T101" fmla="*/ 2147483646 h 446"/>
                <a:gd name="T102" fmla="*/ 2147483646 w 1145"/>
                <a:gd name="T103" fmla="*/ 2147483646 h 446"/>
                <a:gd name="T104" fmla="*/ 2147483646 w 1145"/>
                <a:gd name="T105" fmla="*/ 2147483646 h 446"/>
                <a:gd name="T106" fmla="*/ 2147483646 w 1145"/>
                <a:gd name="T107" fmla="*/ 2147483646 h 446"/>
                <a:gd name="T108" fmla="*/ 2147483646 w 1145"/>
                <a:gd name="T109" fmla="*/ 2147483646 h 446"/>
                <a:gd name="T110" fmla="*/ 2147483646 w 1145"/>
                <a:gd name="T111" fmla="*/ 2147483646 h 446"/>
                <a:gd name="T112" fmla="*/ 2147483646 w 1145"/>
                <a:gd name="T113" fmla="*/ 2147483646 h 44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1145" h="446">
                  <a:moveTo>
                    <a:pt x="86" y="67"/>
                  </a:moveTo>
                  <a:cubicBezTo>
                    <a:pt x="86" y="109"/>
                    <a:pt x="86" y="109"/>
                    <a:pt x="86" y="109"/>
                  </a:cubicBezTo>
                  <a:cubicBezTo>
                    <a:pt x="142" y="109"/>
                    <a:pt x="142" y="109"/>
                    <a:pt x="142" y="109"/>
                  </a:cubicBezTo>
                  <a:cubicBezTo>
                    <a:pt x="142" y="122"/>
                    <a:pt x="142" y="122"/>
                    <a:pt x="142" y="122"/>
                  </a:cubicBezTo>
                  <a:cubicBezTo>
                    <a:pt x="72" y="122"/>
                    <a:pt x="72" y="122"/>
                    <a:pt x="72" y="122"/>
                  </a:cubicBezTo>
                  <a:cubicBezTo>
                    <a:pt x="72" y="1"/>
                    <a:pt x="72" y="1"/>
                    <a:pt x="72" y="1"/>
                  </a:cubicBezTo>
                  <a:cubicBezTo>
                    <a:pt x="141" y="1"/>
                    <a:pt x="141" y="1"/>
                    <a:pt x="141" y="1"/>
                  </a:cubicBezTo>
                  <a:cubicBezTo>
                    <a:pt x="141" y="14"/>
                    <a:pt x="141" y="14"/>
                    <a:pt x="141" y="14"/>
                  </a:cubicBezTo>
                  <a:cubicBezTo>
                    <a:pt x="86" y="14"/>
                    <a:pt x="86" y="14"/>
                    <a:pt x="86" y="14"/>
                  </a:cubicBezTo>
                  <a:cubicBezTo>
                    <a:pt x="86" y="54"/>
                    <a:pt x="86" y="54"/>
                    <a:pt x="86" y="54"/>
                  </a:cubicBezTo>
                  <a:cubicBezTo>
                    <a:pt x="136" y="54"/>
                    <a:pt x="136" y="54"/>
                    <a:pt x="136" y="54"/>
                  </a:cubicBezTo>
                  <a:cubicBezTo>
                    <a:pt x="136" y="67"/>
                    <a:pt x="136" y="67"/>
                    <a:pt x="136" y="67"/>
                  </a:cubicBezTo>
                  <a:lnTo>
                    <a:pt x="86" y="67"/>
                  </a:lnTo>
                  <a:close/>
                  <a:moveTo>
                    <a:pt x="248" y="1"/>
                  </a:moveTo>
                  <a:cubicBezTo>
                    <a:pt x="235" y="1"/>
                    <a:pt x="235" y="1"/>
                    <a:pt x="235" y="1"/>
                  </a:cubicBezTo>
                  <a:cubicBezTo>
                    <a:pt x="235" y="93"/>
                    <a:pt x="235" y="93"/>
                    <a:pt x="235" y="93"/>
                  </a:cubicBezTo>
                  <a:cubicBezTo>
                    <a:pt x="184" y="1"/>
                    <a:pt x="184" y="1"/>
                    <a:pt x="184" y="1"/>
                  </a:cubicBezTo>
                  <a:cubicBezTo>
                    <a:pt x="172" y="1"/>
                    <a:pt x="172" y="1"/>
                    <a:pt x="172" y="1"/>
                  </a:cubicBezTo>
                  <a:cubicBezTo>
                    <a:pt x="172" y="122"/>
                    <a:pt x="172" y="122"/>
                    <a:pt x="172" y="122"/>
                  </a:cubicBezTo>
                  <a:cubicBezTo>
                    <a:pt x="185" y="122"/>
                    <a:pt x="185" y="122"/>
                    <a:pt x="185" y="122"/>
                  </a:cubicBezTo>
                  <a:cubicBezTo>
                    <a:pt x="185" y="29"/>
                    <a:pt x="185" y="29"/>
                    <a:pt x="185" y="29"/>
                  </a:cubicBezTo>
                  <a:cubicBezTo>
                    <a:pt x="237" y="122"/>
                    <a:pt x="237" y="122"/>
                    <a:pt x="237" y="122"/>
                  </a:cubicBezTo>
                  <a:cubicBezTo>
                    <a:pt x="248" y="122"/>
                    <a:pt x="248" y="122"/>
                    <a:pt x="248" y="122"/>
                  </a:cubicBezTo>
                  <a:lnTo>
                    <a:pt x="248" y="1"/>
                  </a:lnTo>
                  <a:close/>
                  <a:moveTo>
                    <a:pt x="322" y="74"/>
                  </a:moveTo>
                  <a:cubicBezTo>
                    <a:pt x="345" y="74"/>
                    <a:pt x="345" y="74"/>
                    <a:pt x="345" y="74"/>
                  </a:cubicBezTo>
                  <a:cubicBezTo>
                    <a:pt x="345" y="88"/>
                    <a:pt x="345" y="88"/>
                    <a:pt x="345" y="88"/>
                  </a:cubicBezTo>
                  <a:cubicBezTo>
                    <a:pt x="345" y="101"/>
                    <a:pt x="335" y="111"/>
                    <a:pt x="319" y="111"/>
                  </a:cubicBezTo>
                  <a:cubicBezTo>
                    <a:pt x="303" y="111"/>
                    <a:pt x="293" y="100"/>
                    <a:pt x="293" y="86"/>
                  </a:cubicBezTo>
                  <a:cubicBezTo>
                    <a:pt x="293" y="38"/>
                    <a:pt x="293" y="38"/>
                    <a:pt x="293" y="38"/>
                  </a:cubicBezTo>
                  <a:cubicBezTo>
                    <a:pt x="293" y="23"/>
                    <a:pt x="303" y="12"/>
                    <a:pt x="319" y="12"/>
                  </a:cubicBezTo>
                  <a:cubicBezTo>
                    <a:pt x="335" y="12"/>
                    <a:pt x="344" y="21"/>
                    <a:pt x="344" y="34"/>
                  </a:cubicBezTo>
                  <a:cubicBezTo>
                    <a:pt x="344" y="37"/>
                    <a:pt x="344" y="37"/>
                    <a:pt x="344" y="37"/>
                  </a:cubicBezTo>
                  <a:cubicBezTo>
                    <a:pt x="358" y="37"/>
                    <a:pt x="358" y="37"/>
                    <a:pt x="358" y="37"/>
                  </a:cubicBezTo>
                  <a:cubicBezTo>
                    <a:pt x="358" y="34"/>
                    <a:pt x="358" y="34"/>
                    <a:pt x="358" y="34"/>
                  </a:cubicBezTo>
                  <a:cubicBezTo>
                    <a:pt x="358" y="13"/>
                    <a:pt x="342" y="0"/>
                    <a:pt x="319" y="0"/>
                  </a:cubicBezTo>
                  <a:cubicBezTo>
                    <a:pt x="295" y="0"/>
                    <a:pt x="279" y="14"/>
                    <a:pt x="279" y="38"/>
                  </a:cubicBezTo>
                  <a:cubicBezTo>
                    <a:pt x="279" y="85"/>
                    <a:pt x="279" y="85"/>
                    <a:pt x="279" y="85"/>
                  </a:cubicBezTo>
                  <a:cubicBezTo>
                    <a:pt x="279" y="109"/>
                    <a:pt x="296" y="124"/>
                    <a:pt x="319" y="124"/>
                  </a:cubicBezTo>
                  <a:cubicBezTo>
                    <a:pt x="342" y="124"/>
                    <a:pt x="358" y="110"/>
                    <a:pt x="358" y="87"/>
                  </a:cubicBezTo>
                  <a:cubicBezTo>
                    <a:pt x="358" y="63"/>
                    <a:pt x="358" y="63"/>
                    <a:pt x="358" y="63"/>
                  </a:cubicBezTo>
                  <a:cubicBezTo>
                    <a:pt x="322" y="63"/>
                    <a:pt x="322" y="63"/>
                    <a:pt x="322" y="63"/>
                  </a:cubicBezTo>
                  <a:lnTo>
                    <a:pt x="322" y="74"/>
                  </a:lnTo>
                  <a:close/>
                  <a:moveTo>
                    <a:pt x="403" y="1"/>
                  </a:moveTo>
                  <a:cubicBezTo>
                    <a:pt x="389" y="1"/>
                    <a:pt x="389" y="1"/>
                    <a:pt x="389" y="1"/>
                  </a:cubicBezTo>
                  <a:cubicBezTo>
                    <a:pt x="389" y="122"/>
                    <a:pt x="389" y="122"/>
                    <a:pt x="389" y="122"/>
                  </a:cubicBezTo>
                  <a:cubicBezTo>
                    <a:pt x="403" y="122"/>
                    <a:pt x="403" y="122"/>
                    <a:pt x="403" y="122"/>
                  </a:cubicBezTo>
                  <a:lnTo>
                    <a:pt x="403" y="1"/>
                  </a:lnTo>
                  <a:close/>
                  <a:moveTo>
                    <a:pt x="516" y="1"/>
                  </a:moveTo>
                  <a:cubicBezTo>
                    <a:pt x="503" y="1"/>
                    <a:pt x="503" y="1"/>
                    <a:pt x="503" y="1"/>
                  </a:cubicBezTo>
                  <a:cubicBezTo>
                    <a:pt x="503" y="93"/>
                    <a:pt x="503" y="93"/>
                    <a:pt x="503" y="93"/>
                  </a:cubicBezTo>
                  <a:cubicBezTo>
                    <a:pt x="452" y="1"/>
                    <a:pt x="452" y="1"/>
                    <a:pt x="452" y="1"/>
                  </a:cubicBezTo>
                  <a:cubicBezTo>
                    <a:pt x="439" y="1"/>
                    <a:pt x="439" y="1"/>
                    <a:pt x="439" y="1"/>
                  </a:cubicBezTo>
                  <a:cubicBezTo>
                    <a:pt x="439" y="122"/>
                    <a:pt x="439" y="122"/>
                    <a:pt x="439" y="122"/>
                  </a:cubicBezTo>
                  <a:cubicBezTo>
                    <a:pt x="452" y="122"/>
                    <a:pt x="452" y="122"/>
                    <a:pt x="452" y="122"/>
                  </a:cubicBezTo>
                  <a:cubicBezTo>
                    <a:pt x="452" y="29"/>
                    <a:pt x="452" y="29"/>
                    <a:pt x="452" y="29"/>
                  </a:cubicBezTo>
                  <a:cubicBezTo>
                    <a:pt x="504" y="122"/>
                    <a:pt x="504" y="122"/>
                    <a:pt x="504" y="122"/>
                  </a:cubicBezTo>
                  <a:cubicBezTo>
                    <a:pt x="516" y="122"/>
                    <a:pt x="516" y="122"/>
                    <a:pt x="516" y="122"/>
                  </a:cubicBezTo>
                  <a:lnTo>
                    <a:pt x="516" y="1"/>
                  </a:lnTo>
                  <a:close/>
                  <a:moveTo>
                    <a:pt x="614" y="67"/>
                  </a:moveTo>
                  <a:cubicBezTo>
                    <a:pt x="614" y="54"/>
                    <a:pt x="614" y="54"/>
                    <a:pt x="614" y="54"/>
                  </a:cubicBezTo>
                  <a:cubicBezTo>
                    <a:pt x="564" y="54"/>
                    <a:pt x="564" y="54"/>
                    <a:pt x="564" y="54"/>
                  </a:cubicBezTo>
                  <a:cubicBezTo>
                    <a:pt x="564" y="14"/>
                    <a:pt x="564" y="14"/>
                    <a:pt x="564" y="14"/>
                  </a:cubicBezTo>
                  <a:cubicBezTo>
                    <a:pt x="619" y="14"/>
                    <a:pt x="619" y="14"/>
                    <a:pt x="619" y="14"/>
                  </a:cubicBezTo>
                  <a:cubicBezTo>
                    <a:pt x="619" y="1"/>
                    <a:pt x="619" y="1"/>
                    <a:pt x="619" y="1"/>
                  </a:cubicBezTo>
                  <a:cubicBezTo>
                    <a:pt x="550" y="1"/>
                    <a:pt x="550" y="1"/>
                    <a:pt x="550" y="1"/>
                  </a:cubicBezTo>
                  <a:cubicBezTo>
                    <a:pt x="550" y="122"/>
                    <a:pt x="550" y="122"/>
                    <a:pt x="550" y="122"/>
                  </a:cubicBezTo>
                  <a:cubicBezTo>
                    <a:pt x="620" y="122"/>
                    <a:pt x="620" y="122"/>
                    <a:pt x="620" y="122"/>
                  </a:cubicBezTo>
                  <a:cubicBezTo>
                    <a:pt x="620" y="109"/>
                    <a:pt x="620" y="109"/>
                    <a:pt x="620" y="109"/>
                  </a:cubicBezTo>
                  <a:cubicBezTo>
                    <a:pt x="564" y="109"/>
                    <a:pt x="564" y="109"/>
                    <a:pt x="564" y="109"/>
                  </a:cubicBezTo>
                  <a:cubicBezTo>
                    <a:pt x="564" y="67"/>
                    <a:pt x="564" y="67"/>
                    <a:pt x="564" y="67"/>
                  </a:cubicBezTo>
                  <a:lnTo>
                    <a:pt x="614" y="67"/>
                  </a:lnTo>
                  <a:close/>
                  <a:moveTo>
                    <a:pt x="710" y="67"/>
                  </a:moveTo>
                  <a:cubicBezTo>
                    <a:pt x="710" y="54"/>
                    <a:pt x="710" y="54"/>
                    <a:pt x="710" y="54"/>
                  </a:cubicBezTo>
                  <a:cubicBezTo>
                    <a:pt x="660" y="54"/>
                    <a:pt x="660" y="54"/>
                    <a:pt x="660" y="54"/>
                  </a:cubicBezTo>
                  <a:cubicBezTo>
                    <a:pt x="660" y="14"/>
                    <a:pt x="660" y="14"/>
                    <a:pt x="660" y="14"/>
                  </a:cubicBezTo>
                  <a:cubicBezTo>
                    <a:pt x="715" y="14"/>
                    <a:pt x="715" y="14"/>
                    <a:pt x="715" y="14"/>
                  </a:cubicBezTo>
                  <a:cubicBezTo>
                    <a:pt x="715" y="1"/>
                    <a:pt x="715" y="1"/>
                    <a:pt x="715" y="1"/>
                  </a:cubicBezTo>
                  <a:cubicBezTo>
                    <a:pt x="646" y="1"/>
                    <a:pt x="646" y="1"/>
                    <a:pt x="646" y="1"/>
                  </a:cubicBezTo>
                  <a:cubicBezTo>
                    <a:pt x="646" y="122"/>
                    <a:pt x="646" y="122"/>
                    <a:pt x="646" y="122"/>
                  </a:cubicBezTo>
                  <a:cubicBezTo>
                    <a:pt x="716" y="122"/>
                    <a:pt x="716" y="122"/>
                    <a:pt x="716" y="122"/>
                  </a:cubicBezTo>
                  <a:cubicBezTo>
                    <a:pt x="716" y="109"/>
                    <a:pt x="716" y="109"/>
                    <a:pt x="716" y="109"/>
                  </a:cubicBezTo>
                  <a:cubicBezTo>
                    <a:pt x="660" y="109"/>
                    <a:pt x="660" y="109"/>
                    <a:pt x="660" y="109"/>
                  </a:cubicBezTo>
                  <a:cubicBezTo>
                    <a:pt x="660" y="67"/>
                    <a:pt x="660" y="67"/>
                    <a:pt x="660" y="67"/>
                  </a:cubicBezTo>
                  <a:lnTo>
                    <a:pt x="710" y="67"/>
                  </a:lnTo>
                  <a:close/>
                  <a:moveTo>
                    <a:pt x="822" y="122"/>
                  </a:moveTo>
                  <a:cubicBezTo>
                    <a:pt x="799" y="71"/>
                    <a:pt x="799" y="71"/>
                    <a:pt x="799" y="71"/>
                  </a:cubicBezTo>
                  <a:cubicBezTo>
                    <a:pt x="813" y="66"/>
                    <a:pt x="822" y="53"/>
                    <a:pt x="822" y="37"/>
                  </a:cubicBezTo>
                  <a:cubicBezTo>
                    <a:pt x="822" y="16"/>
                    <a:pt x="805" y="1"/>
                    <a:pt x="781" y="1"/>
                  </a:cubicBezTo>
                  <a:cubicBezTo>
                    <a:pt x="744" y="1"/>
                    <a:pt x="744" y="1"/>
                    <a:pt x="744" y="1"/>
                  </a:cubicBezTo>
                  <a:cubicBezTo>
                    <a:pt x="744" y="122"/>
                    <a:pt x="744" y="122"/>
                    <a:pt x="744" y="122"/>
                  </a:cubicBezTo>
                  <a:cubicBezTo>
                    <a:pt x="758" y="122"/>
                    <a:pt x="758" y="122"/>
                    <a:pt x="758" y="122"/>
                  </a:cubicBezTo>
                  <a:cubicBezTo>
                    <a:pt x="758" y="74"/>
                    <a:pt x="758" y="74"/>
                    <a:pt x="758" y="74"/>
                  </a:cubicBezTo>
                  <a:cubicBezTo>
                    <a:pt x="780" y="74"/>
                    <a:pt x="780" y="74"/>
                    <a:pt x="780" y="74"/>
                  </a:cubicBezTo>
                  <a:cubicBezTo>
                    <a:pt x="782" y="74"/>
                    <a:pt x="784" y="74"/>
                    <a:pt x="785" y="74"/>
                  </a:cubicBezTo>
                  <a:cubicBezTo>
                    <a:pt x="806" y="122"/>
                    <a:pt x="806" y="122"/>
                    <a:pt x="806" y="122"/>
                  </a:cubicBezTo>
                  <a:lnTo>
                    <a:pt x="822" y="122"/>
                  </a:lnTo>
                  <a:close/>
                  <a:moveTo>
                    <a:pt x="780" y="14"/>
                  </a:moveTo>
                  <a:cubicBezTo>
                    <a:pt x="797" y="14"/>
                    <a:pt x="807" y="23"/>
                    <a:pt x="807" y="38"/>
                  </a:cubicBezTo>
                  <a:cubicBezTo>
                    <a:pt x="807" y="52"/>
                    <a:pt x="797" y="62"/>
                    <a:pt x="780" y="62"/>
                  </a:cubicBezTo>
                  <a:cubicBezTo>
                    <a:pt x="758" y="62"/>
                    <a:pt x="758" y="62"/>
                    <a:pt x="758" y="62"/>
                  </a:cubicBezTo>
                  <a:cubicBezTo>
                    <a:pt x="758" y="14"/>
                    <a:pt x="758" y="14"/>
                    <a:pt x="758" y="14"/>
                  </a:cubicBezTo>
                  <a:lnTo>
                    <a:pt x="780" y="14"/>
                  </a:lnTo>
                  <a:close/>
                  <a:moveTo>
                    <a:pt x="920" y="36"/>
                  </a:moveTo>
                  <a:cubicBezTo>
                    <a:pt x="920" y="33"/>
                    <a:pt x="920" y="33"/>
                    <a:pt x="920" y="33"/>
                  </a:cubicBezTo>
                  <a:cubicBezTo>
                    <a:pt x="920" y="13"/>
                    <a:pt x="905" y="0"/>
                    <a:pt x="883" y="0"/>
                  </a:cubicBezTo>
                  <a:cubicBezTo>
                    <a:pt x="861" y="0"/>
                    <a:pt x="846" y="12"/>
                    <a:pt x="846" y="31"/>
                  </a:cubicBezTo>
                  <a:cubicBezTo>
                    <a:pt x="846" y="47"/>
                    <a:pt x="857" y="56"/>
                    <a:pt x="871" y="61"/>
                  </a:cubicBezTo>
                  <a:cubicBezTo>
                    <a:pt x="888" y="68"/>
                    <a:pt x="888" y="68"/>
                    <a:pt x="888" y="68"/>
                  </a:cubicBezTo>
                  <a:cubicBezTo>
                    <a:pt x="899" y="72"/>
                    <a:pt x="908" y="77"/>
                    <a:pt x="908" y="90"/>
                  </a:cubicBezTo>
                  <a:cubicBezTo>
                    <a:pt x="908" y="103"/>
                    <a:pt x="899" y="112"/>
                    <a:pt x="883" y="112"/>
                  </a:cubicBezTo>
                  <a:cubicBezTo>
                    <a:pt x="867" y="112"/>
                    <a:pt x="857" y="103"/>
                    <a:pt x="857" y="91"/>
                  </a:cubicBezTo>
                  <a:cubicBezTo>
                    <a:pt x="857" y="87"/>
                    <a:pt x="857" y="87"/>
                    <a:pt x="857" y="87"/>
                  </a:cubicBezTo>
                  <a:cubicBezTo>
                    <a:pt x="843" y="87"/>
                    <a:pt x="843" y="87"/>
                    <a:pt x="843" y="87"/>
                  </a:cubicBezTo>
                  <a:cubicBezTo>
                    <a:pt x="843" y="90"/>
                    <a:pt x="843" y="90"/>
                    <a:pt x="843" y="90"/>
                  </a:cubicBezTo>
                  <a:cubicBezTo>
                    <a:pt x="843" y="111"/>
                    <a:pt x="860" y="124"/>
                    <a:pt x="883" y="124"/>
                  </a:cubicBezTo>
                  <a:cubicBezTo>
                    <a:pt x="906" y="124"/>
                    <a:pt x="922" y="110"/>
                    <a:pt x="922" y="89"/>
                  </a:cubicBezTo>
                  <a:cubicBezTo>
                    <a:pt x="922" y="68"/>
                    <a:pt x="907" y="61"/>
                    <a:pt x="893" y="55"/>
                  </a:cubicBezTo>
                  <a:cubicBezTo>
                    <a:pt x="873" y="47"/>
                    <a:pt x="873" y="47"/>
                    <a:pt x="873" y="47"/>
                  </a:cubicBezTo>
                  <a:cubicBezTo>
                    <a:pt x="865" y="44"/>
                    <a:pt x="859" y="38"/>
                    <a:pt x="859" y="29"/>
                  </a:cubicBezTo>
                  <a:cubicBezTo>
                    <a:pt x="859" y="19"/>
                    <a:pt x="868" y="11"/>
                    <a:pt x="883" y="11"/>
                  </a:cubicBezTo>
                  <a:cubicBezTo>
                    <a:pt x="898" y="11"/>
                    <a:pt x="906" y="21"/>
                    <a:pt x="906" y="33"/>
                  </a:cubicBezTo>
                  <a:cubicBezTo>
                    <a:pt x="906" y="36"/>
                    <a:pt x="906" y="36"/>
                    <a:pt x="906" y="36"/>
                  </a:cubicBezTo>
                  <a:lnTo>
                    <a:pt x="920" y="36"/>
                  </a:lnTo>
                  <a:close/>
                  <a:moveTo>
                    <a:pt x="1073" y="53"/>
                  </a:moveTo>
                  <a:cubicBezTo>
                    <a:pt x="1025" y="53"/>
                    <a:pt x="1025" y="53"/>
                    <a:pt x="1025" y="53"/>
                  </a:cubicBezTo>
                  <a:cubicBezTo>
                    <a:pt x="1008" y="53"/>
                    <a:pt x="1002" y="44"/>
                    <a:pt x="1002" y="32"/>
                  </a:cubicBezTo>
                  <a:cubicBezTo>
                    <a:pt x="1002" y="20"/>
                    <a:pt x="1009" y="12"/>
                    <a:pt x="1022" y="12"/>
                  </a:cubicBezTo>
                  <a:cubicBezTo>
                    <a:pt x="1036" y="12"/>
                    <a:pt x="1043" y="20"/>
                    <a:pt x="1043" y="32"/>
                  </a:cubicBezTo>
                  <a:cubicBezTo>
                    <a:pt x="1043" y="35"/>
                    <a:pt x="1043" y="35"/>
                    <a:pt x="1043" y="35"/>
                  </a:cubicBezTo>
                  <a:cubicBezTo>
                    <a:pt x="1056" y="35"/>
                    <a:pt x="1056" y="35"/>
                    <a:pt x="1056" y="35"/>
                  </a:cubicBezTo>
                  <a:cubicBezTo>
                    <a:pt x="1056" y="32"/>
                    <a:pt x="1056" y="32"/>
                    <a:pt x="1056" y="32"/>
                  </a:cubicBezTo>
                  <a:cubicBezTo>
                    <a:pt x="1056" y="13"/>
                    <a:pt x="1043" y="0"/>
                    <a:pt x="1022" y="0"/>
                  </a:cubicBezTo>
                  <a:cubicBezTo>
                    <a:pt x="1002" y="0"/>
                    <a:pt x="988" y="12"/>
                    <a:pt x="988" y="31"/>
                  </a:cubicBezTo>
                  <a:cubicBezTo>
                    <a:pt x="988" y="44"/>
                    <a:pt x="993" y="54"/>
                    <a:pt x="1004" y="59"/>
                  </a:cubicBezTo>
                  <a:cubicBezTo>
                    <a:pt x="990" y="64"/>
                    <a:pt x="983" y="75"/>
                    <a:pt x="983" y="89"/>
                  </a:cubicBezTo>
                  <a:cubicBezTo>
                    <a:pt x="983" y="110"/>
                    <a:pt x="999" y="124"/>
                    <a:pt x="1023" y="124"/>
                  </a:cubicBezTo>
                  <a:cubicBezTo>
                    <a:pt x="1046" y="124"/>
                    <a:pt x="1061" y="109"/>
                    <a:pt x="1061" y="87"/>
                  </a:cubicBezTo>
                  <a:cubicBezTo>
                    <a:pt x="1061" y="64"/>
                    <a:pt x="1061" y="64"/>
                    <a:pt x="1061" y="64"/>
                  </a:cubicBezTo>
                  <a:cubicBezTo>
                    <a:pt x="1073" y="64"/>
                    <a:pt x="1073" y="64"/>
                    <a:pt x="1073" y="64"/>
                  </a:cubicBezTo>
                  <a:lnTo>
                    <a:pt x="1073" y="53"/>
                  </a:lnTo>
                  <a:close/>
                  <a:moveTo>
                    <a:pt x="1048" y="87"/>
                  </a:moveTo>
                  <a:cubicBezTo>
                    <a:pt x="1048" y="102"/>
                    <a:pt x="1039" y="112"/>
                    <a:pt x="1023" y="112"/>
                  </a:cubicBezTo>
                  <a:cubicBezTo>
                    <a:pt x="1006" y="112"/>
                    <a:pt x="997" y="102"/>
                    <a:pt x="997" y="88"/>
                  </a:cubicBezTo>
                  <a:cubicBezTo>
                    <a:pt x="997" y="76"/>
                    <a:pt x="1005" y="64"/>
                    <a:pt x="1025" y="64"/>
                  </a:cubicBezTo>
                  <a:cubicBezTo>
                    <a:pt x="1048" y="64"/>
                    <a:pt x="1048" y="64"/>
                    <a:pt x="1048" y="64"/>
                  </a:cubicBezTo>
                  <a:cubicBezTo>
                    <a:pt x="1048" y="87"/>
                    <a:pt x="1048" y="87"/>
                    <a:pt x="1048" y="87"/>
                  </a:cubicBezTo>
                  <a:moveTo>
                    <a:pt x="43" y="259"/>
                  </a:moveTo>
                  <a:cubicBezTo>
                    <a:pt x="66" y="259"/>
                    <a:pt x="66" y="259"/>
                    <a:pt x="66" y="259"/>
                  </a:cubicBezTo>
                  <a:cubicBezTo>
                    <a:pt x="66" y="272"/>
                    <a:pt x="66" y="272"/>
                    <a:pt x="66" y="272"/>
                  </a:cubicBezTo>
                  <a:cubicBezTo>
                    <a:pt x="66" y="286"/>
                    <a:pt x="56" y="296"/>
                    <a:pt x="40" y="296"/>
                  </a:cubicBezTo>
                  <a:cubicBezTo>
                    <a:pt x="23" y="296"/>
                    <a:pt x="14" y="285"/>
                    <a:pt x="14" y="270"/>
                  </a:cubicBezTo>
                  <a:cubicBezTo>
                    <a:pt x="14" y="223"/>
                    <a:pt x="14" y="223"/>
                    <a:pt x="14" y="223"/>
                  </a:cubicBezTo>
                  <a:cubicBezTo>
                    <a:pt x="14" y="208"/>
                    <a:pt x="23" y="197"/>
                    <a:pt x="40" y="197"/>
                  </a:cubicBezTo>
                  <a:cubicBezTo>
                    <a:pt x="56" y="197"/>
                    <a:pt x="65" y="206"/>
                    <a:pt x="65" y="219"/>
                  </a:cubicBezTo>
                  <a:cubicBezTo>
                    <a:pt x="65" y="222"/>
                    <a:pt x="65" y="222"/>
                    <a:pt x="65" y="222"/>
                  </a:cubicBezTo>
                  <a:cubicBezTo>
                    <a:pt x="79" y="222"/>
                    <a:pt x="79" y="222"/>
                    <a:pt x="79" y="222"/>
                  </a:cubicBezTo>
                  <a:cubicBezTo>
                    <a:pt x="79" y="219"/>
                    <a:pt x="79" y="219"/>
                    <a:pt x="79" y="219"/>
                  </a:cubicBezTo>
                  <a:cubicBezTo>
                    <a:pt x="79" y="198"/>
                    <a:pt x="63" y="184"/>
                    <a:pt x="40" y="184"/>
                  </a:cubicBezTo>
                  <a:cubicBezTo>
                    <a:pt x="16" y="184"/>
                    <a:pt x="0" y="199"/>
                    <a:pt x="0" y="223"/>
                  </a:cubicBezTo>
                  <a:cubicBezTo>
                    <a:pt x="0" y="270"/>
                    <a:pt x="0" y="270"/>
                    <a:pt x="0" y="270"/>
                  </a:cubicBezTo>
                  <a:cubicBezTo>
                    <a:pt x="0" y="294"/>
                    <a:pt x="17" y="309"/>
                    <a:pt x="40" y="309"/>
                  </a:cubicBezTo>
                  <a:cubicBezTo>
                    <a:pt x="63" y="309"/>
                    <a:pt x="79" y="295"/>
                    <a:pt x="79" y="272"/>
                  </a:cubicBezTo>
                  <a:cubicBezTo>
                    <a:pt x="79" y="248"/>
                    <a:pt x="79" y="248"/>
                    <a:pt x="79" y="248"/>
                  </a:cubicBezTo>
                  <a:cubicBezTo>
                    <a:pt x="43" y="248"/>
                    <a:pt x="43" y="248"/>
                    <a:pt x="43" y="248"/>
                  </a:cubicBezTo>
                  <a:lnTo>
                    <a:pt x="43" y="259"/>
                  </a:lnTo>
                  <a:close/>
                  <a:moveTo>
                    <a:pt x="169" y="251"/>
                  </a:moveTo>
                  <a:cubicBezTo>
                    <a:pt x="169" y="239"/>
                    <a:pt x="169" y="239"/>
                    <a:pt x="169" y="239"/>
                  </a:cubicBezTo>
                  <a:cubicBezTo>
                    <a:pt x="119" y="239"/>
                    <a:pt x="119" y="239"/>
                    <a:pt x="119" y="239"/>
                  </a:cubicBezTo>
                  <a:cubicBezTo>
                    <a:pt x="119" y="199"/>
                    <a:pt x="119" y="199"/>
                    <a:pt x="119" y="199"/>
                  </a:cubicBezTo>
                  <a:cubicBezTo>
                    <a:pt x="173" y="199"/>
                    <a:pt x="173" y="199"/>
                    <a:pt x="173" y="199"/>
                  </a:cubicBezTo>
                  <a:cubicBezTo>
                    <a:pt x="173" y="186"/>
                    <a:pt x="173" y="186"/>
                    <a:pt x="173" y="186"/>
                  </a:cubicBezTo>
                  <a:cubicBezTo>
                    <a:pt x="105" y="186"/>
                    <a:pt x="105" y="186"/>
                    <a:pt x="105" y="186"/>
                  </a:cubicBezTo>
                  <a:cubicBezTo>
                    <a:pt x="105" y="307"/>
                    <a:pt x="105" y="307"/>
                    <a:pt x="105" y="307"/>
                  </a:cubicBezTo>
                  <a:cubicBezTo>
                    <a:pt x="175" y="307"/>
                    <a:pt x="175" y="307"/>
                    <a:pt x="175" y="307"/>
                  </a:cubicBezTo>
                  <a:cubicBezTo>
                    <a:pt x="175" y="294"/>
                    <a:pt x="175" y="294"/>
                    <a:pt x="175" y="294"/>
                  </a:cubicBezTo>
                  <a:cubicBezTo>
                    <a:pt x="119" y="294"/>
                    <a:pt x="119" y="294"/>
                    <a:pt x="119" y="294"/>
                  </a:cubicBezTo>
                  <a:cubicBezTo>
                    <a:pt x="119" y="251"/>
                    <a:pt x="119" y="251"/>
                    <a:pt x="119" y="251"/>
                  </a:cubicBezTo>
                  <a:lnTo>
                    <a:pt x="169" y="251"/>
                  </a:lnTo>
                  <a:close/>
                  <a:moveTo>
                    <a:pt x="275" y="223"/>
                  </a:moveTo>
                  <a:cubicBezTo>
                    <a:pt x="275" y="199"/>
                    <a:pt x="259" y="184"/>
                    <a:pt x="235" y="184"/>
                  </a:cubicBezTo>
                  <a:cubicBezTo>
                    <a:pt x="211" y="184"/>
                    <a:pt x="196" y="199"/>
                    <a:pt x="196" y="223"/>
                  </a:cubicBezTo>
                  <a:cubicBezTo>
                    <a:pt x="196" y="270"/>
                    <a:pt x="196" y="270"/>
                    <a:pt x="196" y="270"/>
                  </a:cubicBezTo>
                  <a:cubicBezTo>
                    <a:pt x="196" y="294"/>
                    <a:pt x="212" y="309"/>
                    <a:pt x="235" y="309"/>
                  </a:cubicBezTo>
                  <a:cubicBezTo>
                    <a:pt x="259" y="309"/>
                    <a:pt x="275" y="294"/>
                    <a:pt x="275" y="270"/>
                  </a:cubicBezTo>
                  <a:lnTo>
                    <a:pt x="275" y="223"/>
                  </a:lnTo>
                  <a:close/>
                  <a:moveTo>
                    <a:pt x="210" y="223"/>
                  </a:moveTo>
                  <a:cubicBezTo>
                    <a:pt x="210" y="208"/>
                    <a:pt x="219" y="197"/>
                    <a:pt x="235" y="197"/>
                  </a:cubicBezTo>
                  <a:cubicBezTo>
                    <a:pt x="252" y="197"/>
                    <a:pt x="261" y="208"/>
                    <a:pt x="261" y="223"/>
                  </a:cubicBezTo>
                  <a:cubicBezTo>
                    <a:pt x="261" y="270"/>
                    <a:pt x="261" y="270"/>
                    <a:pt x="261" y="270"/>
                  </a:cubicBezTo>
                  <a:cubicBezTo>
                    <a:pt x="261" y="285"/>
                    <a:pt x="252" y="296"/>
                    <a:pt x="235" y="296"/>
                  </a:cubicBezTo>
                  <a:cubicBezTo>
                    <a:pt x="219" y="296"/>
                    <a:pt x="210" y="285"/>
                    <a:pt x="210" y="270"/>
                  </a:cubicBezTo>
                  <a:lnTo>
                    <a:pt x="210" y="223"/>
                  </a:lnTo>
                  <a:close/>
                  <a:moveTo>
                    <a:pt x="376" y="221"/>
                  </a:moveTo>
                  <a:cubicBezTo>
                    <a:pt x="376" y="218"/>
                    <a:pt x="376" y="218"/>
                    <a:pt x="376" y="218"/>
                  </a:cubicBezTo>
                  <a:cubicBezTo>
                    <a:pt x="376" y="197"/>
                    <a:pt x="360" y="184"/>
                    <a:pt x="338" y="184"/>
                  </a:cubicBezTo>
                  <a:cubicBezTo>
                    <a:pt x="316" y="184"/>
                    <a:pt x="302" y="197"/>
                    <a:pt x="302" y="215"/>
                  </a:cubicBezTo>
                  <a:cubicBezTo>
                    <a:pt x="302" y="232"/>
                    <a:pt x="313" y="240"/>
                    <a:pt x="326" y="246"/>
                  </a:cubicBezTo>
                  <a:cubicBezTo>
                    <a:pt x="343" y="253"/>
                    <a:pt x="343" y="253"/>
                    <a:pt x="343" y="253"/>
                  </a:cubicBezTo>
                  <a:cubicBezTo>
                    <a:pt x="355" y="257"/>
                    <a:pt x="364" y="262"/>
                    <a:pt x="364" y="275"/>
                  </a:cubicBezTo>
                  <a:cubicBezTo>
                    <a:pt x="364" y="288"/>
                    <a:pt x="355" y="297"/>
                    <a:pt x="338" y="297"/>
                  </a:cubicBezTo>
                  <a:cubicBezTo>
                    <a:pt x="322" y="297"/>
                    <a:pt x="313" y="288"/>
                    <a:pt x="313" y="275"/>
                  </a:cubicBezTo>
                  <a:cubicBezTo>
                    <a:pt x="313" y="272"/>
                    <a:pt x="313" y="272"/>
                    <a:pt x="313" y="272"/>
                  </a:cubicBezTo>
                  <a:cubicBezTo>
                    <a:pt x="299" y="272"/>
                    <a:pt x="299" y="272"/>
                    <a:pt x="299" y="272"/>
                  </a:cubicBezTo>
                  <a:cubicBezTo>
                    <a:pt x="299" y="275"/>
                    <a:pt x="299" y="275"/>
                    <a:pt x="299" y="275"/>
                  </a:cubicBezTo>
                  <a:cubicBezTo>
                    <a:pt x="299" y="296"/>
                    <a:pt x="315" y="309"/>
                    <a:pt x="339" y="309"/>
                  </a:cubicBezTo>
                  <a:cubicBezTo>
                    <a:pt x="362" y="309"/>
                    <a:pt x="378" y="295"/>
                    <a:pt x="378" y="274"/>
                  </a:cubicBezTo>
                  <a:cubicBezTo>
                    <a:pt x="378" y="253"/>
                    <a:pt x="362" y="246"/>
                    <a:pt x="349" y="240"/>
                  </a:cubicBezTo>
                  <a:cubicBezTo>
                    <a:pt x="329" y="232"/>
                    <a:pt x="329" y="232"/>
                    <a:pt x="329" y="232"/>
                  </a:cubicBezTo>
                  <a:cubicBezTo>
                    <a:pt x="321" y="229"/>
                    <a:pt x="315" y="223"/>
                    <a:pt x="315" y="214"/>
                  </a:cubicBezTo>
                  <a:cubicBezTo>
                    <a:pt x="315" y="204"/>
                    <a:pt x="323" y="196"/>
                    <a:pt x="338" y="196"/>
                  </a:cubicBezTo>
                  <a:cubicBezTo>
                    <a:pt x="353" y="196"/>
                    <a:pt x="362" y="206"/>
                    <a:pt x="362" y="218"/>
                  </a:cubicBezTo>
                  <a:cubicBezTo>
                    <a:pt x="362" y="221"/>
                    <a:pt x="362" y="221"/>
                    <a:pt x="362" y="221"/>
                  </a:cubicBezTo>
                  <a:lnTo>
                    <a:pt x="376" y="221"/>
                  </a:lnTo>
                  <a:close/>
                  <a:moveTo>
                    <a:pt x="465" y="268"/>
                  </a:moveTo>
                  <a:cubicBezTo>
                    <a:pt x="465" y="272"/>
                    <a:pt x="465" y="272"/>
                    <a:pt x="465" y="272"/>
                  </a:cubicBezTo>
                  <a:cubicBezTo>
                    <a:pt x="465" y="286"/>
                    <a:pt x="456" y="296"/>
                    <a:pt x="440" y="296"/>
                  </a:cubicBezTo>
                  <a:cubicBezTo>
                    <a:pt x="424" y="296"/>
                    <a:pt x="414" y="285"/>
                    <a:pt x="414" y="270"/>
                  </a:cubicBezTo>
                  <a:cubicBezTo>
                    <a:pt x="414" y="223"/>
                    <a:pt x="414" y="223"/>
                    <a:pt x="414" y="223"/>
                  </a:cubicBezTo>
                  <a:cubicBezTo>
                    <a:pt x="414" y="208"/>
                    <a:pt x="424" y="197"/>
                    <a:pt x="440" y="197"/>
                  </a:cubicBezTo>
                  <a:cubicBezTo>
                    <a:pt x="456" y="197"/>
                    <a:pt x="465" y="207"/>
                    <a:pt x="465" y="221"/>
                  </a:cubicBezTo>
                  <a:cubicBezTo>
                    <a:pt x="465" y="224"/>
                    <a:pt x="465" y="224"/>
                    <a:pt x="465" y="224"/>
                  </a:cubicBezTo>
                  <a:cubicBezTo>
                    <a:pt x="479" y="224"/>
                    <a:pt x="479" y="224"/>
                    <a:pt x="479" y="224"/>
                  </a:cubicBezTo>
                  <a:cubicBezTo>
                    <a:pt x="479" y="221"/>
                    <a:pt x="479" y="221"/>
                    <a:pt x="479" y="221"/>
                  </a:cubicBezTo>
                  <a:cubicBezTo>
                    <a:pt x="479" y="198"/>
                    <a:pt x="463" y="184"/>
                    <a:pt x="440" y="184"/>
                  </a:cubicBezTo>
                  <a:cubicBezTo>
                    <a:pt x="416" y="184"/>
                    <a:pt x="401" y="199"/>
                    <a:pt x="401" y="223"/>
                  </a:cubicBezTo>
                  <a:cubicBezTo>
                    <a:pt x="401" y="270"/>
                    <a:pt x="401" y="270"/>
                    <a:pt x="401" y="270"/>
                  </a:cubicBezTo>
                  <a:cubicBezTo>
                    <a:pt x="401" y="294"/>
                    <a:pt x="417" y="309"/>
                    <a:pt x="440" y="309"/>
                  </a:cubicBezTo>
                  <a:cubicBezTo>
                    <a:pt x="463" y="309"/>
                    <a:pt x="479" y="295"/>
                    <a:pt x="479" y="272"/>
                  </a:cubicBezTo>
                  <a:cubicBezTo>
                    <a:pt x="479" y="268"/>
                    <a:pt x="479" y="268"/>
                    <a:pt x="479" y="268"/>
                  </a:cubicBezTo>
                  <a:lnTo>
                    <a:pt x="465" y="268"/>
                  </a:lnTo>
                  <a:close/>
                  <a:moveTo>
                    <a:pt x="522" y="186"/>
                  </a:moveTo>
                  <a:cubicBezTo>
                    <a:pt x="508" y="186"/>
                    <a:pt x="508" y="186"/>
                    <a:pt x="508" y="186"/>
                  </a:cubicBezTo>
                  <a:cubicBezTo>
                    <a:pt x="508" y="307"/>
                    <a:pt x="508" y="307"/>
                    <a:pt x="508" y="307"/>
                  </a:cubicBezTo>
                  <a:cubicBezTo>
                    <a:pt x="522" y="307"/>
                    <a:pt x="522" y="307"/>
                    <a:pt x="522" y="307"/>
                  </a:cubicBezTo>
                  <a:lnTo>
                    <a:pt x="522" y="186"/>
                  </a:lnTo>
                  <a:close/>
                  <a:moveTo>
                    <a:pt x="620" y="251"/>
                  </a:moveTo>
                  <a:cubicBezTo>
                    <a:pt x="620" y="239"/>
                    <a:pt x="620" y="239"/>
                    <a:pt x="620" y="239"/>
                  </a:cubicBezTo>
                  <a:cubicBezTo>
                    <a:pt x="570" y="239"/>
                    <a:pt x="570" y="239"/>
                    <a:pt x="570" y="239"/>
                  </a:cubicBezTo>
                  <a:cubicBezTo>
                    <a:pt x="570" y="199"/>
                    <a:pt x="570" y="199"/>
                    <a:pt x="570" y="199"/>
                  </a:cubicBezTo>
                  <a:cubicBezTo>
                    <a:pt x="625" y="199"/>
                    <a:pt x="625" y="199"/>
                    <a:pt x="625" y="199"/>
                  </a:cubicBezTo>
                  <a:cubicBezTo>
                    <a:pt x="625" y="186"/>
                    <a:pt x="625" y="186"/>
                    <a:pt x="625" y="186"/>
                  </a:cubicBezTo>
                  <a:cubicBezTo>
                    <a:pt x="556" y="186"/>
                    <a:pt x="556" y="186"/>
                    <a:pt x="556" y="186"/>
                  </a:cubicBezTo>
                  <a:cubicBezTo>
                    <a:pt x="556" y="307"/>
                    <a:pt x="556" y="307"/>
                    <a:pt x="556" y="307"/>
                  </a:cubicBezTo>
                  <a:cubicBezTo>
                    <a:pt x="626" y="307"/>
                    <a:pt x="626" y="307"/>
                    <a:pt x="626" y="307"/>
                  </a:cubicBezTo>
                  <a:cubicBezTo>
                    <a:pt x="626" y="294"/>
                    <a:pt x="626" y="294"/>
                    <a:pt x="626" y="294"/>
                  </a:cubicBezTo>
                  <a:cubicBezTo>
                    <a:pt x="570" y="294"/>
                    <a:pt x="570" y="294"/>
                    <a:pt x="570" y="294"/>
                  </a:cubicBezTo>
                  <a:cubicBezTo>
                    <a:pt x="570" y="251"/>
                    <a:pt x="570" y="251"/>
                    <a:pt x="570" y="251"/>
                  </a:cubicBezTo>
                  <a:lnTo>
                    <a:pt x="620" y="251"/>
                  </a:lnTo>
                  <a:close/>
                  <a:moveTo>
                    <a:pt x="731" y="186"/>
                  </a:moveTo>
                  <a:cubicBezTo>
                    <a:pt x="718" y="186"/>
                    <a:pt x="718" y="186"/>
                    <a:pt x="718" y="186"/>
                  </a:cubicBezTo>
                  <a:cubicBezTo>
                    <a:pt x="718" y="278"/>
                    <a:pt x="718" y="278"/>
                    <a:pt x="718" y="278"/>
                  </a:cubicBezTo>
                  <a:cubicBezTo>
                    <a:pt x="666" y="186"/>
                    <a:pt x="666" y="186"/>
                    <a:pt x="666" y="186"/>
                  </a:cubicBezTo>
                  <a:cubicBezTo>
                    <a:pt x="654" y="186"/>
                    <a:pt x="654" y="186"/>
                    <a:pt x="654" y="186"/>
                  </a:cubicBezTo>
                  <a:cubicBezTo>
                    <a:pt x="654" y="307"/>
                    <a:pt x="654" y="307"/>
                    <a:pt x="654" y="307"/>
                  </a:cubicBezTo>
                  <a:cubicBezTo>
                    <a:pt x="667" y="307"/>
                    <a:pt x="667" y="307"/>
                    <a:pt x="667" y="307"/>
                  </a:cubicBezTo>
                  <a:cubicBezTo>
                    <a:pt x="667" y="214"/>
                    <a:pt x="667" y="214"/>
                    <a:pt x="667" y="214"/>
                  </a:cubicBezTo>
                  <a:cubicBezTo>
                    <a:pt x="719" y="307"/>
                    <a:pt x="719" y="307"/>
                    <a:pt x="719" y="307"/>
                  </a:cubicBezTo>
                  <a:cubicBezTo>
                    <a:pt x="731" y="307"/>
                    <a:pt x="731" y="307"/>
                    <a:pt x="731" y="307"/>
                  </a:cubicBezTo>
                  <a:lnTo>
                    <a:pt x="731" y="186"/>
                  </a:lnTo>
                  <a:close/>
                  <a:moveTo>
                    <a:pt x="749" y="199"/>
                  </a:moveTo>
                  <a:cubicBezTo>
                    <a:pt x="781" y="199"/>
                    <a:pt x="781" y="199"/>
                    <a:pt x="781" y="199"/>
                  </a:cubicBezTo>
                  <a:cubicBezTo>
                    <a:pt x="781" y="307"/>
                    <a:pt x="781" y="307"/>
                    <a:pt x="781" y="307"/>
                  </a:cubicBezTo>
                  <a:cubicBezTo>
                    <a:pt x="795" y="307"/>
                    <a:pt x="795" y="307"/>
                    <a:pt x="795" y="307"/>
                  </a:cubicBezTo>
                  <a:cubicBezTo>
                    <a:pt x="795" y="199"/>
                    <a:pt x="795" y="199"/>
                    <a:pt x="795" y="199"/>
                  </a:cubicBezTo>
                  <a:cubicBezTo>
                    <a:pt x="827" y="199"/>
                    <a:pt x="827" y="199"/>
                    <a:pt x="827" y="199"/>
                  </a:cubicBezTo>
                  <a:cubicBezTo>
                    <a:pt x="827" y="186"/>
                    <a:pt x="827" y="186"/>
                    <a:pt x="827" y="186"/>
                  </a:cubicBezTo>
                  <a:cubicBezTo>
                    <a:pt x="749" y="186"/>
                    <a:pt x="749" y="186"/>
                    <a:pt x="749" y="186"/>
                  </a:cubicBezTo>
                  <a:lnTo>
                    <a:pt x="749" y="199"/>
                  </a:lnTo>
                  <a:close/>
                  <a:moveTo>
                    <a:pt x="863" y="186"/>
                  </a:moveTo>
                  <a:cubicBezTo>
                    <a:pt x="849" y="186"/>
                    <a:pt x="849" y="186"/>
                    <a:pt x="849" y="186"/>
                  </a:cubicBezTo>
                  <a:cubicBezTo>
                    <a:pt x="849" y="307"/>
                    <a:pt x="849" y="307"/>
                    <a:pt x="849" y="307"/>
                  </a:cubicBezTo>
                  <a:cubicBezTo>
                    <a:pt x="863" y="307"/>
                    <a:pt x="863" y="307"/>
                    <a:pt x="863" y="307"/>
                  </a:cubicBezTo>
                  <a:lnTo>
                    <a:pt x="863" y="186"/>
                  </a:lnTo>
                  <a:close/>
                  <a:moveTo>
                    <a:pt x="967" y="221"/>
                  </a:moveTo>
                  <a:cubicBezTo>
                    <a:pt x="967" y="218"/>
                    <a:pt x="967" y="218"/>
                    <a:pt x="967" y="218"/>
                  </a:cubicBezTo>
                  <a:cubicBezTo>
                    <a:pt x="967" y="197"/>
                    <a:pt x="952" y="184"/>
                    <a:pt x="930" y="184"/>
                  </a:cubicBezTo>
                  <a:cubicBezTo>
                    <a:pt x="908" y="184"/>
                    <a:pt x="893" y="197"/>
                    <a:pt x="893" y="215"/>
                  </a:cubicBezTo>
                  <a:cubicBezTo>
                    <a:pt x="893" y="232"/>
                    <a:pt x="904" y="240"/>
                    <a:pt x="918" y="246"/>
                  </a:cubicBezTo>
                  <a:cubicBezTo>
                    <a:pt x="935" y="253"/>
                    <a:pt x="935" y="253"/>
                    <a:pt x="935" y="253"/>
                  </a:cubicBezTo>
                  <a:cubicBezTo>
                    <a:pt x="946" y="257"/>
                    <a:pt x="956" y="262"/>
                    <a:pt x="956" y="275"/>
                  </a:cubicBezTo>
                  <a:cubicBezTo>
                    <a:pt x="956" y="288"/>
                    <a:pt x="946" y="297"/>
                    <a:pt x="930" y="297"/>
                  </a:cubicBezTo>
                  <a:cubicBezTo>
                    <a:pt x="914" y="297"/>
                    <a:pt x="904" y="288"/>
                    <a:pt x="904" y="275"/>
                  </a:cubicBezTo>
                  <a:cubicBezTo>
                    <a:pt x="904" y="272"/>
                    <a:pt x="904" y="272"/>
                    <a:pt x="904" y="272"/>
                  </a:cubicBezTo>
                  <a:cubicBezTo>
                    <a:pt x="891" y="272"/>
                    <a:pt x="891" y="272"/>
                    <a:pt x="891" y="272"/>
                  </a:cubicBezTo>
                  <a:cubicBezTo>
                    <a:pt x="891" y="275"/>
                    <a:pt x="891" y="275"/>
                    <a:pt x="891" y="275"/>
                  </a:cubicBezTo>
                  <a:cubicBezTo>
                    <a:pt x="891" y="296"/>
                    <a:pt x="907" y="309"/>
                    <a:pt x="930" y="309"/>
                  </a:cubicBezTo>
                  <a:cubicBezTo>
                    <a:pt x="953" y="309"/>
                    <a:pt x="969" y="295"/>
                    <a:pt x="969" y="274"/>
                  </a:cubicBezTo>
                  <a:cubicBezTo>
                    <a:pt x="969" y="253"/>
                    <a:pt x="954" y="246"/>
                    <a:pt x="940" y="240"/>
                  </a:cubicBezTo>
                  <a:cubicBezTo>
                    <a:pt x="920" y="232"/>
                    <a:pt x="920" y="232"/>
                    <a:pt x="920" y="232"/>
                  </a:cubicBezTo>
                  <a:cubicBezTo>
                    <a:pt x="913" y="229"/>
                    <a:pt x="907" y="223"/>
                    <a:pt x="907" y="214"/>
                  </a:cubicBezTo>
                  <a:cubicBezTo>
                    <a:pt x="907" y="204"/>
                    <a:pt x="915" y="196"/>
                    <a:pt x="930" y="196"/>
                  </a:cubicBezTo>
                  <a:cubicBezTo>
                    <a:pt x="945" y="196"/>
                    <a:pt x="954" y="206"/>
                    <a:pt x="954" y="218"/>
                  </a:cubicBezTo>
                  <a:cubicBezTo>
                    <a:pt x="954" y="221"/>
                    <a:pt x="954" y="221"/>
                    <a:pt x="954" y="221"/>
                  </a:cubicBezTo>
                  <a:lnTo>
                    <a:pt x="967" y="221"/>
                  </a:lnTo>
                  <a:close/>
                  <a:moveTo>
                    <a:pt x="979" y="199"/>
                  </a:moveTo>
                  <a:cubicBezTo>
                    <a:pt x="1011" y="199"/>
                    <a:pt x="1011" y="199"/>
                    <a:pt x="1011" y="199"/>
                  </a:cubicBezTo>
                  <a:cubicBezTo>
                    <a:pt x="1011" y="307"/>
                    <a:pt x="1011" y="307"/>
                    <a:pt x="1011" y="307"/>
                  </a:cubicBezTo>
                  <a:cubicBezTo>
                    <a:pt x="1025" y="307"/>
                    <a:pt x="1025" y="307"/>
                    <a:pt x="1025" y="307"/>
                  </a:cubicBezTo>
                  <a:cubicBezTo>
                    <a:pt x="1025" y="199"/>
                    <a:pt x="1025" y="199"/>
                    <a:pt x="1025" y="199"/>
                  </a:cubicBezTo>
                  <a:cubicBezTo>
                    <a:pt x="1057" y="199"/>
                    <a:pt x="1057" y="199"/>
                    <a:pt x="1057" y="199"/>
                  </a:cubicBezTo>
                  <a:cubicBezTo>
                    <a:pt x="1057" y="186"/>
                    <a:pt x="1057" y="186"/>
                    <a:pt x="1057" y="186"/>
                  </a:cubicBezTo>
                  <a:cubicBezTo>
                    <a:pt x="979" y="186"/>
                    <a:pt x="979" y="186"/>
                    <a:pt x="979" y="186"/>
                  </a:cubicBezTo>
                  <a:lnTo>
                    <a:pt x="979" y="199"/>
                  </a:lnTo>
                  <a:close/>
                  <a:moveTo>
                    <a:pt x="1143" y="221"/>
                  </a:moveTo>
                  <a:cubicBezTo>
                    <a:pt x="1143" y="218"/>
                    <a:pt x="1143" y="218"/>
                    <a:pt x="1143" y="218"/>
                  </a:cubicBezTo>
                  <a:cubicBezTo>
                    <a:pt x="1143" y="197"/>
                    <a:pt x="1127" y="184"/>
                    <a:pt x="1105" y="184"/>
                  </a:cubicBezTo>
                  <a:cubicBezTo>
                    <a:pt x="1083" y="184"/>
                    <a:pt x="1069" y="197"/>
                    <a:pt x="1069" y="215"/>
                  </a:cubicBezTo>
                  <a:cubicBezTo>
                    <a:pt x="1069" y="232"/>
                    <a:pt x="1080" y="240"/>
                    <a:pt x="1093" y="246"/>
                  </a:cubicBezTo>
                  <a:cubicBezTo>
                    <a:pt x="1111" y="253"/>
                    <a:pt x="1111" y="253"/>
                    <a:pt x="1111" y="253"/>
                  </a:cubicBezTo>
                  <a:cubicBezTo>
                    <a:pt x="1122" y="257"/>
                    <a:pt x="1131" y="262"/>
                    <a:pt x="1131" y="275"/>
                  </a:cubicBezTo>
                  <a:cubicBezTo>
                    <a:pt x="1131" y="288"/>
                    <a:pt x="1122" y="297"/>
                    <a:pt x="1105" y="297"/>
                  </a:cubicBezTo>
                  <a:cubicBezTo>
                    <a:pt x="1089" y="297"/>
                    <a:pt x="1080" y="288"/>
                    <a:pt x="1080" y="275"/>
                  </a:cubicBezTo>
                  <a:cubicBezTo>
                    <a:pt x="1080" y="272"/>
                    <a:pt x="1080" y="272"/>
                    <a:pt x="1080" y="272"/>
                  </a:cubicBezTo>
                  <a:cubicBezTo>
                    <a:pt x="1066" y="272"/>
                    <a:pt x="1066" y="272"/>
                    <a:pt x="1066" y="272"/>
                  </a:cubicBezTo>
                  <a:cubicBezTo>
                    <a:pt x="1066" y="275"/>
                    <a:pt x="1066" y="275"/>
                    <a:pt x="1066" y="275"/>
                  </a:cubicBezTo>
                  <a:cubicBezTo>
                    <a:pt x="1066" y="296"/>
                    <a:pt x="1082" y="309"/>
                    <a:pt x="1106" y="309"/>
                  </a:cubicBezTo>
                  <a:cubicBezTo>
                    <a:pt x="1129" y="309"/>
                    <a:pt x="1145" y="295"/>
                    <a:pt x="1145" y="274"/>
                  </a:cubicBezTo>
                  <a:cubicBezTo>
                    <a:pt x="1145" y="253"/>
                    <a:pt x="1129" y="246"/>
                    <a:pt x="1116" y="240"/>
                  </a:cubicBezTo>
                  <a:cubicBezTo>
                    <a:pt x="1096" y="232"/>
                    <a:pt x="1096" y="232"/>
                    <a:pt x="1096" y="232"/>
                  </a:cubicBezTo>
                  <a:cubicBezTo>
                    <a:pt x="1088" y="229"/>
                    <a:pt x="1082" y="223"/>
                    <a:pt x="1082" y="214"/>
                  </a:cubicBezTo>
                  <a:cubicBezTo>
                    <a:pt x="1082" y="204"/>
                    <a:pt x="1091" y="196"/>
                    <a:pt x="1105" y="196"/>
                  </a:cubicBezTo>
                  <a:cubicBezTo>
                    <a:pt x="1120" y="196"/>
                    <a:pt x="1129" y="206"/>
                    <a:pt x="1129" y="218"/>
                  </a:cubicBezTo>
                  <a:cubicBezTo>
                    <a:pt x="1129" y="221"/>
                    <a:pt x="1129" y="221"/>
                    <a:pt x="1129" y="221"/>
                  </a:cubicBezTo>
                  <a:lnTo>
                    <a:pt x="1143" y="221"/>
                  </a:lnTo>
                  <a:close/>
                  <a:moveTo>
                    <a:pt x="151" y="445"/>
                  </a:moveTo>
                  <a:cubicBezTo>
                    <a:pt x="176" y="445"/>
                    <a:pt x="176" y="445"/>
                    <a:pt x="176" y="445"/>
                  </a:cubicBezTo>
                  <a:cubicBezTo>
                    <a:pt x="188" y="445"/>
                    <a:pt x="197" y="437"/>
                    <a:pt x="197" y="425"/>
                  </a:cubicBezTo>
                  <a:cubicBezTo>
                    <a:pt x="197" y="416"/>
                    <a:pt x="192" y="410"/>
                    <a:pt x="185" y="408"/>
                  </a:cubicBezTo>
                  <a:cubicBezTo>
                    <a:pt x="185" y="408"/>
                    <a:pt x="185" y="408"/>
                    <a:pt x="185" y="408"/>
                  </a:cubicBezTo>
                  <a:cubicBezTo>
                    <a:pt x="191" y="405"/>
                    <a:pt x="195" y="400"/>
                    <a:pt x="195" y="392"/>
                  </a:cubicBezTo>
                  <a:cubicBezTo>
                    <a:pt x="195" y="381"/>
                    <a:pt x="186" y="374"/>
                    <a:pt x="174" y="374"/>
                  </a:cubicBezTo>
                  <a:cubicBezTo>
                    <a:pt x="151" y="374"/>
                    <a:pt x="151" y="374"/>
                    <a:pt x="151" y="374"/>
                  </a:cubicBezTo>
                  <a:lnTo>
                    <a:pt x="151" y="445"/>
                  </a:lnTo>
                  <a:close/>
                  <a:moveTo>
                    <a:pt x="173" y="380"/>
                  </a:moveTo>
                  <a:cubicBezTo>
                    <a:pt x="181" y="380"/>
                    <a:pt x="187" y="385"/>
                    <a:pt x="187" y="392"/>
                  </a:cubicBezTo>
                  <a:cubicBezTo>
                    <a:pt x="187" y="400"/>
                    <a:pt x="182" y="405"/>
                    <a:pt x="173" y="405"/>
                  </a:cubicBezTo>
                  <a:cubicBezTo>
                    <a:pt x="159" y="405"/>
                    <a:pt x="159" y="405"/>
                    <a:pt x="159" y="405"/>
                  </a:cubicBezTo>
                  <a:cubicBezTo>
                    <a:pt x="159" y="380"/>
                    <a:pt x="159" y="380"/>
                    <a:pt x="159" y="380"/>
                  </a:cubicBezTo>
                  <a:lnTo>
                    <a:pt x="173" y="380"/>
                  </a:lnTo>
                  <a:close/>
                  <a:moveTo>
                    <a:pt x="175" y="412"/>
                  </a:moveTo>
                  <a:cubicBezTo>
                    <a:pt x="183" y="412"/>
                    <a:pt x="188" y="417"/>
                    <a:pt x="188" y="425"/>
                  </a:cubicBezTo>
                  <a:cubicBezTo>
                    <a:pt x="188" y="433"/>
                    <a:pt x="183" y="438"/>
                    <a:pt x="175" y="438"/>
                  </a:cubicBezTo>
                  <a:cubicBezTo>
                    <a:pt x="159" y="438"/>
                    <a:pt x="159" y="438"/>
                    <a:pt x="159" y="438"/>
                  </a:cubicBezTo>
                  <a:cubicBezTo>
                    <a:pt x="159" y="412"/>
                    <a:pt x="159" y="412"/>
                    <a:pt x="159" y="412"/>
                  </a:cubicBezTo>
                  <a:lnTo>
                    <a:pt x="175" y="412"/>
                  </a:lnTo>
                  <a:close/>
                  <a:moveTo>
                    <a:pt x="260" y="445"/>
                  </a:moveTo>
                  <a:cubicBezTo>
                    <a:pt x="247" y="415"/>
                    <a:pt x="247" y="415"/>
                    <a:pt x="247" y="415"/>
                  </a:cubicBezTo>
                  <a:cubicBezTo>
                    <a:pt x="255" y="411"/>
                    <a:pt x="260" y="404"/>
                    <a:pt x="260" y="395"/>
                  </a:cubicBezTo>
                  <a:cubicBezTo>
                    <a:pt x="260" y="382"/>
                    <a:pt x="250" y="374"/>
                    <a:pt x="236" y="374"/>
                  </a:cubicBezTo>
                  <a:cubicBezTo>
                    <a:pt x="214" y="374"/>
                    <a:pt x="214" y="374"/>
                    <a:pt x="214" y="374"/>
                  </a:cubicBezTo>
                  <a:cubicBezTo>
                    <a:pt x="214" y="445"/>
                    <a:pt x="214" y="445"/>
                    <a:pt x="214" y="445"/>
                  </a:cubicBezTo>
                  <a:cubicBezTo>
                    <a:pt x="223" y="445"/>
                    <a:pt x="223" y="445"/>
                    <a:pt x="223" y="445"/>
                  </a:cubicBezTo>
                  <a:cubicBezTo>
                    <a:pt x="223" y="417"/>
                    <a:pt x="223" y="417"/>
                    <a:pt x="223" y="417"/>
                  </a:cubicBezTo>
                  <a:cubicBezTo>
                    <a:pt x="236" y="417"/>
                    <a:pt x="236" y="417"/>
                    <a:pt x="236" y="417"/>
                  </a:cubicBezTo>
                  <a:cubicBezTo>
                    <a:pt x="237" y="417"/>
                    <a:pt x="238" y="417"/>
                    <a:pt x="239" y="417"/>
                  </a:cubicBezTo>
                  <a:cubicBezTo>
                    <a:pt x="251" y="445"/>
                    <a:pt x="251" y="445"/>
                    <a:pt x="251" y="445"/>
                  </a:cubicBezTo>
                  <a:lnTo>
                    <a:pt x="260" y="445"/>
                  </a:lnTo>
                  <a:close/>
                  <a:moveTo>
                    <a:pt x="236" y="381"/>
                  </a:moveTo>
                  <a:cubicBezTo>
                    <a:pt x="246" y="381"/>
                    <a:pt x="252" y="386"/>
                    <a:pt x="252" y="395"/>
                  </a:cubicBezTo>
                  <a:cubicBezTo>
                    <a:pt x="252" y="404"/>
                    <a:pt x="246" y="410"/>
                    <a:pt x="236" y="410"/>
                  </a:cubicBezTo>
                  <a:cubicBezTo>
                    <a:pt x="223" y="410"/>
                    <a:pt x="223" y="410"/>
                    <a:pt x="223" y="410"/>
                  </a:cubicBezTo>
                  <a:cubicBezTo>
                    <a:pt x="223" y="381"/>
                    <a:pt x="223" y="381"/>
                    <a:pt x="223" y="381"/>
                  </a:cubicBezTo>
                  <a:lnTo>
                    <a:pt x="236" y="381"/>
                  </a:lnTo>
                  <a:close/>
                  <a:moveTo>
                    <a:pt x="287" y="374"/>
                  </a:moveTo>
                  <a:cubicBezTo>
                    <a:pt x="279" y="374"/>
                    <a:pt x="279" y="374"/>
                    <a:pt x="279" y="374"/>
                  </a:cubicBezTo>
                  <a:cubicBezTo>
                    <a:pt x="279" y="445"/>
                    <a:pt x="279" y="445"/>
                    <a:pt x="279" y="445"/>
                  </a:cubicBezTo>
                  <a:cubicBezTo>
                    <a:pt x="287" y="445"/>
                    <a:pt x="287" y="445"/>
                    <a:pt x="287" y="445"/>
                  </a:cubicBezTo>
                  <a:lnTo>
                    <a:pt x="287" y="374"/>
                  </a:lnTo>
                  <a:close/>
                  <a:moveTo>
                    <a:pt x="302" y="381"/>
                  </a:moveTo>
                  <a:cubicBezTo>
                    <a:pt x="320" y="381"/>
                    <a:pt x="320" y="381"/>
                    <a:pt x="320" y="381"/>
                  </a:cubicBezTo>
                  <a:cubicBezTo>
                    <a:pt x="320" y="445"/>
                    <a:pt x="320" y="445"/>
                    <a:pt x="320" y="445"/>
                  </a:cubicBezTo>
                  <a:cubicBezTo>
                    <a:pt x="329" y="445"/>
                    <a:pt x="329" y="445"/>
                    <a:pt x="329" y="445"/>
                  </a:cubicBezTo>
                  <a:cubicBezTo>
                    <a:pt x="329" y="381"/>
                    <a:pt x="329" y="381"/>
                    <a:pt x="329" y="381"/>
                  </a:cubicBezTo>
                  <a:cubicBezTo>
                    <a:pt x="347" y="381"/>
                    <a:pt x="347" y="381"/>
                    <a:pt x="347" y="381"/>
                  </a:cubicBezTo>
                  <a:cubicBezTo>
                    <a:pt x="347" y="374"/>
                    <a:pt x="347" y="374"/>
                    <a:pt x="347" y="374"/>
                  </a:cubicBezTo>
                  <a:cubicBezTo>
                    <a:pt x="302" y="374"/>
                    <a:pt x="302" y="374"/>
                    <a:pt x="302" y="374"/>
                  </a:cubicBezTo>
                  <a:lnTo>
                    <a:pt x="302" y="381"/>
                  </a:lnTo>
                  <a:close/>
                  <a:moveTo>
                    <a:pt x="370" y="374"/>
                  </a:moveTo>
                  <a:cubicBezTo>
                    <a:pt x="362" y="374"/>
                    <a:pt x="362" y="374"/>
                    <a:pt x="362" y="374"/>
                  </a:cubicBezTo>
                  <a:cubicBezTo>
                    <a:pt x="362" y="445"/>
                    <a:pt x="362" y="445"/>
                    <a:pt x="362" y="445"/>
                  </a:cubicBezTo>
                  <a:cubicBezTo>
                    <a:pt x="370" y="445"/>
                    <a:pt x="370" y="445"/>
                    <a:pt x="370" y="445"/>
                  </a:cubicBezTo>
                  <a:lnTo>
                    <a:pt x="370" y="374"/>
                  </a:lnTo>
                  <a:close/>
                  <a:moveTo>
                    <a:pt x="433" y="394"/>
                  </a:moveTo>
                  <a:cubicBezTo>
                    <a:pt x="433" y="393"/>
                    <a:pt x="433" y="393"/>
                    <a:pt x="433" y="393"/>
                  </a:cubicBezTo>
                  <a:cubicBezTo>
                    <a:pt x="433" y="380"/>
                    <a:pt x="424" y="372"/>
                    <a:pt x="411" y="372"/>
                  </a:cubicBezTo>
                  <a:cubicBezTo>
                    <a:pt x="398" y="372"/>
                    <a:pt x="389" y="380"/>
                    <a:pt x="389" y="391"/>
                  </a:cubicBezTo>
                  <a:cubicBezTo>
                    <a:pt x="389" y="400"/>
                    <a:pt x="396" y="406"/>
                    <a:pt x="404" y="409"/>
                  </a:cubicBezTo>
                  <a:cubicBezTo>
                    <a:pt x="414" y="413"/>
                    <a:pt x="414" y="413"/>
                    <a:pt x="414" y="413"/>
                  </a:cubicBezTo>
                  <a:cubicBezTo>
                    <a:pt x="420" y="415"/>
                    <a:pt x="426" y="418"/>
                    <a:pt x="426" y="426"/>
                  </a:cubicBezTo>
                  <a:cubicBezTo>
                    <a:pt x="426" y="433"/>
                    <a:pt x="420" y="439"/>
                    <a:pt x="411" y="439"/>
                  </a:cubicBezTo>
                  <a:cubicBezTo>
                    <a:pt x="401" y="439"/>
                    <a:pt x="396" y="433"/>
                    <a:pt x="396" y="426"/>
                  </a:cubicBezTo>
                  <a:cubicBezTo>
                    <a:pt x="396" y="424"/>
                    <a:pt x="396" y="424"/>
                    <a:pt x="396" y="424"/>
                  </a:cubicBezTo>
                  <a:cubicBezTo>
                    <a:pt x="387" y="424"/>
                    <a:pt x="387" y="424"/>
                    <a:pt x="387" y="424"/>
                  </a:cubicBezTo>
                  <a:cubicBezTo>
                    <a:pt x="387" y="426"/>
                    <a:pt x="387" y="426"/>
                    <a:pt x="387" y="426"/>
                  </a:cubicBezTo>
                  <a:cubicBezTo>
                    <a:pt x="387" y="438"/>
                    <a:pt x="397" y="446"/>
                    <a:pt x="411" y="446"/>
                  </a:cubicBezTo>
                  <a:cubicBezTo>
                    <a:pt x="425" y="446"/>
                    <a:pt x="434" y="438"/>
                    <a:pt x="434" y="425"/>
                  </a:cubicBezTo>
                  <a:cubicBezTo>
                    <a:pt x="434" y="413"/>
                    <a:pt x="425" y="409"/>
                    <a:pt x="417" y="405"/>
                  </a:cubicBezTo>
                  <a:cubicBezTo>
                    <a:pt x="405" y="401"/>
                    <a:pt x="405" y="401"/>
                    <a:pt x="405" y="401"/>
                  </a:cubicBezTo>
                  <a:cubicBezTo>
                    <a:pt x="400" y="399"/>
                    <a:pt x="397" y="395"/>
                    <a:pt x="397" y="390"/>
                  </a:cubicBezTo>
                  <a:cubicBezTo>
                    <a:pt x="397" y="384"/>
                    <a:pt x="402" y="379"/>
                    <a:pt x="411" y="379"/>
                  </a:cubicBezTo>
                  <a:cubicBezTo>
                    <a:pt x="420" y="379"/>
                    <a:pt x="425" y="385"/>
                    <a:pt x="425" y="392"/>
                  </a:cubicBezTo>
                  <a:cubicBezTo>
                    <a:pt x="425" y="394"/>
                    <a:pt x="425" y="394"/>
                    <a:pt x="425" y="394"/>
                  </a:cubicBezTo>
                  <a:lnTo>
                    <a:pt x="433" y="394"/>
                  </a:lnTo>
                  <a:close/>
                  <a:moveTo>
                    <a:pt x="497" y="374"/>
                  </a:moveTo>
                  <a:cubicBezTo>
                    <a:pt x="489" y="374"/>
                    <a:pt x="489" y="374"/>
                    <a:pt x="489" y="374"/>
                  </a:cubicBezTo>
                  <a:cubicBezTo>
                    <a:pt x="489" y="405"/>
                    <a:pt x="489" y="405"/>
                    <a:pt x="489" y="405"/>
                  </a:cubicBezTo>
                  <a:cubicBezTo>
                    <a:pt x="460" y="405"/>
                    <a:pt x="460" y="405"/>
                    <a:pt x="460" y="405"/>
                  </a:cubicBezTo>
                  <a:cubicBezTo>
                    <a:pt x="460" y="374"/>
                    <a:pt x="460" y="374"/>
                    <a:pt x="460" y="374"/>
                  </a:cubicBezTo>
                  <a:cubicBezTo>
                    <a:pt x="451" y="374"/>
                    <a:pt x="451" y="374"/>
                    <a:pt x="451" y="374"/>
                  </a:cubicBezTo>
                  <a:cubicBezTo>
                    <a:pt x="451" y="445"/>
                    <a:pt x="451" y="445"/>
                    <a:pt x="451" y="445"/>
                  </a:cubicBezTo>
                  <a:cubicBezTo>
                    <a:pt x="460" y="445"/>
                    <a:pt x="460" y="445"/>
                    <a:pt x="460" y="445"/>
                  </a:cubicBezTo>
                  <a:cubicBezTo>
                    <a:pt x="460" y="412"/>
                    <a:pt x="460" y="412"/>
                    <a:pt x="460" y="412"/>
                  </a:cubicBezTo>
                  <a:cubicBezTo>
                    <a:pt x="489" y="412"/>
                    <a:pt x="489" y="412"/>
                    <a:pt x="489" y="412"/>
                  </a:cubicBezTo>
                  <a:cubicBezTo>
                    <a:pt x="489" y="445"/>
                    <a:pt x="489" y="445"/>
                    <a:pt x="489" y="445"/>
                  </a:cubicBezTo>
                  <a:cubicBezTo>
                    <a:pt x="497" y="445"/>
                    <a:pt x="497" y="445"/>
                    <a:pt x="497" y="445"/>
                  </a:cubicBezTo>
                  <a:lnTo>
                    <a:pt x="497" y="374"/>
                  </a:lnTo>
                  <a:close/>
                  <a:moveTo>
                    <a:pt x="581" y="422"/>
                  </a:moveTo>
                  <a:cubicBezTo>
                    <a:pt x="581" y="424"/>
                    <a:pt x="581" y="424"/>
                    <a:pt x="581" y="424"/>
                  </a:cubicBezTo>
                  <a:cubicBezTo>
                    <a:pt x="581" y="432"/>
                    <a:pt x="576" y="438"/>
                    <a:pt x="566" y="438"/>
                  </a:cubicBezTo>
                  <a:cubicBezTo>
                    <a:pt x="557" y="438"/>
                    <a:pt x="551" y="432"/>
                    <a:pt x="551" y="423"/>
                  </a:cubicBezTo>
                  <a:cubicBezTo>
                    <a:pt x="551" y="395"/>
                    <a:pt x="551" y="395"/>
                    <a:pt x="551" y="395"/>
                  </a:cubicBezTo>
                  <a:cubicBezTo>
                    <a:pt x="551" y="386"/>
                    <a:pt x="557" y="380"/>
                    <a:pt x="566" y="380"/>
                  </a:cubicBezTo>
                  <a:cubicBezTo>
                    <a:pt x="576" y="380"/>
                    <a:pt x="581" y="386"/>
                    <a:pt x="581" y="394"/>
                  </a:cubicBezTo>
                  <a:cubicBezTo>
                    <a:pt x="581" y="396"/>
                    <a:pt x="581" y="396"/>
                    <a:pt x="581" y="396"/>
                  </a:cubicBezTo>
                  <a:cubicBezTo>
                    <a:pt x="589" y="396"/>
                    <a:pt x="589" y="396"/>
                    <a:pt x="589" y="396"/>
                  </a:cubicBezTo>
                  <a:cubicBezTo>
                    <a:pt x="589" y="394"/>
                    <a:pt x="589" y="394"/>
                    <a:pt x="589" y="394"/>
                  </a:cubicBezTo>
                  <a:cubicBezTo>
                    <a:pt x="589" y="381"/>
                    <a:pt x="580" y="372"/>
                    <a:pt x="566" y="372"/>
                  </a:cubicBezTo>
                  <a:cubicBezTo>
                    <a:pt x="552" y="372"/>
                    <a:pt x="543" y="381"/>
                    <a:pt x="543" y="395"/>
                  </a:cubicBezTo>
                  <a:cubicBezTo>
                    <a:pt x="543" y="423"/>
                    <a:pt x="543" y="423"/>
                    <a:pt x="543" y="423"/>
                  </a:cubicBezTo>
                  <a:cubicBezTo>
                    <a:pt x="543" y="437"/>
                    <a:pt x="552" y="446"/>
                    <a:pt x="566" y="446"/>
                  </a:cubicBezTo>
                  <a:cubicBezTo>
                    <a:pt x="580" y="446"/>
                    <a:pt x="589" y="438"/>
                    <a:pt x="589" y="424"/>
                  </a:cubicBezTo>
                  <a:cubicBezTo>
                    <a:pt x="589" y="422"/>
                    <a:pt x="589" y="422"/>
                    <a:pt x="589" y="422"/>
                  </a:cubicBezTo>
                  <a:lnTo>
                    <a:pt x="581" y="422"/>
                  </a:lnTo>
                  <a:close/>
                  <a:moveTo>
                    <a:pt x="650" y="395"/>
                  </a:moveTo>
                  <a:cubicBezTo>
                    <a:pt x="650" y="381"/>
                    <a:pt x="640" y="372"/>
                    <a:pt x="626" y="372"/>
                  </a:cubicBezTo>
                  <a:cubicBezTo>
                    <a:pt x="612" y="372"/>
                    <a:pt x="603" y="381"/>
                    <a:pt x="603" y="395"/>
                  </a:cubicBezTo>
                  <a:cubicBezTo>
                    <a:pt x="603" y="423"/>
                    <a:pt x="603" y="423"/>
                    <a:pt x="603" y="423"/>
                  </a:cubicBezTo>
                  <a:cubicBezTo>
                    <a:pt x="603" y="437"/>
                    <a:pt x="613" y="446"/>
                    <a:pt x="626" y="446"/>
                  </a:cubicBezTo>
                  <a:cubicBezTo>
                    <a:pt x="640" y="446"/>
                    <a:pt x="650" y="437"/>
                    <a:pt x="650" y="423"/>
                  </a:cubicBezTo>
                  <a:lnTo>
                    <a:pt x="650" y="395"/>
                  </a:lnTo>
                  <a:close/>
                  <a:moveTo>
                    <a:pt x="611" y="395"/>
                  </a:moveTo>
                  <a:cubicBezTo>
                    <a:pt x="611" y="386"/>
                    <a:pt x="617" y="380"/>
                    <a:pt x="626" y="380"/>
                  </a:cubicBezTo>
                  <a:cubicBezTo>
                    <a:pt x="636" y="380"/>
                    <a:pt x="642" y="386"/>
                    <a:pt x="642" y="395"/>
                  </a:cubicBezTo>
                  <a:cubicBezTo>
                    <a:pt x="642" y="423"/>
                    <a:pt x="642" y="423"/>
                    <a:pt x="642" y="423"/>
                  </a:cubicBezTo>
                  <a:cubicBezTo>
                    <a:pt x="642" y="432"/>
                    <a:pt x="636" y="438"/>
                    <a:pt x="626" y="438"/>
                  </a:cubicBezTo>
                  <a:cubicBezTo>
                    <a:pt x="617" y="438"/>
                    <a:pt x="611" y="432"/>
                    <a:pt x="611" y="423"/>
                  </a:cubicBezTo>
                  <a:lnTo>
                    <a:pt x="611" y="395"/>
                  </a:lnTo>
                  <a:close/>
                  <a:moveTo>
                    <a:pt x="675" y="374"/>
                  </a:moveTo>
                  <a:cubicBezTo>
                    <a:pt x="667" y="374"/>
                    <a:pt x="667" y="374"/>
                    <a:pt x="667" y="374"/>
                  </a:cubicBezTo>
                  <a:cubicBezTo>
                    <a:pt x="667" y="445"/>
                    <a:pt x="667" y="445"/>
                    <a:pt x="667" y="445"/>
                  </a:cubicBezTo>
                  <a:cubicBezTo>
                    <a:pt x="706" y="445"/>
                    <a:pt x="706" y="445"/>
                    <a:pt x="706" y="445"/>
                  </a:cubicBezTo>
                  <a:cubicBezTo>
                    <a:pt x="706" y="437"/>
                    <a:pt x="706" y="437"/>
                    <a:pt x="706" y="437"/>
                  </a:cubicBezTo>
                  <a:cubicBezTo>
                    <a:pt x="675" y="437"/>
                    <a:pt x="675" y="437"/>
                    <a:pt x="675" y="437"/>
                  </a:cubicBezTo>
                  <a:lnTo>
                    <a:pt x="675" y="374"/>
                  </a:lnTo>
                  <a:close/>
                  <a:moveTo>
                    <a:pt x="754" y="374"/>
                  </a:moveTo>
                  <a:cubicBezTo>
                    <a:pt x="754" y="423"/>
                    <a:pt x="754" y="423"/>
                    <a:pt x="754" y="423"/>
                  </a:cubicBezTo>
                  <a:cubicBezTo>
                    <a:pt x="754" y="432"/>
                    <a:pt x="748" y="438"/>
                    <a:pt x="739" y="438"/>
                  </a:cubicBezTo>
                  <a:cubicBezTo>
                    <a:pt x="730" y="438"/>
                    <a:pt x="724" y="432"/>
                    <a:pt x="724" y="423"/>
                  </a:cubicBezTo>
                  <a:cubicBezTo>
                    <a:pt x="724" y="374"/>
                    <a:pt x="724" y="374"/>
                    <a:pt x="724" y="374"/>
                  </a:cubicBezTo>
                  <a:cubicBezTo>
                    <a:pt x="716" y="374"/>
                    <a:pt x="716" y="374"/>
                    <a:pt x="716" y="374"/>
                  </a:cubicBezTo>
                  <a:cubicBezTo>
                    <a:pt x="716" y="423"/>
                    <a:pt x="716" y="423"/>
                    <a:pt x="716" y="423"/>
                  </a:cubicBezTo>
                  <a:cubicBezTo>
                    <a:pt x="716" y="437"/>
                    <a:pt x="725" y="446"/>
                    <a:pt x="739" y="446"/>
                  </a:cubicBezTo>
                  <a:cubicBezTo>
                    <a:pt x="752" y="446"/>
                    <a:pt x="762" y="437"/>
                    <a:pt x="762" y="423"/>
                  </a:cubicBezTo>
                  <a:cubicBezTo>
                    <a:pt x="762" y="374"/>
                    <a:pt x="762" y="374"/>
                    <a:pt x="762" y="374"/>
                  </a:cubicBezTo>
                  <a:lnTo>
                    <a:pt x="754" y="374"/>
                  </a:lnTo>
                  <a:close/>
                  <a:moveTo>
                    <a:pt x="805" y="421"/>
                  </a:moveTo>
                  <a:cubicBezTo>
                    <a:pt x="810" y="421"/>
                    <a:pt x="810" y="421"/>
                    <a:pt x="810" y="421"/>
                  </a:cubicBezTo>
                  <a:cubicBezTo>
                    <a:pt x="825" y="391"/>
                    <a:pt x="825" y="391"/>
                    <a:pt x="825" y="391"/>
                  </a:cubicBezTo>
                  <a:cubicBezTo>
                    <a:pt x="825" y="445"/>
                    <a:pt x="825" y="445"/>
                    <a:pt x="825" y="445"/>
                  </a:cubicBezTo>
                  <a:cubicBezTo>
                    <a:pt x="833" y="445"/>
                    <a:pt x="833" y="445"/>
                    <a:pt x="833" y="445"/>
                  </a:cubicBezTo>
                  <a:cubicBezTo>
                    <a:pt x="833" y="374"/>
                    <a:pt x="833" y="374"/>
                    <a:pt x="833" y="374"/>
                  </a:cubicBezTo>
                  <a:cubicBezTo>
                    <a:pt x="826" y="374"/>
                    <a:pt x="826" y="374"/>
                    <a:pt x="826" y="374"/>
                  </a:cubicBezTo>
                  <a:cubicBezTo>
                    <a:pt x="807" y="410"/>
                    <a:pt x="807" y="410"/>
                    <a:pt x="807" y="410"/>
                  </a:cubicBezTo>
                  <a:cubicBezTo>
                    <a:pt x="789" y="374"/>
                    <a:pt x="789" y="374"/>
                    <a:pt x="789" y="374"/>
                  </a:cubicBezTo>
                  <a:cubicBezTo>
                    <a:pt x="781" y="374"/>
                    <a:pt x="781" y="374"/>
                    <a:pt x="781" y="374"/>
                  </a:cubicBezTo>
                  <a:cubicBezTo>
                    <a:pt x="781" y="445"/>
                    <a:pt x="781" y="445"/>
                    <a:pt x="781" y="445"/>
                  </a:cubicBezTo>
                  <a:cubicBezTo>
                    <a:pt x="789" y="445"/>
                    <a:pt x="789" y="445"/>
                    <a:pt x="789" y="445"/>
                  </a:cubicBezTo>
                  <a:cubicBezTo>
                    <a:pt x="789" y="390"/>
                    <a:pt x="789" y="390"/>
                    <a:pt x="789" y="390"/>
                  </a:cubicBezTo>
                  <a:lnTo>
                    <a:pt x="805" y="421"/>
                  </a:lnTo>
                  <a:close/>
                  <a:moveTo>
                    <a:pt x="853" y="445"/>
                  </a:moveTo>
                  <a:cubicBezTo>
                    <a:pt x="878" y="445"/>
                    <a:pt x="878" y="445"/>
                    <a:pt x="878" y="445"/>
                  </a:cubicBezTo>
                  <a:cubicBezTo>
                    <a:pt x="891" y="445"/>
                    <a:pt x="900" y="437"/>
                    <a:pt x="900" y="425"/>
                  </a:cubicBezTo>
                  <a:cubicBezTo>
                    <a:pt x="900" y="416"/>
                    <a:pt x="895" y="410"/>
                    <a:pt x="887" y="408"/>
                  </a:cubicBezTo>
                  <a:cubicBezTo>
                    <a:pt x="887" y="408"/>
                    <a:pt x="887" y="408"/>
                    <a:pt x="887" y="408"/>
                  </a:cubicBezTo>
                  <a:cubicBezTo>
                    <a:pt x="894" y="405"/>
                    <a:pt x="898" y="400"/>
                    <a:pt x="898" y="392"/>
                  </a:cubicBezTo>
                  <a:cubicBezTo>
                    <a:pt x="898" y="381"/>
                    <a:pt x="889" y="374"/>
                    <a:pt x="876" y="374"/>
                  </a:cubicBezTo>
                  <a:cubicBezTo>
                    <a:pt x="853" y="374"/>
                    <a:pt x="853" y="374"/>
                    <a:pt x="853" y="374"/>
                  </a:cubicBezTo>
                  <a:lnTo>
                    <a:pt x="853" y="445"/>
                  </a:lnTo>
                  <a:close/>
                  <a:moveTo>
                    <a:pt x="875" y="380"/>
                  </a:moveTo>
                  <a:cubicBezTo>
                    <a:pt x="884" y="380"/>
                    <a:pt x="889" y="385"/>
                    <a:pt x="889" y="392"/>
                  </a:cubicBezTo>
                  <a:cubicBezTo>
                    <a:pt x="889" y="400"/>
                    <a:pt x="884" y="405"/>
                    <a:pt x="876" y="405"/>
                  </a:cubicBezTo>
                  <a:cubicBezTo>
                    <a:pt x="862" y="405"/>
                    <a:pt x="862" y="405"/>
                    <a:pt x="862" y="405"/>
                  </a:cubicBezTo>
                  <a:cubicBezTo>
                    <a:pt x="862" y="380"/>
                    <a:pt x="862" y="380"/>
                    <a:pt x="862" y="380"/>
                  </a:cubicBezTo>
                  <a:lnTo>
                    <a:pt x="875" y="380"/>
                  </a:lnTo>
                  <a:close/>
                  <a:moveTo>
                    <a:pt x="878" y="412"/>
                  </a:moveTo>
                  <a:cubicBezTo>
                    <a:pt x="886" y="412"/>
                    <a:pt x="891" y="417"/>
                    <a:pt x="891" y="425"/>
                  </a:cubicBezTo>
                  <a:cubicBezTo>
                    <a:pt x="891" y="433"/>
                    <a:pt x="886" y="438"/>
                    <a:pt x="877" y="438"/>
                  </a:cubicBezTo>
                  <a:cubicBezTo>
                    <a:pt x="862" y="438"/>
                    <a:pt x="862" y="438"/>
                    <a:pt x="862" y="438"/>
                  </a:cubicBezTo>
                  <a:cubicBezTo>
                    <a:pt x="862" y="412"/>
                    <a:pt x="862" y="412"/>
                    <a:pt x="862" y="412"/>
                  </a:cubicBezTo>
                  <a:lnTo>
                    <a:pt x="878" y="412"/>
                  </a:lnTo>
                  <a:close/>
                  <a:moveTo>
                    <a:pt x="925" y="374"/>
                  </a:moveTo>
                  <a:cubicBezTo>
                    <a:pt x="917" y="374"/>
                    <a:pt x="917" y="374"/>
                    <a:pt x="917" y="374"/>
                  </a:cubicBezTo>
                  <a:cubicBezTo>
                    <a:pt x="917" y="445"/>
                    <a:pt x="917" y="445"/>
                    <a:pt x="917" y="445"/>
                  </a:cubicBezTo>
                  <a:cubicBezTo>
                    <a:pt x="925" y="445"/>
                    <a:pt x="925" y="445"/>
                    <a:pt x="925" y="445"/>
                  </a:cubicBezTo>
                  <a:lnTo>
                    <a:pt x="925" y="374"/>
                  </a:lnTo>
                  <a:close/>
                  <a:moveTo>
                    <a:pt x="948" y="445"/>
                  </a:moveTo>
                  <a:cubicBezTo>
                    <a:pt x="953" y="428"/>
                    <a:pt x="953" y="428"/>
                    <a:pt x="953" y="428"/>
                  </a:cubicBezTo>
                  <a:cubicBezTo>
                    <a:pt x="981" y="428"/>
                    <a:pt x="981" y="428"/>
                    <a:pt x="981" y="428"/>
                  </a:cubicBezTo>
                  <a:cubicBezTo>
                    <a:pt x="986" y="445"/>
                    <a:pt x="986" y="445"/>
                    <a:pt x="986" y="445"/>
                  </a:cubicBezTo>
                  <a:cubicBezTo>
                    <a:pt x="994" y="445"/>
                    <a:pt x="994" y="445"/>
                    <a:pt x="994" y="445"/>
                  </a:cubicBezTo>
                  <a:cubicBezTo>
                    <a:pt x="971" y="374"/>
                    <a:pt x="971" y="374"/>
                    <a:pt x="971" y="374"/>
                  </a:cubicBezTo>
                  <a:cubicBezTo>
                    <a:pt x="963" y="374"/>
                    <a:pt x="963" y="374"/>
                    <a:pt x="963" y="374"/>
                  </a:cubicBezTo>
                  <a:cubicBezTo>
                    <a:pt x="940" y="445"/>
                    <a:pt x="940" y="445"/>
                    <a:pt x="940" y="445"/>
                  </a:cubicBezTo>
                  <a:lnTo>
                    <a:pt x="948" y="445"/>
                  </a:lnTo>
                  <a:close/>
                  <a:moveTo>
                    <a:pt x="967" y="385"/>
                  </a:moveTo>
                  <a:cubicBezTo>
                    <a:pt x="978" y="421"/>
                    <a:pt x="978" y="421"/>
                    <a:pt x="978" y="421"/>
                  </a:cubicBezTo>
                  <a:cubicBezTo>
                    <a:pt x="956" y="421"/>
                    <a:pt x="956" y="421"/>
                    <a:pt x="956" y="421"/>
                  </a:cubicBezTo>
                  <a:lnTo>
                    <a:pt x="967" y="385"/>
                  </a:lnTo>
                  <a:close/>
                </a:path>
              </a:pathLst>
            </a:custGeom>
            <a:solidFill>
              <a:srgbClr val="00BCE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9" name="Freeform 10">
              <a:extLst>
                <a:ext uri="{FF2B5EF4-FFF2-40B4-BE49-F238E27FC236}">
                  <a16:creationId xmlns:a16="http://schemas.microsoft.com/office/drawing/2014/main" id="{CE6528E3-DC82-47E7-A991-88141A9D2C2B}"/>
                </a:ext>
              </a:extLst>
            </p:cNvPr>
            <p:cNvSpPr>
              <a:spLocks noEditPoints="1"/>
            </p:cNvSpPr>
            <p:nvPr userDrawn="1"/>
          </p:nvSpPr>
          <p:spPr bwMode="auto">
            <a:xfrm>
              <a:off x="3055938" y="1684338"/>
              <a:ext cx="1657350" cy="1889125"/>
            </a:xfrm>
            <a:custGeom>
              <a:avLst/>
              <a:gdLst>
                <a:gd name="T0" fmla="*/ 2147483646 w 1044"/>
                <a:gd name="T1" fmla="*/ 2147483646 h 1190"/>
                <a:gd name="T2" fmla="*/ 2147483646 w 1044"/>
                <a:gd name="T3" fmla="*/ 0 h 1190"/>
                <a:gd name="T4" fmla="*/ 0 w 1044"/>
                <a:gd name="T5" fmla="*/ 2147483646 h 1190"/>
                <a:gd name="T6" fmla="*/ 2147483646 w 1044"/>
                <a:gd name="T7" fmla="*/ 2147483646 h 1190"/>
                <a:gd name="T8" fmla="*/ 2147483646 w 1044"/>
                <a:gd name="T9" fmla="*/ 2147483646 h 1190"/>
                <a:gd name="T10" fmla="*/ 2147483646 w 1044"/>
                <a:gd name="T11" fmla="*/ 2147483646 h 1190"/>
                <a:gd name="T12" fmla="*/ 2147483646 w 1044"/>
                <a:gd name="T13" fmla="*/ 2147483646 h 1190"/>
                <a:gd name="T14" fmla="*/ 2147483646 w 1044"/>
                <a:gd name="T15" fmla="*/ 2147483646 h 1190"/>
                <a:gd name="T16" fmla="*/ 2147483646 w 1044"/>
                <a:gd name="T17" fmla="*/ 2147483646 h 1190"/>
                <a:gd name="T18" fmla="*/ 2147483646 w 1044"/>
                <a:gd name="T19" fmla="*/ 2147483646 h 1190"/>
                <a:gd name="T20" fmla="*/ 2147483646 w 1044"/>
                <a:gd name="T21" fmla="*/ 2147483646 h 1190"/>
                <a:gd name="T22" fmla="*/ 2147483646 w 1044"/>
                <a:gd name="T23" fmla="*/ 2147483646 h 1190"/>
                <a:gd name="T24" fmla="*/ 2147483646 w 1044"/>
                <a:gd name="T25" fmla="*/ 2147483646 h 1190"/>
                <a:gd name="T26" fmla="*/ 2147483646 w 1044"/>
                <a:gd name="T27" fmla="*/ 2147483646 h 1190"/>
                <a:gd name="T28" fmla="*/ 2147483646 w 1044"/>
                <a:gd name="T29" fmla="*/ 2147483646 h 1190"/>
                <a:gd name="T30" fmla="*/ 2147483646 w 1044"/>
                <a:gd name="T31" fmla="*/ 2147483646 h 1190"/>
                <a:gd name="T32" fmla="*/ 2147483646 w 1044"/>
                <a:gd name="T33" fmla="*/ 2147483646 h 1190"/>
                <a:gd name="T34" fmla="*/ 2147483646 w 1044"/>
                <a:gd name="T35" fmla="*/ 2147483646 h 1190"/>
                <a:gd name="T36" fmla="*/ 2147483646 w 1044"/>
                <a:gd name="T37" fmla="*/ 2147483646 h 1190"/>
                <a:gd name="T38" fmla="*/ 2147483646 w 1044"/>
                <a:gd name="T39" fmla="*/ 2147483646 h 1190"/>
                <a:gd name="T40" fmla="*/ 2147483646 w 1044"/>
                <a:gd name="T41" fmla="*/ 2147483646 h 1190"/>
                <a:gd name="T42" fmla="*/ 2147483646 w 1044"/>
                <a:gd name="T43" fmla="*/ 2147483646 h 1190"/>
                <a:gd name="T44" fmla="*/ 2147483646 w 1044"/>
                <a:gd name="T45" fmla="*/ 2147483646 h 1190"/>
                <a:gd name="T46" fmla="*/ 2147483646 w 1044"/>
                <a:gd name="T47" fmla="*/ 2147483646 h 1190"/>
                <a:gd name="T48" fmla="*/ 2147483646 w 1044"/>
                <a:gd name="T49" fmla="*/ 2147483646 h 1190"/>
                <a:gd name="T50" fmla="*/ 2147483646 w 1044"/>
                <a:gd name="T51" fmla="*/ 2147483646 h 1190"/>
                <a:gd name="T52" fmla="*/ 2147483646 w 1044"/>
                <a:gd name="T53" fmla="*/ 2147483646 h 1190"/>
                <a:gd name="T54" fmla="*/ 2147483646 w 1044"/>
                <a:gd name="T55" fmla="*/ 2147483646 h 1190"/>
                <a:gd name="T56" fmla="*/ 2147483646 w 1044"/>
                <a:gd name="T57" fmla="*/ 2147483646 h 1190"/>
                <a:gd name="T58" fmla="*/ 2147483646 w 1044"/>
                <a:gd name="T59" fmla="*/ 2147483646 h 1190"/>
                <a:gd name="T60" fmla="*/ 2147483646 w 1044"/>
                <a:gd name="T61" fmla="*/ 2147483646 h 1190"/>
                <a:gd name="T62" fmla="*/ 2147483646 w 1044"/>
                <a:gd name="T63" fmla="*/ 2147483646 h 1190"/>
                <a:gd name="T64" fmla="*/ 2147483646 w 1044"/>
                <a:gd name="T65" fmla="*/ 2147483646 h 1190"/>
                <a:gd name="T66" fmla="*/ 2147483646 w 1044"/>
                <a:gd name="T67" fmla="*/ 2147483646 h 1190"/>
                <a:gd name="T68" fmla="*/ 2147483646 w 1044"/>
                <a:gd name="T69" fmla="*/ 2147483646 h 1190"/>
                <a:gd name="T70" fmla="*/ 2147483646 w 1044"/>
                <a:gd name="T71" fmla="*/ 2147483646 h 1190"/>
                <a:gd name="T72" fmla="*/ 2147483646 w 1044"/>
                <a:gd name="T73" fmla="*/ 2147483646 h 1190"/>
                <a:gd name="T74" fmla="*/ 2147483646 w 1044"/>
                <a:gd name="T75" fmla="*/ 2147483646 h 1190"/>
                <a:gd name="T76" fmla="*/ 2147483646 w 1044"/>
                <a:gd name="T77" fmla="*/ 2147483646 h 1190"/>
                <a:gd name="T78" fmla="*/ 2147483646 w 1044"/>
                <a:gd name="T79" fmla="*/ 2147483646 h 1190"/>
                <a:gd name="T80" fmla="*/ 2147483646 w 1044"/>
                <a:gd name="T81" fmla="*/ 2147483646 h 1190"/>
                <a:gd name="T82" fmla="*/ 2147483646 w 1044"/>
                <a:gd name="T83" fmla="*/ 2147483646 h 11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044" h="1190">
                  <a:moveTo>
                    <a:pt x="1044" y="595"/>
                  </a:moveTo>
                  <a:lnTo>
                    <a:pt x="523" y="0"/>
                  </a:lnTo>
                  <a:lnTo>
                    <a:pt x="0" y="595"/>
                  </a:lnTo>
                  <a:lnTo>
                    <a:pt x="523" y="1190"/>
                  </a:lnTo>
                  <a:lnTo>
                    <a:pt x="1044" y="595"/>
                  </a:lnTo>
                  <a:close/>
                  <a:moveTo>
                    <a:pt x="420" y="988"/>
                  </a:moveTo>
                  <a:lnTo>
                    <a:pt x="624" y="988"/>
                  </a:lnTo>
                  <a:lnTo>
                    <a:pt x="523" y="1103"/>
                  </a:lnTo>
                  <a:lnTo>
                    <a:pt x="420" y="988"/>
                  </a:lnTo>
                  <a:close/>
                  <a:moveTo>
                    <a:pt x="699" y="566"/>
                  </a:moveTo>
                  <a:lnTo>
                    <a:pt x="523" y="364"/>
                  </a:lnTo>
                  <a:lnTo>
                    <a:pt x="345" y="566"/>
                  </a:lnTo>
                  <a:lnTo>
                    <a:pt x="261" y="566"/>
                  </a:lnTo>
                  <a:lnTo>
                    <a:pt x="523" y="269"/>
                  </a:lnTo>
                  <a:lnTo>
                    <a:pt x="783" y="566"/>
                  </a:lnTo>
                  <a:lnTo>
                    <a:pt x="699" y="566"/>
                  </a:lnTo>
                  <a:close/>
                  <a:moveTo>
                    <a:pt x="622" y="566"/>
                  </a:moveTo>
                  <a:lnTo>
                    <a:pt x="422" y="566"/>
                  </a:lnTo>
                  <a:lnTo>
                    <a:pt x="523" y="450"/>
                  </a:lnTo>
                  <a:lnTo>
                    <a:pt x="622" y="566"/>
                  </a:lnTo>
                  <a:close/>
                  <a:moveTo>
                    <a:pt x="943" y="624"/>
                  </a:moveTo>
                  <a:lnTo>
                    <a:pt x="887" y="688"/>
                  </a:lnTo>
                  <a:lnTo>
                    <a:pt x="157" y="688"/>
                  </a:lnTo>
                  <a:lnTo>
                    <a:pt x="101" y="624"/>
                  </a:lnTo>
                  <a:lnTo>
                    <a:pt x="943" y="624"/>
                  </a:lnTo>
                  <a:close/>
                  <a:moveTo>
                    <a:pt x="836" y="746"/>
                  </a:moveTo>
                  <a:lnTo>
                    <a:pt x="779" y="808"/>
                  </a:lnTo>
                  <a:lnTo>
                    <a:pt x="264" y="808"/>
                  </a:lnTo>
                  <a:lnTo>
                    <a:pt x="208" y="746"/>
                  </a:lnTo>
                  <a:lnTo>
                    <a:pt x="836" y="746"/>
                  </a:lnTo>
                  <a:close/>
                  <a:moveTo>
                    <a:pt x="730" y="866"/>
                  </a:moveTo>
                  <a:lnTo>
                    <a:pt x="674" y="930"/>
                  </a:lnTo>
                  <a:lnTo>
                    <a:pt x="370" y="930"/>
                  </a:lnTo>
                  <a:lnTo>
                    <a:pt x="314" y="866"/>
                  </a:lnTo>
                  <a:lnTo>
                    <a:pt x="730" y="866"/>
                  </a:lnTo>
                  <a:close/>
                  <a:moveTo>
                    <a:pt x="943" y="566"/>
                  </a:moveTo>
                  <a:lnTo>
                    <a:pt x="860" y="566"/>
                  </a:lnTo>
                  <a:lnTo>
                    <a:pt x="523" y="182"/>
                  </a:lnTo>
                  <a:lnTo>
                    <a:pt x="184" y="566"/>
                  </a:lnTo>
                  <a:lnTo>
                    <a:pt x="101" y="566"/>
                  </a:lnTo>
                  <a:lnTo>
                    <a:pt x="523" y="88"/>
                  </a:lnTo>
                  <a:lnTo>
                    <a:pt x="943" y="56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grpSp>
      <p:cxnSp>
        <p:nvCxnSpPr>
          <p:cNvPr id="10" name="Straight Connector 9">
            <a:extLst>
              <a:ext uri="{FF2B5EF4-FFF2-40B4-BE49-F238E27FC236}">
                <a16:creationId xmlns:a16="http://schemas.microsoft.com/office/drawing/2014/main" id="{186F106A-DAD9-C541-C395-C84E4235967A}"/>
              </a:ext>
            </a:extLst>
          </p:cNvPr>
          <p:cNvCxnSpPr/>
          <p:nvPr userDrawn="1"/>
        </p:nvCxnSpPr>
        <p:spPr>
          <a:xfrm>
            <a:off x="3119438" y="3906838"/>
            <a:ext cx="2884487" cy="0"/>
          </a:xfrm>
          <a:prstGeom prst="line">
            <a:avLst/>
          </a:prstGeom>
          <a:ln w="6350">
            <a:solidFill>
              <a:schemeClr val="accent2"/>
            </a:solidFill>
          </a:ln>
          <a:effectLst/>
        </p:spPr>
        <p:style>
          <a:lnRef idx="2">
            <a:schemeClr val="accent1"/>
          </a:lnRef>
          <a:fillRef idx="0">
            <a:schemeClr val="accent1"/>
          </a:fillRef>
          <a:effectRef idx="1">
            <a:schemeClr val="accent1"/>
          </a:effectRef>
          <a:fontRef idx="minor">
            <a:schemeClr val="tx1"/>
          </a:fontRef>
        </p:style>
      </p:cxnSp>
      <p:pic>
        <p:nvPicPr>
          <p:cNvPr id="11" name="Picture 14">
            <a:extLst>
              <a:ext uri="{FF2B5EF4-FFF2-40B4-BE49-F238E27FC236}">
                <a16:creationId xmlns:a16="http://schemas.microsoft.com/office/drawing/2014/main" id="{A121E9FF-E814-BFA1-E134-75BEB3A651AF}"/>
              </a:ext>
            </a:extLst>
          </p:cNvPr>
          <p:cNvPicPr>
            <a:picLocks noChangeAspect="1"/>
          </p:cNvPicPr>
          <p:nvPr userDrawn="1"/>
        </p:nvPicPr>
        <p:blipFill>
          <a:blip r:embed="rId3" cstate="hqprint">
            <a:extLst>
              <a:ext uri="{28A0092B-C50C-407E-A947-70E740481C1C}">
                <a14:useLocalDpi xmlns:a14="http://schemas.microsoft.com/office/drawing/2010/main"/>
              </a:ext>
            </a:extLst>
          </a:blip>
          <a:srcRect t="-452" r="-1038"/>
          <a:stretch>
            <a:fillRect/>
          </a:stretch>
        </p:blipFill>
        <p:spPr bwMode="auto">
          <a:xfrm>
            <a:off x="-17463" y="-20638"/>
            <a:ext cx="1254126" cy="1265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2">
            <a:extLst>
              <a:ext uri="{FF2B5EF4-FFF2-40B4-BE49-F238E27FC236}">
                <a16:creationId xmlns:a16="http://schemas.microsoft.com/office/drawing/2014/main" id="{1DB572D5-80B7-DBB1-1EB1-52AC03C8DD40}"/>
              </a:ext>
            </a:extLst>
          </p:cNvPr>
          <p:cNvPicPr>
            <a:picLocks noChangeAspect="1"/>
          </p:cNvPicPr>
          <p:nvPr userDrawn="1"/>
        </p:nvPicPr>
        <p:blipFill>
          <a:blip r:embed="rId4">
            <a:extLst>
              <a:ext uri="{28A0092B-C50C-407E-A947-70E740481C1C}">
                <a14:useLocalDpi xmlns:a14="http://schemas.microsoft.com/office/drawing/2010/main"/>
              </a:ext>
            </a:extLst>
          </a:blip>
          <a:srcRect/>
          <a:stretch>
            <a:fillRect/>
          </a:stretch>
        </p:blipFill>
        <p:spPr bwMode="auto">
          <a:xfrm>
            <a:off x="6665913" y="3767138"/>
            <a:ext cx="2470150" cy="1363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1109384" y="2635628"/>
            <a:ext cx="6925234" cy="1122828"/>
          </a:xfrm>
        </p:spPr>
        <p:txBody>
          <a:bodyPr anchor="b">
            <a:noAutofit/>
          </a:bodyPr>
          <a:lstStyle>
            <a:lvl1pPr algn="ctr">
              <a:lnSpc>
                <a:spcPct val="95000"/>
              </a:lnSpc>
              <a:spcAft>
                <a:spcPts val="400"/>
              </a:spcAft>
              <a:defRPr sz="3600" b="0">
                <a:solidFill>
                  <a:schemeClr val="bg1"/>
                </a:solidFill>
              </a:defRPr>
            </a:lvl1pPr>
          </a:lstStyle>
          <a:p>
            <a:r>
              <a:rPr lang="en-US"/>
              <a:t>Click to edit Master title style</a:t>
            </a:r>
          </a:p>
        </p:txBody>
      </p:sp>
      <p:sp>
        <p:nvSpPr>
          <p:cNvPr id="53" name="Subtitle 2"/>
          <p:cNvSpPr>
            <a:spLocks noGrp="1"/>
          </p:cNvSpPr>
          <p:nvPr>
            <p:ph type="subTitle" idx="1"/>
          </p:nvPr>
        </p:nvSpPr>
        <p:spPr>
          <a:xfrm>
            <a:off x="2554614" y="4017324"/>
            <a:ext cx="4034116" cy="202932"/>
          </a:xfrm>
        </p:spPr>
        <p:txBody>
          <a:bodyPr anchor="ctr"/>
          <a:lstStyle>
            <a:lvl1pPr marL="0" indent="0" algn="ctr">
              <a:lnSpc>
                <a:spcPct val="90000"/>
              </a:lnSpc>
              <a:spcBef>
                <a:spcPts val="0"/>
              </a:spcBef>
              <a:spcAft>
                <a:spcPts val="600"/>
              </a:spcAft>
              <a:buNone/>
              <a:defRPr sz="1200" b="1">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54" name="Text Placeholder 14"/>
          <p:cNvSpPr>
            <a:spLocks noGrp="1"/>
          </p:cNvSpPr>
          <p:nvPr>
            <p:ph type="body" sz="quarter" idx="10"/>
          </p:nvPr>
        </p:nvSpPr>
        <p:spPr>
          <a:xfrm>
            <a:off x="2548218" y="4271501"/>
            <a:ext cx="4046909" cy="167391"/>
          </a:xfrm>
        </p:spPr>
        <p:txBody>
          <a:bodyPr anchor="ctr"/>
          <a:lstStyle>
            <a:lvl1pPr marL="0" indent="0" algn="ctr">
              <a:buNone/>
              <a:defRPr sz="1200">
                <a:solidFill>
                  <a:schemeClr val="accent2"/>
                </a:solidFill>
              </a:defRPr>
            </a:lvl1pPr>
            <a:lvl2pPr algn="ctr">
              <a:defRPr sz="1200"/>
            </a:lvl2pPr>
            <a:lvl3pPr algn="ctr">
              <a:defRPr sz="1200"/>
            </a:lvl3pPr>
            <a:lvl4pPr algn="ctr">
              <a:defRPr sz="1200"/>
            </a:lvl4pPr>
            <a:lvl5pPr algn="ctr">
              <a:defRPr sz="1200"/>
            </a:lvl5pPr>
          </a:lstStyle>
          <a:p>
            <a:pPr lvl="0"/>
            <a:r>
              <a:rPr lang="en-US"/>
              <a:t>Edit Master text styles</a:t>
            </a:r>
          </a:p>
        </p:txBody>
      </p:sp>
    </p:spTree>
    <p:extLst>
      <p:ext uri="{BB962C8B-B14F-4D97-AF65-F5344CB8AC3E}">
        <p14:creationId xmlns:p14="http://schemas.microsoft.com/office/powerpoint/2010/main" val="849870536"/>
      </p:ext>
    </p:extLst>
  </p:cSld>
  <p:clrMapOvr>
    <a:masterClrMapping/>
  </p:clrMapOvr>
  <p:transition spd="slow">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4_Title and Picture - Grey">
    <p:spTree>
      <p:nvGrpSpPr>
        <p:cNvPr id="1" name=""/>
        <p:cNvGrpSpPr/>
        <p:nvPr/>
      </p:nvGrpSpPr>
      <p:grpSpPr>
        <a:xfrm>
          <a:off x="0" y="0"/>
          <a:ext cx="0" cy="0"/>
          <a:chOff x="0" y="0"/>
          <a:chExt cx="0" cy="0"/>
        </a:xfrm>
      </p:grpSpPr>
      <p:sp>
        <p:nvSpPr>
          <p:cNvPr id="8" name="Content Placeholder 6"/>
          <p:cNvSpPr>
            <a:spLocks noGrp="1"/>
          </p:cNvSpPr>
          <p:nvPr>
            <p:ph idx="1"/>
          </p:nvPr>
        </p:nvSpPr>
        <p:spPr>
          <a:xfrm>
            <a:off x="927100" y="1239254"/>
            <a:ext cx="3572711" cy="3354972"/>
          </a:xfrm>
        </p:spPr>
        <p:txBody>
          <a:bodyPr/>
          <a:lstStyle/>
          <a:p>
            <a:endParaRPr lang="en-US" altLang="en-US"/>
          </a:p>
        </p:txBody>
      </p:sp>
      <p:sp>
        <p:nvSpPr>
          <p:cNvPr id="9" name="Picture Placeholder 8"/>
          <p:cNvSpPr>
            <a:spLocks noGrp="1" noTextEdit="1"/>
          </p:cNvSpPr>
          <p:nvPr>
            <p:ph type="pic" sz="quarter" idx="13"/>
          </p:nvPr>
        </p:nvSpPr>
        <p:spPr>
          <a:xfrm>
            <a:off x="4644189" y="1239254"/>
            <a:ext cx="3537285" cy="3354972"/>
          </a:xfrm>
        </p:spPr>
      </p:sp>
      <p:sp>
        <p:nvSpPr>
          <p:cNvPr id="11" name="Title 1"/>
          <p:cNvSpPr>
            <a:spLocks noGrp="1"/>
          </p:cNvSpPr>
          <p:nvPr>
            <p:ph type="title"/>
          </p:nvPr>
        </p:nvSpPr>
        <p:spPr>
          <a:xfrm>
            <a:off x="0" y="98847"/>
            <a:ext cx="9144000" cy="563562"/>
          </a:xfrm>
        </p:spPr>
        <p:txBody>
          <a:bodyPr/>
          <a:lstStyle>
            <a:lvl1pPr algn="ctr">
              <a:defRPr/>
            </a:lvl1pPr>
          </a:lstStyle>
          <a:p>
            <a:r>
              <a:rPr lang="en-US"/>
              <a:t>Click to edit Master title style</a:t>
            </a:r>
          </a:p>
        </p:txBody>
      </p:sp>
      <p:sp>
        <p:nvSpPr>
          <p:cNvPr id="5" name="Footer Placeholder 4">
            <a:extLst>
              <a:ext uri="{FF2B5EF4-FFF2-40B4-BE49-F238E27FC236}">
                <a16:creationId xmlns:a16="http://schemas.microsoft.com/office/drawing/2014/main" id="{FEDEC992-09F7-7587-5B64-52C232408C43}"/>
              </a:ext>
            </a:extLst>
          </p:cNvPr>
          <p:cNvSpPr>
            <a:spLocks noGrp="1"/>
          </p:cNvSpPr>
          <p:nvPr>
            <p:ph type="ftr" sz="quarter" idx="14"/>
          </p:nvPr>
        </p:nvSpPr>
        <p:spPr>
          <a:xfrm>
            <a:off x="1030288" y="4692650"/>
            <a:ext cx="4238625" cy="288925"/>
          </a:xfrm>
        </p:spPr>
        <p:txBody>
          <a:bodyPr/>
          <a:lstStyle>
            <a:lvl1pPr>
              <a:defRPr/>
            </a:lvl1pPr>
          </a:lstStyle>
          <a:p>
            <a:pPr>
              <a:defRPr/>
            </a:pPr>
            <a:r>
              <a:rPr lang="en-US"/>
              <a:t>SECTION TITLE</a:t>
            </a:r>
          </a:p>
        </p:txBody>
      </p:sp>
      <p:sp>
        <p:nvSpPr>
          <p:cNvPr id="6" name="Slide Number Placeholder 5">
            <a:extLst>
              <a:ext uri="{FF2B5EF4-FFF2-40B4-BE49-F238E27FC236}">
                <a16:creationId xmlns:a16="http://schemas.microsoft.com/office/drawing/2014/main" id="{DA6D7545-9B59-F352-4349-981EA33EE5C6}"/>
              </a:ext>
            </a:extLst>
          </p:cNvPr>
          <p:cNvSpPr>
            <a:spLocks noGrp="1"/>
          </p:cNvSpPr>
          <p:nvPr>
            <p:ph type="sldNum" sz="quarter" idx="15"/>
          </p:nvPr>
        </p:nvSpPr>
        <p:spPr>
          <a:xfrm>
            <a:off x="574675" y="4700588"/>
            <a:ext cx="368300" cy="273050"/>
          </a:xfrm>
        </p:spPr>
        <p:txBody>
          <a:bodyPr/>
          <a:lstStyle>
            <a:lvl1pPr>
              <a:defRPr/>
            </a:lvl1pPr>
          </a:lstStyle>
          <a:p>
            <a:fld id="{933F82DF-5DB6-4AFA-B15C-7970F386CD38}" type="slidenum">
              <a:rPr lang="en-US" altLang="en-US"/>
              <a:pPr/>
              <a:t>‹#›</a:t>
            </a:fld>
            <a:endParaRPr lang="en-US" altLang="en-US"/>
          </a:p>
        </p:txBody>
      </p:sp>
    </p:spTree>
    <p:extLst>
      <p:ext uri="{BB962C8B-B14F-4D97-AF65-F5344CB8AC3E}">
        <p14:creationId xmlns:p14="http://schemas.microsoft.com/office/powerpoint/2010/main" val="4245323951"/>
      </p:ext>
    </p:extLst>
  </p:cSld>
  <p:clrMapOvr>
    <a:masterClrMapping/>
  </p:clrMapOvr>
  <p:transition spd="slow">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0" y="98847"/>
            <a:ext cx="9144000" cy="563562"/>
          </a:xfrm>
        </p:spPr>
        <p:txBody>
          <a:bodyPr/>
          <a:lstStyle>
            <a:lvl1pPr algn="ctr">
              <a:defRPr/>
            </a:lvl1pPr>
          </a:lstStyle>
          <a:p>
            <a:r>
              <a:rPr lang="en-US"/>
              <a:t>Click to edit Master title style</a:t>
            </a:r>
          </a:p>
        </p:txBody>
      </p:sp>
      <p:sp>
        <p:nvSpPr>
          <p:cNvPr id="5" name="Content Placeholder 8"/>
          <p:cNvSpPr>
            <a:spLocks noGrp="1"/>
          </p:cNvSpPr>
          <p:nvPr>
            <p:ph idx="1"/>
          </p:nvPr>
        </p:nvSpPr>
        <p:spPr>
          <a:xfrm>
            <a:off x="385010" y="907324"/>
            <a:ext cx="8373979" cy="3424044"/>
          </a:xfrm>
        </p:spPr>
        <p:txBody>
          <a:bodyPr/>
          <a:lstStyle/>
          <a:p>
            <a:endParaRPr lang="en-US"/>
          </a:p>
        </p:txBody>
      </p:sp>
      <p:sp>
        <p:nvSpPr>
          <p:cNvPr id="4" name="Footer Placeholder 5">
            <a:extLst>
              <a:ext uri="{FF2B5EF4-FFF2-40B4-BE49-F238E27FC236}">
                <a16:creationId xmlns:a16="http://schemas.microsoft.com/office/drawing/2014/main" id="{84E76770-C52C-1210-2800-A92215E8A4F8}"/>
              </a:ext>
            </a:extLst>
          </p:cNvPr>
          <p:cNvSpPr>
            <a:spLocks noGrp="1"/>
          </p:cNvSpPr>
          <p:nvPr>
            <p:ph type="ftr" sz="quarter" idx="10"/>
          </p:nvPr>
        </p:nvSpPr>
        <p:spPr/>
        <p:txBody>
          <a:bodyPr/>
          <a:lstStyle>
            <a:lvl1pPr>
              <a:defRPr/>
            </a:lvl1pPr>
          </a:lstStyle>
          <a:p>
            <a:pPr>
              <a:defRPr/>
            </a:pPr>
            <a:r>
              <a:rPr lang="en-US"/>
              <a:t>SECTION TITLE</a:t>
            </a:r>
          </a:p>
        </p:txBody>
      </p:sp>
      <p:sp>
        <p:nvSpPr>
          <p:cNvPr id="6" name="Slide Number Placeholder 11">
            <a:extLst>
              <a:ext uri="{FF2B5EF4-FFF2-40B4-BE49-F238E27FC236}">
                <a16:creationId xmlns:a16="http://schemas.microsoft.com/office/drawing/2014/main" id="{8EDFBBEB-3A45-94C3-0285-C94A0B4DD441}"/>
              </a:ext>
            </a:extLst>
          </p:cNvPr>
          <p:cNvSpPr>
            <a:spLocks noGrp="1"/>
          </p:cNvSpPr>
          <p:nvPr>
            <p:ph type="sldNum" sz="quarter" idx="11"/>
          </p:nvPr>
        </p:nvSpPr>
        <p:spPr/>
        <p:txBody>
          <a:bodyPr/>
          <a:lstStyle>
            <a:lvl1pPr>
              <a:defRPr/>
            </a:lvl1pPr>
          </a:lstStyle>
          <a:p>
            <a:fld id="{B066A385-9490-47EA-9CBB-FA93F3304902}" type="slidenum">
              <a:rPr lang="en-US" altLang="en-US"/>
              <a:pPr/>
              <a:t>‹#›</a:t>
            </a:fld>
            <a:endParaRPr lang="en-US" altLang="en-US"/>
          </a:p>
        </p:txBody>
      </p:sp>
    </p:spTree>
    <p:extLst>
      <p:ext uri="{BB962C8B-B14F-4D97-AF65-F5344CB8AC3E}">
        <p14:creationId xmlns:p14="http://schemas.microsoft.com/office/powerpoint/2010/main" val="870522821"/>
      </p:ext>
    </p:extLst>
  </p:cSld>
  <p:clrMapOvr>
    <a:masterClrMapping/>
  </p:clrMapOvr>
  <p:transition spd="slow">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and Content - Grey">
    <p:spTree>
      <p:nvGrpSpPr>
        <p:cNvPr id="1" name=""/>
        <p:cNvGrpSpPr/>
        <p:nvPr/>
      </p:nvGrpSpPr>
      <p:grpSpPr>
        <a:xfrm>
          <a:off x="0" y="0"/>
          <a:ext cx="0" cy="0"/>
          <a:chOff x="0" y="0"/>
          <a:chExt cx="0" cy="0"/>
        </a:xfrm>
      </p:grpSpPr>
      <p:grpSp>
        <p:nvGrpSpPr>
          <p:cNvPr id="4" name="Group 6">
            <a:extLst>
              <a:ext uri="{FF2B5EF4-FFF2-40B4-BE49-F238E27FC236}">
                <a16:creationId xmlns:a16="http://schemas.microsoft.com/office/drawing/2014/main" id="{D4CCBBA3-9862-DF10-33D7-4170515D16A7}"/>
              </a:ext>
            </a:extLst>
          </p:cNvPr>
          <p:cNvGrpSpPr>
            <a:grpSpLocks/>
          </p:cNvGrpSpPr>
          <p:nvPr userDrawn="1"/>
        </p:nvGrpSpPr>
        <p:grpSpPr bwMode="auto">
          <a:xfrm>
            <a:off x="7415213" y="4538663"/>
            <a:ext cx="1009650" cy="387350"/>
            <a:chOff x="819150" y="3517900"/>
            <a:chExt cx="1285875" cy="493713"/>
          </a:xfrm>
        </p:grpSpPr>
        <p:sp>
          <p:nvSpPr>
            <p:cNvPr id="5" name="Freeform 7">
              <a:extLst>
                <a:ext uri="{FF2B5EF4-FFF2-40B4-BE49-F238E27FC236}">
                  <a16:creationId xmlns:a16="http://schemas.microsoft.com/office/drawing/2014/main" id="{B4237647-143A-9AD1-E2A6-2D3A04176AAD}"/>
                </a:ext>
              </a:extLst>
            </p:cNvPr>
            <p:cNvSpPr>
              <a:spLocks noEditPoints="1"/>
            </p:cNvSpPr>
            <p:nvPr userDrawn="1"/>
          </p:nvSpPr>
          <p:spPr bwMode="auto">
            <a:xfrm>
              <a:off x="1343025" y="3640138"/>
              <a:ext cx="762000" cy="296863"/>
            </a:xfrm>
            <a:custGeom>
              <a:avLst/>
              <a:gdLst>
                <a:gd name="T0" fmla="*/ 2147483646 w 1184"/>
                <a:gd name="T1" fmla="*/ 2147483646 h 462"/>
                <a:gd name="T2" fmla="*/ 2147483646 w 1184"/>
                <a:gd name="T3" fmla="*/ 2147483646 h 462"/>
                <a:gd name="T4" fmla="*/ 2147483646 w 1184"/>
                <a:gd name="T5" fmla="*/ 2147483646 h 462"/>
                <a:gd name="T6" fmla="*/ 2147483646 w 1184"/>
                <a:gd name="T7" fmla="*/ 0 h 462"/>
                <a:gd name="T8" fmla="*/ 2147483646 w 1184"/>
                <a:gd name="T9" fmla="*/ 2147483646 h 462"/>
                <a:gd name="T10" fmla="*/ 2147483646 w 1184"/>
                <a:gd name="T11" fmla="*/ 2147483646 h 462"/>
                <a:gd name="T12" fmla="*/ 2147483646 w 1184"/>
                <a:gd name="T13" fmla="*/ 2147483646 h 462"/>
                <a:gd name="T14" fmla="*/ 2147483646 w 1184"/>
                <a:gd name="T15" fmla="*/ 2147483646 h 462"/>
                <a:gd name="T16" fmla="*/ 2147483646 w 1184"/>
                <a:gd name="T17" fmla="*/ 2147483646 h 462"/>
                <a:gd name="T18" fmla="*/ 2147483646 w 1184"/>
                <a:gd name="T19" fmla="*/ 2147483646 h 462"/>
                <a:gd name="T20" fmla="*/ 2147483646 w 1184"/>
                <a:gd name="T21" fmla="*/ 2147483646 h 462"/>
                <a:gd name="T22" fmla="*/ 2147483646 w 1184"/>
                <a:gd name="T23" fmla="*/ 2147483646 h 462"/>
                <a:gd name="T24" fmla="*/ 2147483646 w 1184"/>
                <a:gd name="T25" fmla="*/ 2147483646 h 462"/>
                <a:gd name="T26" fmla="*/ 2147483646 w 1184"/>
                <a:gd name="T27" fmla="*/ 2147483646 h 462"/>
                <a:gd name="T28" fmla="*/ 2147483646 w 1184"/>
                <a:gd name="T29" fmla="*/ 2147483646 h 462"/>
                <a:gd name="T30" fmla="*/ 2147483646 w 1184"/>
                <a:gd name="T31" fmla="*/ 2147483646 h 462"/>
                <a:gd name="T32" fmla="*/ 2147483646 w 1184"/>
                <a:gd name="T33" fmla="*/ 2147483646 h 462"/>
                <a:gd name="T34" fmla="*/ 2147483646 w 1184"/>
                <a:gd name="T35" fmla="*/ 2147483646 h 462"/>
                <a:gd name="T36" fmla="*/ 2147483646 w 1184"/>
                <a:gd name="T37" fmla="*/ 2147483646 h 462"/>
                <a:gd name="T38" fmla="*/ 2147483646 w 1184"/>
                <a:gd name="T39" fmla="*/ 2147483646 h 462"/>
                <a:gd name="T40" fmla="*/ 2147483646 w 1184"/>
                <a:gd name="T41" fmla="*/ 2147483646 h 462"/>
                <a:gd name="T42" fmla="*/ 2147483646 w 1184"/>
                <a:gd name="T43" fmla="*/ 2147483646 h 462"/>
                <a:gd name="T44" fmla="*/ 2147483646 w 1184"/>
                <a:gd name="T45" fmla="*/ 2147483646 h 462"/>
                <a:gd name="T46" fmla="*/ 2147483646 w 1184"/>
                <a:gd name="T47" fmla="*/ 2147483646 h 462"/>
                <a:gd name="T48" fmla="*/ 2147483646 w 1184"/>
                <a:gd name="T49" fmla="*/ 2147483646 h 462"/>
                <a:gd name="T50" fmla="*/ 2147483646 w 1184"/>
                <a:gd name="T51" fmla="*/ 2147483646 h 462"/>
                <a:gd name="T52" fmla="*/ 2147483646 w 1184"/>
                <a:gd name="T53" fmla="*/ 2147483646 h 462"/>
                <a:gd name="T54" fmla="*/ 2147483646 w 1184"/>
                <a:gd name="T55" fmla="*/ 2147483646 h 462"/>
                <a:gd name="T56" fmla="*/ 2147483646 w 1184"/>
                <a:gd name="T57" fmla="*/ 2147483646 h 462"/>
                <a:gd name="T58" fmla="*/ 2147483646 w 1184"/>
                <a:gd name="T59" fmla="*/ 2147483646 h 462"/>
                <a:gd name="T60" fmla="*/ 2147483646 w 1184"/>
                <a:gd name="T61" fmla="*/ 2147483646 h 462"/>
                <a:gd name="T62" fmla="*/ 2147483646 w 1184"/>
                <a:gd name="T63" fmla="*/ 2147483646 h 462"/>
                <a:gd name="T64" fmla="*/ 2147483646 w 1184"/>
                <a:gd name="T65" fmla="*/ 2147483646 h 462"/>
                <a:gd name="T66" fmla="*/ 2147483646 w 1184"/>
                <a:gd name="T67" fmla="*/ 2147483646 h 462"/>
                <a:gd name="T68" fmla="*/ 2147483646 w 1184"/>
                <a:gd name="T69" fmla="*/ 2147483646 h 462"/>
                <a:gd name="T70" fmla="*/ 2147483646 w 1184"/>
                <a:gd name="T71" fmla="*/ 2147483646 h 462"/>
                <a:gd name="T72" fmla="*/ 2147483646 w 1184"/>
                <a:gd name="T73" fmla="*/ 2147483646 h 462"/>
                <a:gd name="T74" fmla="*/ 2147483646 w 1184"/>
                <a:gd name="T75" fmla="*/ 2147483646 h 462"/>
                <a:gd name="T76" fmla="*/ 2147483646 w 1184"/>
                <a:gd name="T77" fmla="*/ 2147483646 h 462"/>
                <a:gd name="T78" fmla="*/ 2147483646 w 1184"/>
                <a:gd name="T79" fmla="*/ 2147483646 h 462"/>
                <a:gd name="T80" fmla="*/ 2147483646 w 1184"/>
                <a:gd name="T81" fmla="*/ 2147483646 h 462"/>
                <a:gd name="T82" fmla="*/ 2147483646 w 1184"/>
                <a:gd name="T83" fmla="*/ 2147483646 h 462"/>
                <a:gd name="T84" fmla="*/ 2147483646 w 1184"/>
                <a:gd name="T85" fmla="*/ 2147483646 h 462"/>
                <a:gd name="T86" fmla="*/ 2147483646 w 1184"/>
                <a:gd name="T87" fmla="*/ 2147483646 h 462"/>
                <a:gd name="T88" fmla="*/ 2147483646 w 1184"/>
                <a:gd name="T89" fmla="*/ 2147483646 h 462"/>
                <a:gd name="T90" fmla="*/ 2147483646 w 1184"/>
                <a:gd name="T91" fmla="*/ 2147483646 h 462"/>
                <a:gd name="T92" fmla="*/ 2147483646 w 1184"/>
                <a:gd name="T93" fmla="*/ 2147483646 h 462"/>
                <a:gd name="T94" fmla="*/ 2147483646 w 1184"/>
                <a:gd name="T95" fmla="*/ 2147483646 h 462"/>
                <a:gd name="T96" fmla="*/ 2147483646 w 1184"/>
                <a:gd name="T97" fmla="*/ 2147483646 h 462"/>
                <a:gd name="T98" fmla="*/ 2147483646 w 1184"/>
                <a:gd name="T99" fmla="*/ 2147483646 h 462"/>
                <a:gd name="T100" fmla="*/ 2147483646 w 1184"/>
                <a:gd name="T101" fmla="*/ 2147483646 h 462"/>
                <a:gd name="T102" fmla="*/ 2147483646 w 1184"/>
                <a:gd name="T103" fmla="*/ 2147483646 h 462"/>
                <a:gd name="T104" fmla="*/ 2147483646 w 1184"/>
                <a:gd name="T105" fmla="*/ 2147483646 h 462"/>
                <a:gd name="T106" fmla="*/ 2147483646 w 1184"/>
                <a:gd name="T107" fmla="*/ 2147483646 h 462"/>
                <a:gd name="T108" fmla="*/ 2147483646 w 1184"/>
                <a:gd name="T109" fmla="*/ 2147483646 h 462"/>
                <a:gd name="T110" fmla="*/ 2147483646 w 1184"/>
                <a:gd name="T111" fmla="*/ 2147483646 h 462"/>
                <a:gd name="T112" fmla="*/ 2147483646 w 1184"/>
                <a:gd name="T113" fmla="*/ 2147483646 h 462"/>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1184" h="462">
                  <a:moveTo>
                    <a:pt x="17" y="70"/>
                  </a:moveTo>
                  <a:cubicBezTo>
                    <a:pt x="17" y="114"/>
                    <a:pt x="17" y="114"/>
                    <a:pt x="17" y="114"/>
                  </a:cubicBezTo>
                  <a:cubicBezTo>
                    <a:pt x="76" y="114"/>
                    <a:pt x="76" y="114"/>
                    <a:pt x="76" y="114"/>
                  </a:cubicBezTo>
                  <a:cubicBezTo>
                    <a:pt x="76" y="127"/>
                    <a:pt x="76" y="127"/>
                    <a:pt x="76" y="127"/>
                  </a:cubicBezTo>
                  <a:cubicBezTo>
                    <a:pt x="3" y="127"/>
                    <a:pt x="3" y="127"/>
                    <a:pt x="3" y="127"/>
                  </a:cubicBezTo>
                  <a:cubicBezTo>
                    <a:pt x="3" y="2"/>
                    <a:pt x="3" y="2"/>
                    <a:pt x="3" y="2"/>
                  </a:cubicBezTo>
                  <a:cubicBezTo>
                    <a:pt x="74" y="2"/>
                    <a:pt x="74" y="2"/>
                    <a:pt x="74" y="2"/>
                  </a:cubicBezTo>
                  <a:cubicBezTo>
                    <a:pt x="74" y="15"/>
                    <a:pt x="74" y="15"/>
                    <a:pt x="74" y="15"/>
                  </a:cubicBezTo>
                  <a:cubicBezTo>
                    <a:pt x="17" y="15"/>
                    <a:pt x="17" y="15"/>
                    <a:pt x="17" y="15"/>
                  </a:cubicBezTo>
                  <a:cubicBezTo>
                    <a:pt x="17" y="57"/>
                    <a:pt x="17" y="57"/>
                    <a:pt x="17" y="57"/>
                  </a:cubicBezTo>
                  <a:cubicBezTo>
                    <a:pt x="69" y="57"/>
                    <a:pt x="69" y="57"/>
                    <a:pt x="69" y="57"/>
                  </a:cubicBezTo>
                  <a:cubicBezTo>
                    <a:pt x="69" y="70"/>
                    <a:pt x="69" y="70"/>
                    <a:pt x="69" y="70"/>
                  </a:cubicBezTo>
                  <a:lnTo>
                    <a:pt x="17" y="70"/>
                  </a:lnTo>
                  <a:close/>
                  <a:moveTo>
                    <a:pt x="186" y="2"/>
                  </a:moveTo>
                  <a:cubicBezTo>
                    <a:pt x="172" y="2"/>
                    <a:pt x="172" y="2"/>
                    <a:pt x="172" y="2"/>
                  </a:cubicBezTo>
                  <a:cubicBezTo>
                    <a:pt x="172" y="97"/>
                    <a:pt x="172" y="97"/>
                    <a:pt x="172" y="97"/>
                  </a:cubicBezTo>
                  <a:cubicBezTo>
                    <a:pt x="119" y="2"/>
                    <a:pt x="119" y="2"/>
                    <a:pt x="119" y="2"/>
                  </a:cubicBezTo>
                  <a:cubicBezTo>
                    <a:pt x="106" y="2"/>
                    <a:pt x="106" y="2"/>
                    <a:pt x="106" y="2"/>
                  </a:cubicBezTo>
                  <a:cubicBezTo>
                    <a:pt x="106" y="127"/>
                    <a:pt x="106" y="127"/>
                    <a:pt x="106" y="127"/>
                  </a:cubicBezTo>
                  <a:cubicBezTo>
                    <a:pt x="120" y="127"/>
                    <a:pt x="120" y="127"/>
                    <a:pt x="120" y="127"/>
                  </a:cubicBezTo>
                  <a:cubicBezTo>
                    <a:pt x="120" y="31"/>
                    <a:pt x="120" y="31"/>
                    <a:pt x="120" y="31"/>
                  </a:cubicBezTo>
                  <a:cubicBezTo>
                    <a:pt x="174" y="127"/>
                    <a:pt x="174" y="127"/>
                    <a:pt x="174" y="127"/>
                  </a:cubicBezTo>
                  <a:cubicBezTo>
                    <a:pt x="186" y="127"/>
                    <a:pt x="186" y="127"/>
                    <a:pt x="186" y="127"/>
                  </a:cubicBezTo>
                  <a:lnTo>
                    <a:pt x="186" y="2"/>
                  </a:lnTo>
                  <a:close/>
                  <a:moveTo>
                    <a:pt x="262" y="78"/>
                  </a:moveTo>
                  <a:cubicBezTo>
                    <a:pt x="285" y="78"/>
                    <a:pt x="285" y="78"/>
                    <a:pt x="285" y="78"/>
                  </a:cubicBezTo>
                  <a:cubicBezTo>
                    <a:pt x="285" y="91"/>
                    <a:pt x="285" y="91"/>
                    <a:pt x="285" y="91"/>
                  </a:cubicBezTo>
                  <a:cubicBezTo>
                    <a:pt x="285" y="106"/>
                    <a:pt x="276" y="116"/>
                    <a:pt x="259" y="116"/>
                  </a:cubicBezTo>
                  <a:cubicBezTo>
                    <a:pt x="242" y="116"/>
                    <a:pt x="232" y="105"/>
                    <a:pt x="232" y="89"/>
                  </a:cubicBezTo>
                  <a:cubicBezTo>
                    <a:pt x="232" y="40"/>
                    <a:pt x="232" y="40"/>
                    <a:pt x="232" y="40"/>
                  </a:cubicBezTo>
                  <a:cubicBezTo>
                    <a:pt x="232" y="25"/>
                    <a:pt x="242" y="13"/>
                    <a:pt x="259" y="13"/>
                  </a:cubicBezTo>
                  <a:cubicBezTo>
                    <a:pt x="276" y="13"/>
                    <a:pt x="285" y="23"/>
                    <a:pt x="285" y="36"/>
                  </a:cubicBezTo>
                  <a:cubicBezTo>
                    <a:pt x="285" y="39"/>
                    <a:pt x="285" y="39"/>
                    <a:pt x="285" y="39"/>
                  </a:cubicBezTo>
                  <a:cubicBezTo>
                    <a:pt x="299" y="39"/>
                    <a:pt x="299" y="39"/>
                    <a:pt x="299" y="39"/>
                  </a:cubicBezTo>
                  <a:cubicBezTo>
                    <a:pt x="299" y="36"/>
                    <a:pt x="299" y="36"/>
                    <a:pt x="299" y="36"/>
                  </a:cubicBezTo>
                  <a:cubicBezTo>
                    <a:pt x="299" y="14"/>
                    <a:pt x="283" y="0"/>
                    <a:pt x="259" y="0"/>
                  </a:cubicBezTo>
                  <a:cubicBezTo>
                    <a:pt x="234" y="0"/>
                    <a:pt x="218" y="16"/>
                    <a:pt x="218" y="40"/>
                  </a:cubicBezTo>
                  <a:cubicBezTo>
                    <a:pt x="218" y="89"/>
                    <a:pt x="218" y="89"/>
                    <a:pt x="218" y="89"/>
                  </a:cubicBezTo>
                  <a:cubicBezTo>
                    <a:pt x="218" y="114"/>
                    <a:pt x="235" y="129"/>
                    <a:pt x="259" y="129"/>
                  </a:cubicBezTo>
                  <a:cubicBezTo>
                    <a:pt x="283" y="129"/>
                    <a:pt x="299" y="114"/>
                    <a:pt x="299" y="91"/>
                  </a:cubicBezTo>
                  <a:cubicBezTo>
                    <a:pt x="299" y="66"/>
                    <a:pt x="299" y="66"/>
                    <a:pt x="299" y="66"/>
                  </a:cubicBezTo>
                  <a:cubicBezTo>
                    <a:pt x="262" y="66"/>
                    <a:pt x="262" y="66"/>
                    <a:pt x="262" y="66"/>
                  </a:cubicBezTo>
                  <a:lnTo>
                    <a:pt x="262" y="78"/>
                  </a:lnTo>
                  <a:close/>
                  <a:moveTo>
                    <a:pt x="346" y="2"/>
                  </a:moveTo>
                  <a:cubicBezTo>
                    <a:pt x="331" y="2"/>
                    <a:pt x="331" y="2"/>
                    <a:pt x="331" y="2"/>
                  </a:cubicBezTo>
                  <a:cubicBezTo>
                    <a:pt x="331" y="127"/>
                    <a:pt x="331" y="127"/>
                    <a:pt x="331" y="127"/>
                  </a:cubicBezTo>
                  <a:cubicBezTo>
                    <a:pt x="346" y="127"/>
                    <a:pt x="346" y="127"/>
                    <a:pt x="346" y="127"/>
                  </a:cubicBezTo>
                  <a:lnTo>
                    <a:pt x="346" y="2"/>
                  </a:lnTo>
                  <a:close/>
                  <a:moveTo>
                    <a:pt x="463" y="2"/>
                  </a:moveTo>
                  <a:cubicBezTo>
                    <a:pt x="449" y="2"/>
                    <a:pt x="449" y="2"/>
                    <a:pt x="449" y="2"/>
                  </a:cubicBezTo>
                  <a:cubicBezTo>
                    <a:pt x="449" y="97"/>
                    <a:pt x="449" y="97"/>
                    <a:pt x="449" y="97"/>
                  </a:cubicBezTo>
                  <a:cubicBezTo>
                    <a:pt x="396" y="2"/>
                    <a:pt x="396" y="2"/>
                    <a:pt x="396" y="2"/>
                  </a:cubicBezTo>
                  <a:cubicBezTo>
                    <a:pt x="383" y="2"/>
                    <a:pt x="383" y="2"/>
                    <a:pt x="383" y="2"/>
                  </a:cubicBezTo>
                  <a:cubicBezTo>
                    <a:pt x="383" y="127"/>
                    <a:pt x="383" y="127"/>
                    <a:pt x="383" y="127"/>
                  </a:cubicBezTo>
                  <a:cubicBezTo>
                    <a:pt x="397" y="127"/>
                    <a:pt x="397" y="127"/>
                    <a:pt x="397" y="127"/>
                  </a:cubicBezTo>
                  <a:cubicBezTo>
                    <a:pt x="397" y="31"/>
                    <a:pt x="397" y="31"/>
                    <a:pt x="397" y="31"/>
                  </a:cubicBezTo>
                  <a:cubicBezTo>
                    <a:pt x="451" y="127"/>
                    <a:pt x="451" y="127"/>
                    <a:pt x="451" y="127"/>
                  </a:cubicBezTo>
                  <a:cubicBezTo>
                    <a:pt x="463" y="127"/>
                    <a:pt x="463" y="127"/>
                    <a:pt x="463" y="127"/>
                  </a:cubicBezTo>
                  <a:lnTo>
                    <a:pt x="463" y="2"/>
                  </a:lnTo>
                  <a:close/>
                  <a:moveTo>
                    <a:pt x="564" y="70"/>
                  </a:moveTo>
                  <a:cubicBezTo>
                    <a:pt x="564" y="57"/>
                    <a:pt x="564" y="57"/>
                    <a:pt x="564" y="57"/>
                  </a:cubicBezTo>
                  <a:cubicBezTo>
                    <a:pt x="512" y="57"/>
                    <a:pt x="512" y="57"/>
                    <a:pt x="512" y="57"/>
                  </a:cubicBezTo>
                  <a:cubicBezTo>
                    <a:pt x="512" y="15"/>
                    <a:pt x="512" y="15"/>
                    <a:pt x="512" y="15"/>
                  </a:cubicBezTo>
                  <a:cubicBezTo>
                    <a:pt x="569" y="15"/>
                    <a:pt x="569" y="15"/>
                    <a:pt x="569" y="15"/>
                  </a:cubicBezTo>
                  <a:cubicBezTo>
                    <a:pt x="569" y="2"/>
                    <a:pt x="569" y="2"/>
                    <a:pt x="569" y="2"/>
                  </a:cubicBezTo>
                  <a:cubicBezTo>
                    <a:pt x="498" y="2"/>
                    <a:pt x="498" y="2"/>
                    <a:pt x="498" y="2"/>
                  </a:cubicBezTo>
                  <a:cubicBezTo>
                    <a:pt x="498" y="127"/>
                    <a:pt x="498" y="127"/>
                    <a:pt x="498" y="127"/>
                  </a:cubicBezTo>
                  <a:cubicBezTo>
                    <a:pt x="571" y="127"/>
                    <a:pt x="571" y="127"/>
                    <a:pt x="571" y="127"/>
                  </a:cubicBezTo>
                  <a:cubicBezTo>
                    <a:pt x="571" y="114"/>
                    <a:pt x="571" y="114"/>
                    <a:pt x="571" y="114"/>
                  </a:cubicBezTo>
                  <a:cubicBezTo>
                    <a:pt x="512" y="114"/>
                    <a:pt x="512" y="114"/>
                    <a:pt x="512" y="114"/>
                  </a:cubicBezTo>
                  <a:cubicBezTo>
                    <a:pt x="512" y="70"/>
                    <a:pt x="512" y="70"/>
                    <a:pt x="512" y="70"/>
                  </a:cubicBezTo>
                  <a:lnTo>
                    <a:pt x="564" y="70"/>
                  </a:lnTo>
                  <a:close/>
                  <a:moveTo>
                    <a:pt x="664" y="70"/>
                  </a:moveTo>
                  <a:cubicBezTo>
                    <a:pt x="664" y="57"/>
                    <a:pt x="664" y="57"/>
                    <a:pt x="664" y="57"/>
                  </a:cubicBezTo>
                  <a:cubicBezTo>
                    <a:pt x="612" y="57"/>
                    <a:pt x="612" y="57"/>
                    <a:pt x="612" y="57"/>
                  </a:cubicBezTo>
                  <a:cubicBezTo>
                    <a:pt x="612" y="15"/>
                    <a:pt x="612" y="15"/>
                    <a:pt x="612" y="15"/>
                  </a:cubicBezTo>
                  <a:cubicBezTo>
                    <a:pt x="669" y="15"/>
                    <a:pt x="669" y="15"/>
                    <a:pt x="669" y="15"/>
                  </a:cubicBezTo>
                  <a:cubicBezTo>
                    <a:pt x="669" y="2"/>
                    <a:pt x="669" y="2"/>
                    <a:pt x="669" y="2"/>
                  </a:cubicBezTo>
                  <a:cubicBezTo>
                    <a:pt x="597" y="2"/>
                    <a:pt x="597" y="2"/>
                    <a:pt x="597" y="2"/>
                  </a:cubicBezTo>
                  <a:cubicBezTo>
                    <a:pt x="597" y="127"/>
                    <a:pt x="597" y="127"/>
                    <a:pt x="597" y="127"/>
                  </a:cubicBezTo>
                  <a:cubicBezTo>
                    <a:pt x="670" y="127"/>
                    <a:pt x="670" y="127"/>
                    <a:pt x="670" y="127"/>
                  </a:cubicBezTo>
                  <a:cubicBezTo>
                    <a:pt x="670" y="114"/>
                    <a:pt x="670" y="114"/>
                    <a:pt x="670" y="114"/>
                  </a:cubicBezTo>
                  <a:cubicBezTo>
                    <a:pt x="612" y="114"/>
                    <a:pt x="612" y="114"/>
                    <a:pt x="612" y="114"/>
                  </a:cubicBezTo>
                  <a:cubicBezTo>
                    <a:pt x="612" y="70"/>
                    <a:pt x="612" y="70"/>
                    <a:pt x="612" y="70"/>
                  </a:cubicBezTo>
                  <a:lnTo>
                    <a:pt x="664" y="70"/>
                  </a:lnTo>
                  <a:close/>
                  <a:moveTo>
                    <a:pt x="779" y="127"/>
                  </a:moveTo>
                  <a:cubicBezTo>
                    <a:pt x="756" y="74"/>
                    <a:pt x="756" y="74"/>
                    <a:pt x="756" y="74"/>
                  </a:cubicBezTo>
                  <a:cubicBezTo>
                    <a:pt x="770" y="69"/>
                    <a:pt x="779" y="56"/>
                    <a:pt x="779" y="39"/>
                  </a:cubicBezTo>
                  <a:cubicBezTo>
                    <a:pt x="779" y="17"/>
                    <a:pt x="761" y="2"/>
                    <a:pt x="737" y="2"/>
                  </a:cubicBezTo>
                  <a:cubicBezTo>
                    <a:pt x="699" y="2"/>
                    <a:pt x="699" y="2"/>
                    <a:pt x="699" y="2"/>
                  </a:cubicBezTo>
                  <a:cubicBezTo>
                    <a:pt x="699" y="127"/>
                    <a:pt x="699" y="127"/>
                    <a:pt x="699" y="127"/>
                  </a:cubicBezTo>
                  <a:cubicBezTo>
                    <a:pt x="713" y="127"/>
                    <a:pt x="713" y="127"/>
                    <a:pt x="713" y="127"/>
                  </a:cubicBezTo>
                  <a:cubicBezTo>
                    <a:pt x="713" y="78"/>
                    <a:pt x="713" y="78"/>
                    <a:pt x="713" y="78"/>
                  </a:cubicBezTo>
                  <a:cubicBezTo>
                    <a:pt x="736" y="78"/>
                    <a:pt x="736" y="78"/>
                    <a:pt x="736" y="78"/>
                  </a:cubicBezTo>
                  <a:cubicBezTo>
                    <a:pt x="738" y="78"/>
                    <a:pt x="740" y="78"/>
                    <a:pt x="742" y="78"/>
                  </a:cubicBezTo>
                  <a:cubicBezTo>
                    <a:pt x="763" y="127"/>
                    <a:pt x="763" y="127"/>
                    <a:pt x="763" y="127"/>
                  </a:cubicBezTo>
                  <a:lnTo>
                    <a:pt x="779" y="127"/>
                  </a:lnTo>
                  <a:close/>
                  <a:moveTo>
                    <a:pt x="736" y="15"/>
                  </a:moveTo>
                  <a:cubicBezTo>
                    <a:pt x="753" y="15"/>
                    <a:pt x="764" y="25"/>
                    <a:pt x="764" y="40"/>
                  </a:cubicBezTo>
                  <a:cubicBezTo>
                    <a:pt x="764" y="55"/>
                    <a:pt x="753" y="65"/>
                    <a:pt x="736" y="65"/>
                  </a:cubicBezTo>
                  <a:cubicBezTo>
                    <a:pt x="713" y="65"/>
                    <a:pt x="713" y="65"/>
                    <a:pt x="713" y="65"/>
                  </a:cubicBezTo>
                  <a:cubicBezTo>
                    <a:pt x="713" y="15"/>
                    <a:pt x="713" y="15"/>
                    <a:pt x="713" y="15"/>
                  </a:cubicBezTo>
                  <a:lnTo>
                    <a:pt x="736" y="15"/>
                  </a:lnTo>
                  <a:close/>
                  <a:moveTo>
                    <a:pt x="881" y="38"/>
                  </a:moveTo>
                  <a:cubicBezTo>
                    <a:pt x="881" y="35"/>
                    <a:pt x="881" y="35"/>
                    <a:pt x="881" y="35"/>
                  </a:cubicBezTo>
                  <a:cubicBezTo>
                    <a:pt x="881" y="14"/>
                    <a:pt x="865" y="0"/>
                    <a:pt x="842" y="0"/>
                  </a:cubicBezTo>
                  <a:cubicBezTo>
                    <a:pt x="819" y="0"/>
                    <a:pt x="804" y="14"/>
                    <a:pt x="804" y="32"/>
                  </a:cubicBezTo>
                  <a:cubicBezTo>
                    <a:pt x="804" y="49"/>
                    <a:pt x="816" y="58"/>
                    <a:pt x="830" y="64"/>
                  </a:cubicBezTo>
                  <a:cubicBezTo>
                    <a:pt x="847" y="71"/>
                    <a:pt x="847" y="71"/>
                    <a:pt x="847" y="71"/>
                  </a:cubicBezTo>
                  <a:cubicBezTo>
                    <a:pt x="859" y="76"/>
                    <a:pt x="869" y="81"/>
                    <a:pt x="869" y="94"/>
                  </a:cubicBezTo>
                  <a:cubicBezTo>
                    <a:pt x="869" y="107"/>
                    <a:pt x="859" y="117"/>
                    <a:pt x="842" y="117"/>
                  </a:cubicBezTo>
                  <a:cubicBezTo>
                    <a:pt x="825" y="117"/>
                    <a:pt x="816" y="107"/>
                    <a:pt x="816" y="95"/>
                  </a:cubicBezTo>
                  <a:cubicBezTo>
                    <a:pt x="816" y="91"/>
                    <a:pt x="816" y="91"/>
                    <a:pt x="816" y="91"/>
                  </a:cubicBezTo>
                  <a:cubicBezTo>
                    <a:pt x="802" y="91"/>
                    <a:pt x="802" y="91"/>
                    <a:pt x="802" y="91"/>
                  </a:cubicBezTo>
                  <a:cubicBezTo>
                    <a:pt x="802" y="94"/>
                    <a:pt x="802" y="94"/>
                    <a:pt x="802" y="94"/>
                  </a:cubicBezTo>
                  <a:cubicBezTo>
                    <a:pt x="802" y="115"/>
                    <a:pt x="818" y="129"/>
                    <a:pt x="842" y="129"/>
                  </a:cubicBezTo>
                  <a:cubicBezTo>
                    <a:pt x="866" y="129"/>
                    <a:pt x="883" y="115"/>
                    <a:pt x="883" y="93"/>
                  </a:cubicBezTo>
                  <a:cubicBezTo>
                    <a:pt x="883" y="71"/>
                    <a:pt x="867" y="64"/>
                    <a:pt x="853" y="58"/>
                  </a:cubicBezTo>
                  <a:cubicBezTo>
                    <a:pt x="832" y="50"/>
                    <a:pt x="832" y="50"/>
                    <a:pt x="832" y="50"/>
                  </a:cubicBezTo>
                  <a:cubicBezTo>
                    <a:pt x="824" y="46"/>
                    <a:pt x="818" y="40"/>
                    <a:pt x="818" y="31"/>
                  </a:cubicBezTo>
                  <a:cubicBezTo>
                    <a:pt x="818" y="20"/>
                    <a:pt x="827" y="13"/>
                    <a:pt x="842" y="13"/>
                  </a:cubicBezTo>
                  <a:cubicBezTo>
                    <a:pt x="858" y="13"/>
                    <a:pt x="867" y="22"/>
                    <a:pt x="867" y="35"/>
                  </a:cubicBezTo>
                  <a:cubicBezTo>
                    <a:pt x="867" y="38"/>
                    <a:pt x="867" y="38"/>
                    <a:pt x="867" y="38"/>
                  </a:cubicBezTo>
                  <a:lnTo>
                    <a:pt x="881" y="38"/>
                  </a:lnTo>
                  <a:close/>
                  <a:moveTo>
                    <a:pt x="1039" y="56"/>
                  </a:moveTo>
                  <a:cubicBezTo>
                    <a:pt x="990" y="56"/>
                    <a:pt x="990" y="56"/>
                    <a:pt x="990" y="56"/>
                  </a:cubicBezTo>
                  <a:cubicBezTo>
                    <a:pt x="972" y="56"/>
                    <a:pt x="965" y="47"/>
                    <a:pt x="965" y="34"/>
                  </a:cubicBezTo>
                  <a:cubicBezTo>
                    <a:pt x="965" y="22"/>
                    <a:pt x="973" y="13"/>
                    <a:pt x="987" y="13"/>
                  </a:cubicBezTo>
                  <a:cubicBezTo>
                    <a:pt x="1001" y="13"/>
                    <a:pt x="1008" y="22"/>
                    <a:pt x="1008" y="34"/>
                  </a:cubicBezTo>
                  <a:cubicBezTo>
                    <a:pt x="1008" y="37"/>
                    <a:pt x="1008" y="37"/>
                    <a:pt x="1008" y="37"/>
                  </a:cubicBezTo>
                  <a:cubicBezTo>
                    <a:pt x="1022" y="37"/>
                    <a:pt x="1022" y="37"/>
                    <a:pt x="1022" y="37"/>
                  </a:cubicBezTo>
                  <a:cubicBezTo>
                    <a:pt x="1022" y="34"/>
                    <a:pt x="1022" y="34"/>
                    <a:pt x="1022" y="34"/>
                  </a:cubicBezTo>
                  <a:cubicBezTo>
                    <a:pt x="1022" y="14"/>
                    <a:pt x="1008" y="0"/>
                    <a:pt x="987" y="0"/>
                  </a:cubicBezTo>
                  <a:cubicBezTo>
                    <a:pt x="965" y="0"/>
                    <a:pt x="951" y="14"/>
                    <a:pt x="951" y="33"/>
                  </a:cubicBezTo>
                  <a:cubicBezTo>
                    <a:pt x="951" y="46"/>
                    <a:pt x="956" y="56"/>
                    <a:pt x="968" y="62"/>
                  </a:cubicBezTo>
                  <a:cubicBezTo>
                    <a:pt x="954" y="67"/>
                    <a:pt x="946" y="78"/>
                    <a:pt x="946" y="93"/>
                  </a:cubicBezTo>
                  <a:cubicBezTo>
                    <a:pt x="946" y="115"/>
                    <a:pt x="963" y="129"/>
                    <a:pt x="987" y="129"/>
                  </a:cubicBezTo>
                  <a:cubicBezTo>
                    <a:pt x="1011" y="129"/>
                    <a:pt x="1027" y="114"/>
                    <a:pt x="1027" y="91"/>
                  </a:cubicBezTo>
                  <a:cubicBezTo>
                    <a:pt x="1027" y="68"/>
                    <a:pt x="1027" y="68"/>
                    <a:pt x="1027" y="68"/>
                  </a:cubicBezTo>
                  <a:cubicBezTo>
                    <a:pt x="1039" y="68"/>
                    <a:pt x="1039" y="68"/>
                    <a:pt x="1039" y="68"/>
                  </a:cubicBezTo>
                  <a:lnTo>
                    <a:pt x="1039" y="56"/>
                  </a:lnTo>
                  <a:close/>
                  <a:moveTo>
                    <a:pt x="1013" y="91"/>
                  </a:moveTo>
                  <a:cubicBezTo>
                    <a:pt x="1013" y="106"/>
                    <a:pt x="1004" y="117"/>
                    <a:pt x="987" y="117"/>
                  </a:cubicBezTo>
                  <a:cubicBezTo>
                    <a:pt x="970" y="117"/>
                    <a:pt x="961" y="107"/>
                    <a:pt x="961" y="92"/>
                  </a:cubicBezTo>
                  <a:cubicBezTo>
                    <a:pt x="961" y="80"/>
                    <a:pt x="969" y="68"/>
                    <a:pt x="989" y="68"/>
                  </a:cubicBezTo>
                  <a:cubicBezTo>
                    <a:pt x="1013" y="68"/>
                    <a:pt x="1013" y="68"/>
                    <a:pt x="1013" y="68"/>
                  </a:cubicBezTo>
                  <a:cubicBezTo>
                    <a:pt x="1013" y="91"/>
                    <a:pt x="1013" y="91"/>
                    <a:pt x="1013" y="91"/>
                  </a:cubicBezTo>
                  <a:moveTo>
                    <a:pt x="44" y="269"/>
                  </a:moveTo>
                  <a:cubicBezTo>
                    <a:pt x="67" y="269"/>
                    <a:pt x="67" y="269"/>
                    <a:pt x="67" y="269"/>
                  </a:cubicBezTo>
                  <a:cubicBezTo>
                    <a:pt x="67" y="283"/>
                    <a:pt x="67" y="283"/>
                    <a:pt x="67" y="283"/>
                  </a:cubicBezTo>
                  <a:cubicBezTo>
                    <a:pt x="67" y="297"/>
                    <a:pt x="58" y="307"/>
                    <a:pt x="41" y="307"/>
                  </a:cubicBezTo>
                  <a:cubicBezTo>
                    <a:pt x="24" y="307"/>
                    <a:pt x="14" y="296"/>
                    <a:pt x="14" y="281"/>
                  </a:cubicBezTo>
                  <a:cubicBezTo>
                    <a:pt x="14" y="231"/>
                    <a:pt x="14" y="231"/>
                    <a:pt x="14" y="231"/>
                  </a:cubicBezTo>
                  <a:cubicBezTo>
                    <a:pt x="14" y="216"/>
                    <a:pt x="24" y="205"/>
                    <a:pt x="41" y="205"/>
                  </a:cubicBezTo>
                  <a:cubicBezTo>
                    <a:pt x="57" y="205"/>
                    <a:pt x="67" y="214"/>
                    <a:pt x="67" y="227"/>
                  </a:cubicBezTo>
                  <a:cubicBezTo>
                    <a:pt x="67" y="230"/>
                    <a:pt x="67" y="230"/>
                    <a:pt x="67" y="230"/>
                  </a:cubicBezTo>
                  <a:cubicBezTo>
                    <a:pt x="81" y="230"/>
                    <a:pt x="81" y="230"/>
                    <a:pt x="81" y="230"/>
                  </a:cubicBezTo>
                  <a:cubicBezTo>
                    <a:pt x="81" y="228"/>
                    <a:pt x="81" y="228"/>
                    <a:pt x="81" y="228"/>
                  </a:cubicBezTo>
                  <a:cubicBezTo>
                    <a:pt x="81" y="205"/>
                    <a:pt x="64" y="192"/>
                    <a:pt x="41" y="192"/>
                  </a:cubicBezTo>
                  <a:cubicBezTo>
                    <a:pt x="16" y="192"/>
                    <a:pt x="0" y="207"/>
                    <a:pt x="0" y="232"/>
                  </a:cubicBezTo>
                  <a:cubicBezTo>
                    <a:pt x="0" y="280"/>
                    <a:pt x="0" y="280"/>
                    <a:pt x="0" y="280"/>
                  </a:cubicBezTo>
                  <a:cubicBezTo>
                    <a:pt x="0" y="305"/>
                    <a:pt x="16" y="320"/>
                    <a:pt x="41" y="320"/>
                  </a:cubicBezTo>
                  <a:cubicBezTo>
                    <a:pt x="64" y="320"/>
                    <a:pt x="81" y="306"/>
                    <a:pt x="81" y="282"/>
                  </a:cubicBezTo>
                  <a:cubicBezTo>
                    <a:pt x="81" y="257"/>
                    <a:pt x="81" y="257"/>
                    <a:pt x="81" y="257"/>
                  </a:cubicBezTo>
                  <a:cubicBezTo>
                    <a:pt x="44" y="257"/>
                    <a:pt x="44" y="257"/>
                    <a:pt x="44" y="257"/>
                  </a:cubicBezTo>
                  <a:lnTo>
                    <a:pt x="44" y="269"/>
                  </a:lnTo>
                  <a:close/>
                  <a:moveTo>
                    <a:pt x="174" y="261"/>
                  </a:moveTo>
                  <a:cubicBezTo>
                    <a:pt x="174" y="248"/>
                    <a:pt x="174" y="248"/>
                    <a:pt x="174" y="248"/>
                  </a:cubicBezTo>
                  <a:cubicBezTo>
                    <a:pt x="122" y="248"/>
                    <a:pt x="122" y="248"/>
                    <a:pt x="122" y="248"/>
                  </a:cubicBezTo>
                  <a:cubicBezTo>
                    <a:pt x="122" y="207"/>
                    <a:pt x="122" y="207"/>
                    <a:pt x="122" y="207"/>
                  </a:cubicBezTo>
                  <a:cubicBezTo>
                    <a:pt x="179" y="207"/>
                    <a:pt x="179" y="207"/>
                    <a:pt x="179" y="207"/>
                  </a:cubicBezTo>
                  <a:cubicBezTo>
                    <a:pt x="179" y="194"/>
                    <a:pt x="179" y="194"/>
                    <a:pt x="179" y="194"/>
                  </a:cubicBezTo>
                  <a:cubicBezTo>
                    <a:pt x="108" y="194"/>
                    <a:pt x="108" y="194"/>
                    <a:pt x="108" y="194"/>
                  </a:cubicBezTo>
                  <a:cubicBezTo>
                    <a:pt x="108" y="318"/>
                    <a:pt x="108" y="318"/>
                    <a:pt x="108" y="318"/>
                  </a:cubicBezTo>
                  <a:cubicBezTo>
                    <a:pt x="180" y="318"/>
                    <a:pt x="180" y="318"/>
                    <a:pt x="180" y="318"/>
                  </a:cubicBezTo>
                  <a:cubicBezTo>
                    <a:pt x="180" y="305"/>
                    <a:pt x="180" y="305"/>
                    <a:pt x="180" y="305"/>
                  </a:cubicBezTo>
                  <a:cubicBezTo>
                    <a:pt x="122" y="305"/>
                    <a:pt x="122" y="305"/>
                    <a:pt x="122" y="305"/>
                  </a:cubicBezTo>
                  <a:cubicBezTo>
                    <a:pt x="122" y="261"/>
                    <a:pt x="122" y="261"/>
                    <a:pt x="122" y="261"/>
                  </a:cubicBezTo>
                  <a:lnTo>
                    <a:pt x="174" y="261"/>
                  </a:lnTo>
                  <a:close/>
                  <a:moveTo>
                    <a:pt x="284" y="232"/>
                  </a:moveTo>
                  <a:cubicBezTo>
                    <a:pt x="284" y="207"/>
                    <a:pt x="267" y="192"/>
                    <a:pt x="243" y="192"/>
                  </a:cubicBezTo>
                  <a:cubicBezTo>
                    <a:pt x="218" y="192"/>
                    <a:pt x="202" y="207"/>
                    <a:pt x="202" y="232"/>
                  </a:cubicBezTo>
                  <a:cubicBezTo>
                    <a:pt x="202" y="280"/>
                    <a:pt x="202" y="280"/>
                    <a:pt x="202" y="280"/>
                  </a:cubicBezTo>
                  <a:cubicBezTo>
                    <a:pt x="202" y="305"/>
                    <a:pt x="218" y="320"/>
                    <a:pt x="243" y="320"/>
                  </a:cubicBezTo>
                  <a:cubicBezTo>
                    <a:pt x="267" y="320"/>
                    <a:pt x="284" y="305"/>
                    <a:pt x="284" y="280"/>
                  </a:cubicBezTo>
                  <a:lnTo>
                    <a:pt x="284" y="232"/>
                  </a:lnTo>
                  <a:close/>
                  <a:moveTo>
                    <a:pt x="216" y="231"/>
                  </a:moveTo>
                  <a:cubicBezTo>
                    <a:pt x="216" y="216"/>
                    <a:pt x="226" y="205"/>
                    <a:pt x="243" y="205"/>
                  </a:cubicBezTo>
                  <a:cubicBezTo>
                    <a:pt x="260" y="205"/>
                    <a:pt x="269" y="216"/>
                    <a:pt x="269" y="231"/>
                  </a:cubicBezTo>
                  <a:cubicBezTo>
                    <a:pt x="269" y="281"/>
                    <a:pt x="269" y="281"/>
                    <a:pt x="269" y="281"/>
                  </a:cubicBezTo>
                  <a:cubicBezTo>
                    <a:pt x="269" y="296"/>
                    <a:pt x="260" y="307"/>
                    <a:pt x="243" y="307"/>
                  </a:cubicBezTo>
                  <a:cubicBezTo>
                    <a:pt x="226" y="307"/>
                    <a:pt x="216" y="296"/>
                    <a:pt x="216" y="281"/>
                  </a:cubicBezTo>
                  <a:lnTo>
                    <a:pt x="216" y="231"/>
                  </a:lnTo>
                  <a:close/>
                  <a:moveTo>
                    <a:pt x="388" y="229"/>
                  </a:moveTo>
                  <a:cubicBezTo>
                    <a:pt x="388" y="227"/>
                    <a:pt x="388" y="227"/>
                    <a:pt x="388" y="227"/>
                  </a:cubicBezTo>
                  <a:cubicBezTo>
                    <a:pt x="388" y="205"/>
                    <a:pt x="372" y="192"/>
                    <a:pt x="349" y="192"/>
                  </a:cubicBezTo>
                  <a:cubicBezTo>
                    <a:pt x="327" y="192"/>
                    <a:pt x="311" y="205"/>
                    <a:pt x="311" y="224"/>
                  </a:cubicBezTo>
                  <a:cubicBezTo>
                    <a:pt x="311" y="240"/>
                    <a:pt x="323" y="250"/>
                    <a:pt x="337" y="255"/>
                  </a:cubicBezTo>
                  <a:cubicBezTo>
                    <a:pt x="355" y="262"/>
                    <a:pt x="355" y="262"/>
                    <a:pt x="355" y="262"/>
                  </a:cubicBezTo>
                  <a:cubicBezTo>
                    <a:pt x="366" y="267"/>
                    <a:pt x="376" y="272"/>
                    <a:pt x="376" y="286"/>
                  </a:cubicBezTo>
                  <a:cubicBezTo>
                    <a:pt x="376" y="298"/>
                    <a:pt x="366" y="308"/>
                    <a:pt x="349" y="308"/>
                  </a:cubicBezTo>
                  <a:cubicBezTo>
                    <a:pt x="333" y="308"/>
                    <a:pt x="323" y="299"/>
                    <a:pt x="323" y="286"/>
                  </a:cubicBezTo>
                  <a:cubicBezTo>
                    <a:pt x="323" y="282"/>
                    <a:pt x="323" y="282"/>
                    <a:pt x="323" y="282"/>
                  </a:cubicBezTo>
                  <a:cubicBezTo>
                    <a:pt x="309" y="282"/>
                    <a:pt x="309" y="282"/>
                    <a:pt x="309" y="282"/>
                  </a:cubicBezTo>
                  <a:cubicBezTo>
                    <a:pt x="309" y="285"/>
                    <a:pt x="309" y="285"/>
                    <a:pt x="309" y="285"/>
                  </a:cubicBezTo>
                  <a:cubicBezTo>
                    <a:pt x="309" y="307"/>
                    <a:pt x="326" y="320"/>
                    <a:pt x="350" y="320"/>
                  </a:cubicBezTo>
                  <a:cubicBezTo>
                    <a:pt x="374" y="320"/>
                    <a:pt x="390" y="306"/>
                    <a:pt x="390" y="284"/>
                  </a:cubicBezTo>
                  <a:cubicBezTo>
                    <a:pt x="390" y="262"/>
                    <a:pt x="374" y="255"/>
                    <a:pt x="360" y="249"/>
                  </a:cubicBezTo>
                  <a:cubicBezTo>
                    <a:pt x="340" y="241"/>
                    <a:pt x="340" y="241"/>
                    <a:pt x="340" y="241"/>
                  </a:cubicBezTo>
                  <a:cubicBezTo>
                    <a:pt x="331" y="238"/>
                    <a:pt x="325" y="231"/>
                    <a:pt x="325" y="223"/>
                  </a:cubicBezTo>
                  <a:cubicBezTo>
                    <a:pt x="325" y="212"/>
                    <a:pt x="334" y="204"/>
                    <a:pt x="349" y="204"/>
                  </a:cubicBezTo>
                  <a:cubicBezTo>
                    <a:pt x="365" y="204"/>
                    <a:pt x="374" y="214"/>
                    <a:pt x="374" y="226"/>
                  </a:cubicBezTo>
                  <a:cubicBezTo>
                    <a:pt x="374" y="229"/>
                    <a:pt x="374" y="229"/>
                    <a:pt x="374" y="229"/>
                  </a:cubicBezTo>
                  <a:lnTo>
                    <a:pt x="388" y="229"/>
                  </a:lnTo>
                  <a:close/>
                  <a:moveTo>
                    <a:pt x="481" y="278"/>
                  </a:moveTo>
                  <a:cubicBezTo>
                    <a:pt x="481" y="283"/>
                    <a:pt x="481" y="283"/>
                    <a:pt x="481" y="283"/>
                  </a:cubicBezTo>
                  <a:cubicBezTo>
                    <a:pt x="481" y="297"/>
                    <a:pt x="472" y="307"/>
                    <a:pt x="455" y="307"/>
                  </a:cubicBezTo>
                  <a:cubicBezTo>
                    <a:pt x="438" y="307"/>
                    <a:pt x="428" y="296"/>
                    <a:pt x="428" y="281"/>
                  </a:cubicBezTo>
                  <a:cubicBezTo>
                    <a:pt x="428" y="231"/>
                    <a:pt x="428" y="231"/>
                    <a:pt x="428" y="231"/>
                  </a:cubicBezTo>
                  <a:cubicBezTo>
                    <a:pt x="428" y="216"/>
                    <a:pt x="438" y="205"/>
                    <a:pt x="455" y="205"/>
                  </a:cubicBezTo>
                  <a:cubicBezTo>
                    <a:pt x="472" y="205"/>
                    <a:pt x="481" y="215"/>
                    <a:pt x="481" y="229"/>
                  </a:cubicBezTo>
                  <a:cubicBezTo>
                    <a:pt x="481" y="232"/>
                    <a:pt x="481" y="232"/>
                    <a:pt x="481" y="232"/>
                  </a:cubicBezTo>
                  <a:cubicBezTo>
                    <a:pt x="495" y="232"/>
                    <a:pt x="495" y="232"/>
                    <a:pt x="495" y="232"/>
                  </a:cubicBezTo>
                  <a:cubicBezTo>
                    <a:pt x="495" y="229"/>
                    <a:pt x="495" y="229"/>
                    <a:pt x="495" y="229"/>
                  </a:cubicBezTo>
                  <a:cubicBezTo>
                    <a:pt x="495" y="206"/>
                    <a:pt x="479" y="192"/>
                    <a:pt x="455" y="192"/>
                  </a:cubicBezTo>
                  <a:cubicBezTo>
                    <a:pt x="430" y="192"/>
                    <a:pt x="414" y="207"/>
                    <a:pt x="414" y="232"/>
                  </a:cubicBezTo>
                  <a:cubicBezTo>
                    <a:pt x="414" y="280"/>
                    <a:pt x="414" y="280"/>
                    <a:pt x="414" y="280"/>
                  </a:cubicBezTo>
                  <a:cubicBezTo>
                    <a:pt x="414" y="305"/>
                    <a:pt x="431" y="320"/>
                    <a:pt x="455" y="320"/>
                  </a:cubicBezTo>
                  <a:cubicBezTo>
                    <a:pt x="479" y="320"/>
                    <a:pt x="495" y="306"/>
                    <a:pt x="495" y="282"/>
                  </a:cubicBezTo>
                  <a:cubicBezTo>
                    <a:pt x="495" y="278"/>
                    <a:pt x="495" y="278"/>
                    <a:pt x="495" y="278"/>
                  </a:cubicBezTo>
                  <a:lnTo>
                    <a:pt x="481" y="278"/>
                  </a:lnTo>
                  <a:close/>
                  <a:moveTo>
                    <a:pt x="539" y="194"/>
                  </a:moveTo>
                  <a:cubicBezTo>
                    <a:pt x="525" y="194"/>
                    <a:pt x="525" y="194"/>
                    <a:pt x="525" y="194"/>
                  </a:cubicBezTo>
                  <a:cubicBezTo>
                    <a:pt x="525" y="318"/>
                    <a:pt x="525" y="318"/>
                    <a:pt x="525" y="318"/>
                  </a:cubicBezTo>
                  <a:cubicBezTo>
                    <a:pt x="539" y="318"/>
                    <a:pt x="539" y="318"/>
                    <a:pt x="539" y="318"/>
                  </a:cubicBezTo>
                  <a:lnTo>
                    <a:pt x="539" y="194"/>
                  </a:lnTo>
                  <a:close/>
                  <a:moveTo>
                    <a:pt x="641" y="261"/>
                  </a:moveTo>
                  <a:cubicBezTo>
                    <a:pt x="641" y="248"/>
                    <a:pt x="641" y="248"/>
                    <a:pt x="641" y="248"/>
                  </a:cubicBezTo>
                  <a:cubicBezTo>
                    <a:pt x="589" y="248"/>
                    <a:pt x="589" y="248"/>
                    <a:pt x="589" y="248"/>
                  </a:cubicBezTo>
                  <a:cubicBezTo>
                    <a:pt x="589" y="207"/>
                    <a:pt x="589" y="207"/>
                    <a:pt x="589" y="207"/>
                  </a:cubicBezTo>
                  <a:cubicBezTo>
                    <a:pt x="646" y="207"/>
                    <a:pt x="646" y="207"/>
                    <a:pt x="646" y="207"/>
                  </a:cubicBezTo>
                  <a:cubicBezTo>
                    <a:pt x="646" y="194"/>
                    <a:pt x="646" y="194"/>
                    <a:pt x="646" y="194"/>
                  </a:cubicBezTo>
                  <a:cubicBezTo>
                    <a:pt x="574" y="194"/>
                    <a:pt x="574" y="194"/>
                    <a:pt x="574" y="194"/>
                  </a:cubicBezTo>
                  <a:cubicBezTo>
                    <a:pt x="574" y="318"/>
                    <a:pt x="574" y="318"/>
                    <a:pt x="574" y="318"/>
                  </a:cubicBezTo>
                  <a:cubicBezTo>
                    <a:pt x="647" y="318"/>
                    <a:pt x="647" y="318"/>
                    <a:pt x="647" y="318"/>
                  </a:cubicBezTo>
                  <a:cubicBezTo>
                    <a:pt x="647" y="305"/>
                    <a:pt x="647" y="305"/>
                    <a:pt x="647" y="305"/>
                  </a:cubicBezTo>
                  <a:cubicBezTo>
                    <a:pt x="589" y="305"/>
                    <a:pt x="589" y="305"/>
                    <a:pt x="589" y="305"/>
                  </a:cubicBezTo>
                  <a:cubicBezTo>
                    <a:pt x="589" y="261"/>
                    <a:pt x="589" y="261"/>
                    <a:pt x="589" y="261"/>
                  </a:cubicBezTo>
                  <a:lnTo>
                    <a:pt x="641" y="261"/>
                  </a:lnTo>
                  <a:close/>
                  <a:moveTo>
                    <a:pt x="755" y="194"/>
                  </a:moveTo>
                  <a:cubicBezTo>
                    <a:pt x="742" y="194"/>
                    <a:pt x="742" y="194"/>
                    <a:pt x="742" y="194"/>
                  </a:cubicBezTo>
                  <a:cubicBezTo>
                    <a:pt x="742" y="289"/>
                    <a:pt x="742" y="289"/>
                    <a:pt x="742" y="289"/>
                  </a:cubicBezTo>
                  <a:cubicBezTo>
                    <a:pt x="689" y="194"/>
                    <a:pt x="689" y="194"/>
                    <a:pt x="689" y="194"/>
                  </a:cubicBezTo>
                  <a:cubicBezTo>
                    <a:pt x="676" y="194"/>
                    <a:pt x="676" y="194"/>
                    <a:pt x="676" y="194"/>
                  </a:cubicBezTo>
                  <a:cubicBezTo>
                    <a:pt x="676" y="318"/>
                    <a:pt x="676" y="318"/>
                    <a:pt x="676" y="318"/>
                  </a:cubicBezTo>
                  <a:cubicBezTo>
                    <a:pt x="689" y="318"/>
                    <a:pt x="689" y="318"/>
                    <a:pt x="689" y="318"/>
                  </a:cubicBezTo>
                  <a:cubicBezTo>
                    <a:pt x="689" y="222"/>
                    <a:pt x="689" y="222"/>
                    <a:pt x="689" y="222"/>
                  </a:cubicBezTo>
                  <a:cubicBezTo>
                    <a:pt x="743" y="318"/>
                    <a:pt x="743" y="318"/>
                    <a:pt x="743" y="318"/>
                  </a:cubicBezTo>
                  <a:cubicBezTo>
                    <a:pt x="755" y="318"/>
                    <a:pt x="755" y="318"/>
                    <a:pt x="755" y="318"/>
                  </a:cubicBezTo>
                  <a:lnTo>
                    <a:pt x="755" y="194"/>
                  </a:lnTo>
                  <a:close/>
                  <a:moveTo>
                    <a:pt x="775" y="207"/>
                  </a:moveTo>
                  <a:cubicBezTo>
                    <a:pt x="808" y="207"/>
                    <a:pt x="808" y="207"/>
                    <a:pt x="808" y="207"/>
                  </a:cubicBezTo>
                  <a:cubicBezTo>
                    <a:pt x="808" y="318"/>
                    <a:pt x="808" y="318"/>
                    <a:pt x="808" y="318"/>
                  </a:cubicBezTo>
                  <a:cubicBezTo>
                    <a:pt x="822" y="318"/>
                    <a:pt x="822" y="318"/>
                    <a:pt x="822" y="318"/>
                  </a:cubicBezTo>
                  <a:cubicBezTo>
                    <a:pt x="822" y="207"/>
                    <a:pt x="822" y="207"/>
                    <a:pt x="822" y="207"/>
                  </a:cubicBezTo>
                  <a:cubicBezTo>
                    <a:pt x="855" y="207"/>
                    <a:pt x="855" y="207"/>
                    <a:pt x="855" y="207"/>
                  </a:cubicBezTo>
                  <a:cubicBezTo>
                    <a:pt x="855" y="194"/>
                    <a:pt x="855" y="194"/>
                    <a:pt x="855" y="194"/>
                  </a:cubicBezTo>
                  <a:cubicBezTo>
                    <a:pt x="775" y="194"/>
                    <a:pt x="775" y="194"/>
                    <a:pt x="775" y="194"/>
                  </a:cubicBezTo>
                  <a:lnTo>
                    <a:pt x="775" y="207"/>
                  </a:lnTo>
                  <a:close/>
                  <a:moveTo>
                    <a:pt x="893" y="194"/>
                  </a:moveTo>
                  <a:cubicBezTo>
                    <a:pt x="878" y="194"/>
                    <a:pt x="878" y="194"/>
                    <a:pt x="878" y="194"/>
                  </a:cubicBezTo>
                  <a:cubicBezTo>
                    <a:pt x="878" y="318"/>
                    <a:pt x="878" y="318"/>
                    <a:pt x="878" y="318"/>
                  </a:cubicBezTo>
                  <a:cubicBezTo>
                    <a:pt x="893" y="318"/>
                    <a:pt x="893" y="318"/>
                    <a:pt x="893" y="318"/>
                  </a:cubicBezTo>
                  <a:lnTo>
                    <a:pt x="893" y="194"/>
                  </a:lnTo>
                  <a:close/>
                  <a:moveTo>
                    <a:pt x="1000" y="229"/>
                  </a:moveTo>
                  <a:cubicBezTo>
                    <a:pt x="1000" y="227"/>
                    <a:pt x="1000" y="227"/>
                    <a:pt x="1000" y="227"/>
                  </a:cubicBezTo>
                  <a:cubicBezTo>
                    <a:pt x="1000" y="205"/>
                    <a:pt x="985" y="192"/>
                    <a:pt x="962" y="192"/>
                  </a:cubicBezTo>
                  <a:cubicBezTo>
                    <a:pt x="939" y="192"/>
                    <a:pt x="924" y="205"/>
                    <a:pt x="924" y="224"/>
                  </a:cubicBezTo>
                  <a:cubicBezTo>
                    <a:pt x="924" y="240"/>
                    <a:pt x="935" y="250"/>
                    <a:pt x="949" y="255"/>
                  </a:cubicBezTo>
                  <a:cubicBezTo>
                    <a:pt x="967" y="262"/>
                    <a:pt x="967" y="262"/>
                    <a:pt x="967" y="262"/>
                  </a:cubicBezTo>
                  <a:cubicBezTo>
                    <a:pt x="979" y="267"/>
                    <a:pt x="988" y="272"/>
                    <a:pt x="988" y="286"/>
                  </a:cubicBezTo>
                  <a:cubicBezTo>
                    <a:pt x="988" y="298"/>
                    <a:pt x="979" y="308"/>
                    <a:pt x="962" y="308"/>
                  </a:cubicBezTo>
                  <a:cubicBezTo>
                    <a:pt x="945" y="308"/>
                    <a:pt x="935" y="299"/>
                    <a:pt x="935" y="286"/>
                  </a:cubicBezTo>
                  <a:cubicBezTo>
                    <a:pt x="935" y="282"/>
                    <a:pt x="935" y="282"/>
                    <a:pt x="935" y="282"/>
                  </a:cubicBezTo>
                  <a:cubicBezTo>
                    <a:pt x="921" y="282"/>
                    <a:pt x="921" y="282"/>
                    <a:pt x="921" y="282"/>
                  </a:cubicBezTo>
                  <a:cubicBezTo>
                    <a:pt x="921" y="285"/>
                    <a:pt x="921" y="285"/>
                    <a:pt x="921" y="285"/>
                  </a:cubicBezTo>
                  <a:cubicBezTo>
                    <a:pt x="921" y="307"/>
                    <a:pt x="938" y="320"/>
                    <a:pt x="962" y="320"/>
                  </a:cubicBezTo>
                  <a:cubicBezTo>
                    <a:pt x="986" y="320"/>
                    <a:pt x="1003" y="306"/>
                    <a:pt x="1003" y="284"/>
                  </a:cubicBezTo>
                  <a:cubicBezTo>
                    <a:pt x="1003" y="262"/>
                    <a:pt x="987" y="255"/>
                    <a:pt x="972" y="249"/>
                  </a:cubicBezTo>
                  <a:cubicBezTo>
                    <a:pt x="952" y="241"/>
                    <a:pt x="952" y="241"/>
                    <a:pt x="952" y="241"/>
                  </a:cubicBezTo>
                  <a:cubicBezTo>
                    <a:pt x="944" y="238"/>
                    <a:pt x="938" y="231"/>
                    <a:pt x="938" y="223"/>
                  </a:cubicBezTo>
                  <a:cubicBezTo>
                    <a:pt x="938" y="212"/>
                    <a:pt x="946" y="204"/>
                    <a:pt x="962" y="204"/>
                  </a:cubicBezTo>
                  <a:cubicBezTo>
                    <a:pt x="977" y="204"/>
                    <a:pt x="986" y="214"/>
                    <a:pt x="986" y="226"/>
                  </a:cubicBezTo>
                  <a:cubicBezTo>
                    <a:pt x="986" y="229"/>
                    <a:pt x="986" y="229"/>
                    <a:pt x="986" y="229"/>
                  </a:cubicBezTo>
                  <a:lnTo>
                    <a:pt x="1000" y="229"/>
                  </a:lnTo>
                  <a:close/>
                  <a:moveTo>
                    <a:pt x="1013" y="207"/>
                  </a:moveTo>
                  <a:cubicBezTo>
                    <a:pt x="1046" y="207"/>
                    <a:pt x="1046" y="207"/>
                    <a:pt x="1046" y="207"/>
                  </a:cubicBezTo>
                  <a:cubicBezTo>
                    <a:pt x="1046" y="318"/>
                    <a:pt x="1046" y="318"/>
                    <a:pt x="1046" y="318"/>
                  </a:cubicBezTo>
                  <a:cubicBezTo>
                    <a:pt x="1060" y="318"/>
                    <a:pt x="1060" y="318"/>
                    <a:pt x="1060" y="318"/>
                  </a:cubicBezTo>
                  <a:cubicBezTo>
                    <a:pt x="1060" y="207"/>
                    <a:pt x="1060" y="207"/>
                    <a:pt x="1060" y="207"/>
                  </a:cubicBezTo>
                  <a:cubicBezTo>
                    <a:pt x="1093" y="207"/>
                    <a:pt x="1093" y="207"/>
                    <a:pt x="1093" y="207"/>
                  </a:cubicBezTo>
                  <a:cubicBezTo>
                    <a:pt x="1093" y="194"/>
                    <a:pt x="1093" y="194"/>
                    <a:pt x="1093" y="194"/>
                  </a:cubicBezTo>
                  <a:cubicBezTo>
                    <a:pt x="1013" y="194"/>
                    <a:pt x="1013" y="194"/>
                    <a:pt x="1013" y="194"/>
                  </a:cubicBezTo>
                  <a:lnTo>
                    <a:pt x="1013" y="207"/>
                  </a:lnTo>
                  <a:close/>
                  <a:moveTo>
                    <a:pt x="1182" y="229"/>
                  </a:moveTo>
                  <a:cubicBezTo>
                    <a:pt x="1182" y="227"/>
                    <a:pt x="1182" y="227"/>
                    <a:pt x="1182" y="227"/>
                  </a:cubicBezTo>
                  <a:cubicBezTo>
                    <a:pt x="1182" y="205"/>
                    <a:pt x="1166" y="192"/>
                    <a:pt x="1143" y="192"/>
                  </a:cubicBezTo>
                  <a:cubicBezTo>
                    <a:pt x="1120" y="192"/>
                    <a:pt x="1105" y="205"/>
                    <a:pt x="1105" y="224"/>
                  </a:cubicBezTo>
                  <a:cubicBezTo>
                    <a:pt x="1105" y="240"/>
                    <a:pt x="1117" y="250"/>
                    <a:pt x="1131" y="255"/>
                  </a:cubicBezTo>
                  <a:cubicBezTo>
                    <a:pt x="1149" y="262"/>
                    <a:pt x="1149" y="262"/>
                    <a:pt x="1149" y="262"/>
                  </a:cubicBezTo>
                  <a:cubicBezTo>
                    <a:pt x="1160" y="267"/>
                    <a:pt x="1170" y="272"/>
                    <a:pt x="1170" y="286"/>
                  </a:cubicBezTo>
                  <a:cubicBezTo>
                    <a:pt x="1170" y="298"/>
                    <a:pt x="1160" y="308"/>
                    <a:pt x="1143" y="308"/>
                  </a:cubicBezTo>
                  <a:cubicBezTo>
                    <a:pt x="1127" y="308"/>
                    <a:pt x="1117" y="299"/>
                    <a:pt x="1117" y="286"/>
                  </a:cubicBezTo>
                  <a:cubicBezTo>
                    <a:pt x="1117" y="282"/>
                    <a:pt x="1117" y="282"/>
                    <a:pt x="1117" y="282"/>
                  </a:cubicBezTo>
                  <a:cubicBezTo>
                    <a:pt x="1103" y="282"/>
                    <a:pt x="1103" y="282"/>
                    <a:pt x="1103" y="282"/>
                  </a:cubicBezTo>
                  <a:cubicBezTo>
                    <a:pt x="1103" y="285"/>
                    <a:pt x="1103" y="285"/>
                    <a:pt x="1103" y="285"/>
                  </a:cubicBezTo>
                  <a:cubicBezTo>
                    <a:pt x="1103" y="307"/>
                    <a:pt x="1119" y="320"/>
                    <a:pt x="1143" y="320"/>
                  </a:cubicBezTo>
                  <a:cubicBezTo>
                    <a:pt x="1168" y="320"/>
                    <a:pt x="1184" y="306"/>
                    <a:pt x="1184" y="284"/>
                  </a:cubicBezTo>
                  <a:cubicBezTo>
                    <a:pt x="1184" y="262"/>
                    <a:pt x="1168" y="255"/>
                    <a:pt x="1154" y="249"/>
                  </a:cubicBezTo>
                  <a:cubicBezTo>
                    <a:pt x="1133" y="241"/>
                    <a:pt x="1133" y="241"/>
                    <a:pt x="1133" y="241"/>
                  </a:cubicBezTo>
                  <a:cubicBezTo>
                    <a:pt x="1125" y="238"/>
                    <a:pt x="1119" y="231"/>
                    <a:pt x="1119" y="223"/>
                  </a:cubicBezTo>
                  <a:cubicBezTo>
                    <a:pt x="1119" y="212"/>
                    <a:pt x="1128" y="204"/>
                    <a:pt x="1143" y="204"/>
                  </a:cubicBezTo>
                  <a:cubicBezTo>
                    <a:pt x="1159" y="204"/>
                    <a:pt x="1168" y="214"/>
                    <a:pt x="1168" y="226"/>
                  </a:cubicBezTo>
                  <a:cubicBezTo>
                    <a:pt x="1168" y="229"/>
                    <a:pt x="1168" y="229"/>
                    <a:pt x="1168" y="229"/>
                  </a:cubicBezTo>
                  <a:lnTo>
                    <a:pt x="1182" y="229"/>
                  </a:lnTo>
                  <a:close/>
                  <a:moveTo>
                    <a:pt x="3" y="461"/>
                  </a:moveTo>
                  <a:cubicBezTo>
                    <a:pt x="29" y="461"/>
                    <a:pt x="29" y="461"/>
                    <a:pt x="29" y="461"/>
                  </a:cubicBezTo>
                  <a:cubicBezTo>
                    <a:pt x="42" y="461"/>
                    <a:pt x="51" y="453"/>
                    <a:pt x="51" y="441"/>
                  </a:cubicBezTo>
                  <a:cubicBezTo>
                    <a:pt x="51" y="432"/>
                    <a:pt x="46" y="426"/>
                    <a:pt x="38" y="423"/>
                  </a:cubicBezTo>
                  <a:cubicBezTo>
                    <a:pt x="38" y="423"/>
                    <a:pt x="38" y="423"/>
                    <a:pt x="38" y="423"/>
                  </a:cubicBezTo>
                  <a:cubicBezTo>
                    <a:pt x="45" y="420"/>
                    <a:pt x="49" y="415"/>
                    <a:pt x="49" y="406"/>
                  </a:cubicBezTo>
                  <a:cubicBezTo>
                    <a:pt x="49" y="395"/>
                    <a:pt x="40" y="387"/>
                    <a:pt x="27" y="387"/>
                  </a:cubicBezTo>
                  <a:cubicBezTo>
                    <a:pt x="3" y="387"/>
                    <a:pt x="3" y="387"/>
                    <a:pt x="3" y="387"/>
                  </a:cubicBezTo>
                  <a:lnTo>
                    <a:pt x="3" y="461"/>
                  </a:lnTo>
                  <a:close/>
                  <a:moveTo>
                    <a:pt x="26" y="395"/>
                  </a:moveTo>
                  <a:cubicBezTo>
                    <a:pt x="35" y="395"/>
                    <a:pt x="40" y="399"/>
                    <a:pt x="40" y="407"/>
                  </a:cubicBezTo>
                  <a:cubicBezTo>
                    <a:pt x="40" y="415"/>
                    <a:pt x="35" y="420"/>
                    <a:pt x="26" y="420"/>
                  </a:cubicBezTo>
                  <a:cubicBezTo>
                    <a:pt x="11" y="420"/>
                    <a:pt x="11" y="420"/>
                    <a:pt x="11" y="420"/>
                  </a:cubicBezTo>
                  <a:cubicBezTo>
                    <a:pt x="11" y="395"/>
                    <a:pt x="11" y="395"/>
                    <a:pt x="11" y="395"/>
                  </a:cubicBezTo>
                  <a:lnTo>
                    <a:pt x="26" y="395"/>
                  </a:lnTo>
                  <a:close/>
                  <a:moveTo>
                    <a:pt x="28" y="427"/>
                  </a:moveTo>
                  <a:cubicBezTo>
                    <a:pt x="37" y="427"/>
                    <a:pt x="42" y="432"/>
                    <a:pt x="42" y="441"/>
                  </a:cubicBezTo>
                  <a:cubicBezTo>
                    <a:pt x="42" y="449"/>
                    <a:pt x="37" y="454"/>
                    <a:pt x="28" y="454"/>
                  </a:cubicBezTo>
                  <a:cubicBezTo>
                    <a:pt x="11" y="454"/>
                    <a:pt x="11" y="454"/>
                    <a:pt x="11" y="454"/>
                  </a:cubicBezTo>
                  <a:cubicBezTo>
                    <a:pt x="11" y="427"/>
                    <a:pt x="11" y="427"/>
                    <a:pt x="11" y="427"/>
                  </a:cubicBezTo>
                  <a:lnTo>
                    <a:pt x="28" y="427"/>
                  </a:lnTo>
                  <a:close/>
                  <a:moveTo>
                    <a:pt x="116" y="461"/>
                  </a:moveTo>
                  <a:cubicBezTo>
                    <a:pt x="103" y="430"/>
                    <a:pt x="103" y="430"/>
                    <a:pt x="103" y="430"/>
                  </a:cubicBezTo>
                  <a:cubicBezTo>
                    <a:pt x="111" y="427"/>
                    <a:pt x="116" y="419"/>
                    <a:pt x="116" y="409"/>
                  </a:cubicBezTo>
                  <a:cubicBezTo>
                    <a:pt x="116" y="396"/>
                    <a:pt x="106" y="387"/>
                    <a:pt x="92" y="387"/>
                  </a:cubicBezTo>
                  <a:cubicBezTo>
                    <a:pt x="69" y="387"/>
                    <a:pt x="69" y="387"/>
                    <a:pt x="69" y="387"/>
                  </a:cubicBezTo>
                  <a:cubicBezTo>
                    <a:pt x="69" y="461"/>
                    <a:pt x="69" y="461"/>
                    <a:pt x="69" y="461"/>
                  </a:cubicBezTo>
                  <a:cubicBezTo>
                    <a:pt x="77" y="461"/>
                    <a:pt x="77" y="461"/>
                    <a:pt x="77" y="461"/>
                  </a:cubicBezTo>
                  <a:cubicBezTo>
                    <a:pt x="77" y="432"/>
                    <a:pt x="77" y="432"/>
                    <a:pt x="77" y="432"/>
                  </a:cubicBezTo>
                  <a:cubicBezTo>
                    <a:pt x="91" y="432"/>
                    <a:pt x="91" y="432"/>
                    <a:pt x="91" y="432"/>
                  </a:cubicBezTo>
                  <a:cubicBezTo>
                    <a:pt x="92" y="432"/>
                    <a:pt x="93" y="432"/>
                    <a:pt x="94" y="432"/>
                  </a:cubicBezTo>
                  <a:cubicBezTo>
                    <a:pt x="107" y="461"/>
                    <a:pt x="107" y="461"/>
                    <a:pt x="107" y="461"/>
                  </a:cubicBezTo>
                  <a:lnTo>
                    <a:pt x="116" y="461"/>
                  </a:lnTo>
                  <a:close/>
                  <a:moveTo>
                    <a:pt x="91" y="395"/>
                  </a:moveTo>
                  <a:cubicBezTo>
                    <a:pt x="101" y="395"/>
                    <a:pt x="108" y="401"/>
                    <a:pt x="108" y="409"/>
                  </a:cubicBezTo>
                  <a:cubicBezTo>
                    <a:pt x="108" y="419"/>
                    <a:pt x="101" y="425"/>
                    <a:pt x="91" y="425"/>
                  </a:cubicBezTo>
                  <a:cubicBezTo>
                    <a:pt x="77" y="425"/>
                    <a:pt x="77" y="425"/>
                    <a:pt x="77" y="425"/>
                  </a:cubicBezTo>
                  <a:cubicBezTo>
                    <a:pt x="77" y="395"/>
                    <a:pt x="77" y="395"/>
                    <a:pt x="77" y="395"/>
                  </a:cubicBezTo>
                  <a:lnTo>
                    <a:pt x="91" y="395"/>
                  </a:lnTo>
                  <a:close/>
                  <a:moveTo>
                    <a:pt x="144" y="387"/>
                  </a:moveTo>
                  <a:cubicBezTo>
                    <a:pt x="136" y="387"/>
                    <a:pt x="136" y="387"/>
                    <a:pt x="136" y="387"/>
                  </a:cubicBezTo>
                  <a:cubicBezTo>
                    <a:pt x="136" y="461"/>
                    <a:pt x="136" y="461"/>
                    <a:pt x="136" y="461"/>
                  </a:cubicBezTo>
                  <a:cubicBezTo>
                    <a:pt x="144" y="461"/>
                    <a:pt x="144" y="461"/>
                    <a:pt x="144" y="461"/>
                  </a:cubicBezTo>
                  <a:lnTo>
                    <a:pt x="144" y="387"/>
                  </a:lnTo>
                  <a:close/>
                  <a:moveTo>
                    <a:pt x="159" y="395"/>
                  </a:moveTo>
                  <a:cubicBezTo>
                    <a:pt x="179" y="395"/>
                    <a:pt x="179" y="395"/>
                    <a:pt x="179" y="395"/>
                  </a:cubicBezTo>
                  <a:cubicBezTo>
                    <a:pt x="179" y="461"/>
                    <a:pt x="179" y="461"/>
                    <a:pt x="179" y="461"/>
                  </a:cubicBezTo>
                  <a:cubicBezTo>
                    <a:pt x="187" y="461"/>
                    <a:pt x="187" y="461"/>
                    <a:pt x="187" y="461"/>
                  </a:cubicBezTo>
                  <a:cubicBezTo>
                    <a:pt x="187" y="395"/>
                    <a:pt x="187" y="395"/>
                    <a:pt x="187" y="395"/>
                  </a:cubicBezTo>
                  <a:cubicBezTo>
                    <a:pt x="207" y="395"/>
                    <a:pt x="207" y="395"/>
                    <a:pt x="207" y="395"/>
                  </a:cubicBezTo>
                  <a:cubicBezTo>
                    <a:pt x="207" y="387"/>
                    <a:pt x="207" y="387"/>
                    <a:pt x="207" y="387"/>
                  </a:cubicBezTo>
                  <a:cubicBezTo>
                    <a:pt x="159" y="387"/>
                    <a:pt x="159" y="387"/>
                    <a:pt x="159" y="387"/>
                  </a:cubicBezTo>
                  <a:lnTo>
                    <a:pt x="159" y="395"/>
                  </a:lnTo>
                  <a:close/>
                  <a:moveTo>
                    <a:pt x="230" y="387"/>
                  </a:moveTo>
                  <a:cubicBezTo>
                    <a:pt x="221" y="387"/>
                    <a:pt x="221" y="387"/>
                    <a:pt x="221" y="387"/>
                  </a:cubicBezTo>
                  <a:cubicBezTo>
                    <a:pt x="221" y="461"/>
                    <a:pt x="221" y="461"/>
                    <a:pt x="221" y="461"/>
                  </a:cubicBezTo>
                  <a:cubicBezTo>
                    <a:pt x="230" y="461"/>
                    <a:pt x="230" y="461"/>
                    <a:pt x="230" y="461"/>
                  </a:cubicBezTo>
                  <a:lnTo>
                    <a:pt x="230" y="387"/>
                  </a:lnTo>
                  <a:close/>
                  <a:moveTo>
                    <a:pt x="295" y="408"/>
                  </a:moveTo>
                  <a:cubicBezTo>
                    <a:pt x="295" y="407"/>
                    <a:pt x="295" y="407"/>
                    <a:pt x="295" y="407"/>
                  </a:cubicBezTo>
                  <a:cubicBezTo>
                    <a:pt x="295" y="394"/>
                    <a:pt x="285" y="386"/>
                    <a:pt x="272" y="386"/>
                  </a:cubicBezTo>
                  <a:cubicBezTo>
                    <a:pt x="258" y="386"/>
                    <a:pt x="249" y="394"/>
                    <a:pt x="249" y="405"/>
                  </a:cubicBezTo>
                  <a:cubicBezTo>
                    <a:pt x="249" y="415"/>
                    <a:pt x="256" y="420"/>
                    <a:pt x="265" y="424"/>
                  </a:cubicBezTo>
                  <a:cubicBezTo>
                    <a:pt x="275" y="428"/>
                    <a:pt x="275" y="428"/>
                    <a:pt x="275" y="428"/>
                  </a:cubicBezTo>
                  <a:cubicBezTo>
                    <a:pt x="282" y="431"/>
                    <a:pt x="288" y="434"/>
                    <a:pt x="288" y="442"/>
                  </a:cubicBezTo>
                  <a:cubicBezTo>
                    <a:pt x="288" y="449"/>
                    <a:pt x="282" y="455"/>
                    <a:pt x="272" y="455"/>
                  </a:cubicBezTo>
                  <a:cubicBezTo>
                    <a:pt x="262" y="455"/>
                    <a:pt x="256" y="449"/>
                    <a:pt x="256" y="442"/>
                  </a:cubicBezTo>
                  <a:cubicBezTo>
                    <a:pt x="256" y="440"/>
                    <a:pt x="256" y="440"/>
                    <a:pt x="256" y="440"/>
                  </a:cubicBezTo>
                  <a:cubicBezTo>
                    <a:pt x="248" y="440"/>
                    <a:pt x="248" y="440"/>
                    <a:pt x="248" y="440"/>
                  </a:cubicBezTo>
                  <a:cubicBezTo>
                    <a:pt x="248" y="441"/>
                    <a:pt x="248" y="441"/>
                    <a:pt x="248" y="441"/>
                  </a:cubicBezTo>
                  <a:cubicBezTo>
                    <a:pt x="248" y="454"/>
                    <a:pt x="258" y="462"/>
                    <a:pt x="272" y="462"/>
                  </a:cubicBezTo>
                  <a:cubicBezTo>
                    <a:pt x="286" y="462"/>
                    <a:pt x="296" y="454"/>
                    <a:pt x="296" y="441"/>
                  </a:cubicBezTo>
                  <a:cubicBezTo>
                    <a:pt x="296" y="428"/>
                    <a:pt x="287" y="424"/>
                    <a:pt x="278" y="420"/>
                  </a:cubicBezTo>
                  <a:cubicBezTo>
                    <a:pt x="266" y="415"/>
                    <a:pt x="266" y="415"/>
                    <a:pt x="266" y="415"/>
                  </a:cubicBezTo>
                  <a:cubicBezTo>
                    <a:pt x="261" y="413"/>
                    <a:pt x="258" y="410"/>
                    <a:pt x="258" y="405"/>
                  </a:cubicBezTo>
                  <a:cubicBezTo>
                    <a:pt x="258" y="398"/>
                    <a:pt x="263" y="393"/>
                    <a:pt x="272" y="393"/>
                  </a:cubicBezTo>
                  <a:cubicBezTo>
                    <a:pt x="281" y="393"/>
                    <a:pt x="286" y="399"/>
                    <a:pt x="286" y="407"/>
                  </a:cubicBezTo>
                  <a:cubicBezTo>
                    <a:pt x="286" y="408"/>
                    <a:pt x="286" y="408"/>
                    <a:pt x="286" y="408"/>
                  </a:cubicBezTo>
                  <a:lnTo>
                    <a:pt x="295" y="408"/>
                  </a:lnTo>
                  <a:close/>
                  <a:moveTo>
                    <a:pt x="362" y="387"/>
                  </a:moveTo>
                  <a:cubicBezTo>
                    <a:pt x="353" y="387"/>
                    <a:pt x="353" y="387"/>
                    <a:pt x="353" y="387"/>
                  </a:cubicBezTo>
                  <a:cubicBezTo>
                    <a:pt x="353" y="420"/>
                    <a:pt x="353" y="420"/>
                    <a:pt x="353" y="420"/>
                  </a:cubicBezTo>
                  <a:cubicBezTo>
                    <a:pt x="323" y="420"/>
                    <a:pt x="323" y="420"/>
                    <a:pt x="323" y="420"/>
                  </a:cubicBezTo>
                  <a:cubicBezTo>
                    <a:pt x="323" y="387"/>
                    <a:pt x="323" y="387"/>
                    <a:pt x="323" y="387"/>
                  </a:cubicBezTo>
                  <a:cubicBezTo>
                    <a:pt x="314" y="387"/>
                    <a:pt x="314" y="387"/>
                    <a:pt x="314" y="387"/>
                  </a:cubicBezTo>
                  <a:cubicBezTo>
                    <a:pt x="314" y="461"/>
                    <a:pt x="314" y="461"/>
                    <a:pt x="314" y="461"/>
                  </a:cubicBezTo>
                  <a:cubicBezTo>
                    <a:pt x="323" y="461"/>
                    <a:pt x="323" y="461"/>
                    <a:pt x="323" y="461"/>
                  </a:cubicBezTo>
                  <a:cubicBezTo>
                    <a:pt x="323" y="427"/>
                    <a:pt x="323" y="427"/>
                    <a:pt x="323" y="427"/>
                  </a:cubicBezTo>
                  <a:cubicBezTo>
                    <a:pt x="353" y="427"/>
                    <a:pt x="353" y="427"/>
                    <a:pt x="353" y="427"/>
                  </a:cubicBezTo>
                  <a:cubicBezTo>
                    <a:pt x="353" y="461"/>
                    <a:pt x="353" y="461"/>
                    <a:pt x="353" y="461"/>
                  </a:cubicBezTo>
                  <a:cubicBezTo>
                    <a:pt x="362" y="461"/>
                    <a:pt x="362" y="461"/>
                    <a:pt x="362" y="461"/>
                  </a:cubicBezTo>
                  <a:lnTo>
                    <a:pt x="362" y="387"/>
                  </a:lnTo>
                  <a:close/>
                  <a:moveTo>
                    <a:pt x="448" y="438"/>
                  </a:moveTo>
                  <a:cubicBezTo>
                    <a:pt x="448" y="440"/>
                    <a:pt x="448" y="440"/>
                    <a:pt x="448" y="440"/>
                  </a:cubicBezTo>
                  <a:cubicBezTo>
                    <a:pt x="448" y="448"/>
                    <a:pt x="443" y="454"/>
                    <a:pt x="433" y="454"/>
                  </a:cubicBezTo>
                  <a:cubicBezTo>
                    <a:pt x="423" y="454"/>
                    <a:pt x="417" y="448"/>
                    <a:pt x="417" y="439"/>
                  </a:cubicBezTo>
                  <a:cubicBezTo>
                    <a:pt x="417" y="410"/>
                    <a:pt x="417" y="410"/>
                    <a:pt x="417" y="410"/>
                  </a:cubicBezTo>
                  <a:cubicBezTo>
                    <a:pt x="417" y="401"/>
                    <a:pt x="423" y="394"/>
                    <a:pt x="433" y="394"/>
                  </a:cubicBezTo>
                  <a:cubicBezTo>
                    <a:pt x="443" y="394"/>
                    <a:pt x="448" y="400"/>
                    <a:pt x="448" y="408"/>
                  </a:cubicBezTo>
                  <a:cubicBezTo>
                    <a:pt x="448" y="410"/>
                    <a:pt x="448" y="410"/>
                    <a:pt x="448" y="410"/>
                  </a:cubicBezTo>
                  <a:cubicBezTo>
                    <a:pt x="457" y="410"/>
                    <a:pt x="457" y="410"/>
                    <a:pt x="457" y="410"/>
                  </a:cubicBezTo>
                  <a:cubicBezTo>
                    <a:pt x="457" y="409"/>
                    <a:pt x="457" y="409"/>
                    <a:pt x="457" y="409"/>
                  </a:cubicBezTo>
                  <a:cubicBezTo>
                    <a:pt x="457" y="395"/>
                    <a:pt x="447" y="386"/>
                    <a:pt x="433" y="386"/>
                  </a:cubicBezTo>
                  <a:cubicBezTo>
                    <a:pt x="418" y="386"/>
                    <a:pt x="409" y="395"/>
                    <a:pt x="409" y="410"/>
                  </a:cubicBezTo>
                  <a:cubicBezTo>
                    <a:pt x="409" y="439"/>
                    <a:pt x="409" y="439"/>
                    <a:pt x="409" y="439"/>
                  </a:cubicBezTo>
                  <a:cubicBezTo>
                    <a:pt x="409" y="453"/>
                    <a:pt x="419" y="462"/>
                    <a:pt x="433" y="462"/>
                  </a:cubicBezTo>
                  <a:cubicBezTo>
                    <a:pt x="447" y="462"/>
                    <a:pt x="457" y="454"/>
                    <a:pt x="457" y="440"/>
                  </a:cubicBezTo>
                  <a:cubicBezTo>
                    <a:pt x="457" y="438"/>
                    <a:pt x="457" y="438"/>
                    <a:pt x="457" y="438"/>
                  </a:cubicBezTo>
                  <a:lnTo>
                    <a:pt x="448" y="438"/>
                  </a:lnTo>
                  <a:close/>
                  <a:moveTo>
                    <a:pt x="519" y="410"/>
                  </a:moveTo>
                  <a:cubicBezTo>
                    <a:pt x="519" y="395"/>
                    <a:pt x="510" y="386"/>
                    <a:pt x="495" y="386"/>
                  </a:cubicBezTo>
                  <a:cubicBezTo>
                    <a:pt x="480" y="386"/>
                    <a:pt x="471" y="395"/>
                    <a:pt x="471" y="410"/>
                  </a:cubicBezTo>
                  <a:cubicBezTo>
                    <a:pt x="471" y="439"/>
                    <a:pt x="471" y="439"/>
                    <a:pt x="471" y="439"/>
                  </a:cubicBezTo>
                  <a:cubicBezTo>
                    <a:pt x="471" y="453"/>
                    <a:pt x="481" y="462"/>
                    <a:pt x="495" y="462"/>
                  </a:cubicBezTo>
                  <a:cubicBezTo>
                    <a:pt x="510" y="462"/>
                    <a:pt x="519" y="453"/>
                    <a:pt x="519" y="439"/>
                  </a:cubicBezTo>
                  <a:lnTo>
                    <a:pt x="519" y="410"/>
                  </a:lnTo>
                  <a:close/>
                  <a:moveTo>
                    <a:pt x="480" y="410"/>
                  </a:moveTo>
                  <a:cubicBezTo>
                    <a:pt x="480" y="401"/>
                    <a:pt x="485" y="394"/>
                    <a:pt x="495" y="394"/>
                  </a:cubicBezTo>
                  <a:cubicBezTo>
                    <a:pt x="505" y="394"/>
                    <a:pt x="511" y="401"/>
                    <a:pt x="511" y="410"/>
                  </a:cubicBezTo>
                  <a:cubicBezTo>
                    <a:pt x="511" y="439"/>
                    <a:pt x="511" y="439"/>
                    <a:pt x="511" y="439"/>
                  </a:cubicBezTo>
                  <a:cubicBezTo>
                    <a:pt x="511" y="448"/>
                    <a:pt x="505" y="454"/>
                    <a:pt x="495" y="454"/>
                  </a:cubicBezTo>
                  <a:cubicBezTo>
                    <a:pt x="485" y="454"/>
                    <a:pt x="480" y="448"/>
                    <a:pt x="480" y="439"/>
                  </a:cubicBezTo>
                  <a:lnTo>
                    <a:pt x="480" y="410"/>
                  </a:lnTo>
                  <a:close/>
                  <a:moveTo>
                    <a:pt x="546" y="387"/>
                  </a:moveTo>
                  <a:cubicBezTo>
                    <a:pt x="537" y="387"/>
                    <a:pt x="537" y="387"/>
                    <a:pt x="537" y="387"/>
                  </a:cubicBezTo>
                  <a:cubicBezTo>
                    <a:pt x="537" y="461"/>
                    <a:pt x="537" y="461"/>
                    <a:pt x="537" y="461"/>
                  </a:cubicBezTo>
                  <a:cubicBezTo>
                    <a:pt x="578" y="461"/>
                    <a:pt x="578" y="461"/>
                    <a:pt x="578" y="461"/>
                  </a:cubicBezTo>
                  <a:cubicBezTo>
                    <a:pt x="578" y="453"/>
                    <a:pt x="578" y="453"/>
                    <a:pt x="578" y="453"/>
                  </a:cubicBezTo>
                  <a:cubicBezTo>
                    <a:pt x="546" y="453"/>
                    <a:pt x="546" y="453"/>
                    <a:pt x="546" y="453"/>
                  </a:cubicBezTo>
                  <a:lnTo>
                    <a:pt x="546" y="387"/>
                  </a:lnTo>
                  <a:close/>
                  <a:moveTo>
                    <a:pt x="627" y="387"/>
                  </a:moveTo>
                  <a:cubicBezTo>
                    <a:pt x="627" y="439"/>
                    <a:pt x="627" y="439"/>
                    <a:pt x="627" y="439"/>
                  </a:cubicBezTo>
                  <a:cubicBezTo>
                    <a:pt x="627" y="448"/>
                    <a:pt x="621" y="454"/>
                    <a:pt x="612" y="454"/>
                  </a:cubicBezTo>
                  <a:cubicBezTo>
                    <a:pt x="602" y="454"/>
                    <a:pt x="596" y="448"/>
                    <a:pt x="596" y="439"/>
                  </a:cubicBezTo>
                  <a:cubicBezTo>
                    <a:pt x="596" y="387"/>
                    <a:pt x="596" y="387"/>
                    <a:pt x="596" y="387"/>
                  </a:cubicBezTo>
                  <a:cubicBezTo>
                    <a:pt x="588" y="387"/>
                    <a:pt x="588" y="387"/>
                    <a:pt x="588" y="387"/>
                  </a:cubicBezTo>
                  <a:cubicBezTo>
                    <a:pt x="588" y="439"/>
                    <a:pt x="588" y="439"/>
                    <a:pt x="588" y="439"/>
                  </a:cubicBezTo>
                  <a:cubicBezTo>
                    <a:pt x="588" y="453"/>
                    <a:pt x="598" y="462"/>
                    <a:pt x="612" y="462"/>
                  </a:cubicBezTo>
                  <a:cubicBezTo>
                    <a:pt x="626" y="462"/>
                    <a:pt x="635" y="453"/>
                    <a:pt x="635" y="439"/>
                  </a:cubicBezTo>
                  <a:cubicBezTo>
                    <a:pt x="635" y="387"/>
                    <a:pt x="635" y="387"/>
                    <a:pt x="635" y="387"/>
                  </a:cubicBezTo>
                  <a:lnTo>
                    <a:pt x="627" y="387"/>
                  </a:lnTo>
                  <a:close/>
                  <a:moveTo>
                    <a:pt x="680" y="437"/>
                  </a:moveTo>
                  <a:cubicBezTo>
                    <a:pt x="685" y="437"/>
                    <a:pt x="685" y="437"/>
                    <a:pt x="685" y="437"/>
                  </a:cubicBezTo>
                  <a:cubicBezTo>
                    <a:pt x="701" y="405"/>
                    <a:pt x="701" y="405"/>
                    <a:pt x="701" y="405"/>
                  </a:cubicBezTo>
                  <a:cubicBezTo>
                    <a:pt x="701" y="461"/>
                    <a:pt x="701" y="461"/>
                    <a:pt x="701" y="461"/>
                  </a:cubicBezTo>
                  <a:cubicBezTo>
                    <a:pt x="709" y="461"/>
                    <a:pt x="709" y="461"/>
                    <a:pt x="709" y="461"/>
                  </a:cubicBezTo>
                  <a:cubicBezTo>
                    <a:pt x="709" y="387"/>
                    <a:pt x="709" y="387"/>
                    <a:pt x="709" y="387"/>
                  </a:cubicBezTo>
                  <a:cubicBezTo>
                    <a:pt x="702" y="387"/>
                    <a:pt x="702" y="387"/>
                    <a:pt x="702" y="387"/>
                  </a:cubicBezTo>
                  <a:cubicBezTo>
                    <a:pt x="682" y="426"/>
                    <a:pt x="682" y="426"/>
                    <a:pt x="682" y="426"/>
                  </a:cubicBezTo>
                  <a:cubicBezTo>
                    <a:pt x="663" y="387"/>
                    <a:pt x="663" y="387"/>
                    <a:pt x="663" y="387"/>
                  </a:cubicBezTo>
                  <a:cubicBezTo>
                    <a:pt x="656" y="387"/>
                    <a:pt x="656" y="387"/>
                    <a:pt x="656" y="387"/>
                  </a:cubicBezTo>
                  <a:cubicBezTo>
                    <a:pt x="656" y="461"/>
                    <a:pt x="656" y="461"/>
                    <a:pt x="656" y="461"/>
                  </a:cubicBezTo>
                  <a:cubicBezTo>
                    <a:pt x="664" y="461"/>
                    <a:pt x="664" y="461"/>
                    <a:pt x="664" y="461"/>
                  </a:cubicBezTo>
                  <a:cubicBezTo>
                    <a:pt x="664" y="405"/>
                    <a:pt x="664" y="405"/>
                    <a:pt x="664" y="405"/>
                  </a:cubicBezTo>
                  <a:lnTo>
                    <a:pt x="680" y="437"/>
                  </a:lnTo>
                  <a:close/>
                  <a:moveTo>
                    <a:pt x="730" y="461"/>
                  </a:moveTo>
                  <a:cubicBezTo>
                    <a:pt x="756" y="461"/>
                    <a:pt x="756" y="461"/>
                    <a:pt x="756" y="461"/>
                  </a:cubicBezTo>
                  <a:cubicBezTo>
                    <a:pt x="769" y="461"/>
                    <a:pt x="778" y="453"/>
                    <a:pt x="778" y="441"/>
                  </a:cubicBezTo>
                  <a:cubicBezTo>
                    <a:pt x="778" y="432"/>
                    <a:pt x="773" y="426"/>
                    <a:pt x="765" y="423"/>
                  </a:cubicBezTo>
                  <a:cubicBezTo>
                    <a:pt x="765" y="423"/>
                    <a:pt x="765" y="423"/>
                    <a:pt x="765" y="423"/>
                  </a:cubicBezTo>
                  <a:cubicBezTo>
                    <a:pt x="772" y="420"/>
                    <a:pt x="776" y="415"/>
                    <a:pt x="776" y="406"/>
                  </a:cubicBezTo>
                  <a:cubicBezTo>
                    <a:pt x="776" y="395"/>
                    <a:pt x="767" y="387"/>
                    <a:pt x="754" y="387"/>
                  </a:cubicBezTo>
                  <a:cubicBezTo>
                    <a:pt x="730" y="387"/>
                    <a:pt x="730" y="387"/>
                    <a:pt x="730" y="387"/>
                  </a:cubicBezTo>
                  <a:lnTo>
                    <a:pt x="730" y="461"/>
                  </a:lnTo>
                  <a:close/>
                  <a:moveTo>
                    <a:pt x="753" y="395"/>
                  </a:moveTo>
                  <a:cubicBezTo>
                    <a:pt x="762" y="395"/>
                    <a:pt x="767" y="399"/>
                    <a:pt x="767" y="407"/>
                  </a:cubicBezTo>
                  <a:cubicBezTo>
                    <a:pt x="767" y="415"/>
                    <a:pt x="762" y="420"/>
                    <a:pt x="753" y="420"/>
                  </a:cubicBezTo>
                  <a:cubicBezTo>
                    <a:pt x="739" y="420"/>
                    <a:pt x="739" y="420"/>
                    <a:pt x="739" y="420"/>
                  </a:cubicBezTo>
                  <a:cubicBezTo>
                    <a:pt x="739" y="395"/>
                    <a:pt x="739" y="395"/>
                    <a:pt x="739" y="395"/>
                  </a:cubicBezTo>
                  <a:lnTo>
                    <a:pt x="753" y="395"/>
                  </a:lnTo>
                  <a:close/>
                  <a:moveTo>
                    <a:pt x="755" y="427"/>
                  </a:moveTo>
                  <a:cubicBezTo>
                    <a:pt x="764" y="427"/>
                    <a:pt x="769" y="432"/>
                    <a:pt x="769" y="441"/>
                  </a:cubicBezTo>
                  <a:cubicBezTo>
                    <a:pt x="769" y="449"/>
                    <a:pt x="764" y="454"/>
                    <a:pt x="755" y="454"/>
                  </a:cubicBezTo>
                  <a:cubicBezTo>
                    <a:pt x="739" y="454"/>
                    <a:pt x="739" y="454"/>
                    <a:pt x="739" y="454"/>
                  </a:cubicBezTo>
                  <a:cubicBezTo>
                    <a:pt x="739" y="427"/>
                    <a:pt x="739" y="427"/>
                    <a:pt x="739" y="427"/>
                  </a:cubicBezTo>
                  <a:lnTo>
                    <a:pt x="755" y="427"/>
                  </a:lnTo>
                  <a:close/>
                  <a:moveTo>
                    <a:pt x="805" y="387"/>
                  </a:moveTo>
                  <a:cubicBezTo>
                    <a:pt x="796" y="387"/>
                    <a:pt x="796" y="387"/>
                    <a:pt x="796" y="387"/>
                  </a:cubicBezTo>
                  <a:cubicBezTo>
                    <a:pt x="796" y="461"/>
                    <a:pt x="796" y="461"/>
                    <a:pt x="796" y="461"/>
                  </a:cubicBezTo>
                  <a:cubicBezTo>
                    <a:pt x="805" y="461"/>
                    <a:pt x="805" y="461"/>
                    <a:pt x="805" y="461"/>
                  </a:cubicBezTo>
                  <a:lnTo>
                    <a:pt x="805" y="387"/>
                  </a:lnTo>
                  <a:close/>
                  <a:moveTo>
                    <a:pt x="828" y="461"/>
                  </a:moveTo>
                  <a:cubicBezTo>
                    <a:pt x="834" y="444"/>
                    <a:pt x="834" y="444"/>
                    <a:pt x="834" y="444"/>
                  </a:cubicBezTo>
                  <a:cubicBezTo>
                    <a:pt x="862" y="444"/>
                    <a:pt x="862" y="444"/>
                    <a:pt x="862" y="444"/>
                  </a:cubicBezTo>
                  <a:cubicBezTo>
                    <a:pt x="867" y="461"/>
                    <a:pt x="867" y="461"/>
                    <a:pt x="867" y="461"/>
                  </a:cubicBezTo>
                  <a:cubicBezTo>
                    <a:pt x="876" y="461"/>
                    <a:pt x="876" y="461"/>
                    <a:pt x="876" y="461"/>
                  </a:cubicBezTo>
                  <a:cubicBezTo>
                    <a:pt x="852" y="387"/>
                    <a:pt x="852" y="387"/>
                    <a:pt x="852" y="387"/>
                  </a:cubicBezTo>
                  <a:cubicBezTo>
                    <a:pt x="844" y="387"/>
                    <a:pt x="844" y="387"/>
                    <a:pt x="844" y="387"/>
                  </a:cubicBezTo>
                  <a:cubicBezTo>
                    <a:pt x="820" y="461"/>
                    <a:pt x="820" y="461"/>
                    <a:pt x="820" y="461"/>
                  </a:cubicBezTo>
                  <a:lnTo>
                    <a:pt x="828" y="461"/>
                  </a:lnTo>
                  <a:close/>
                  <a:moveTo>
                    <a:pt x="848" y="399"/>
                  </a:moveTo>
                  <a:cubicBezTo>
                    <a:pt x="860" y="437"/>
                    <a:pt x="860" y="437"/>
                    <a:pt x="860" y="437"/>
                  </a:cubicBezTo>
                  <a:cubicBezTo>
                    <a:pt x="836" y="437"/>
                    <a:pt x="836" y="437"/>
                    <a:pt x="836" y="437"/>
                  </a:cubicBezTo>
                  <a:lnTo>
                    <a:pt x="848" y="399"/>
                  </a:lnTo>
                  <a:close/>
                </a:path>
              </a:pathLst>
            </a:custGeom>
            <a:solidFill>
              <a:srgbClr val="00BCE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 name="Freeform 8">
              <a:extLst>
                <a:ext uri="{FF2B5EF4-FFF2-40B4-BE49-F238E27FC236}">
                  <a16:creationId xmlns:a16="http://schemas.microsoft.com/office/drawing/2014/main" id="{279791F0-8658-0018-F78B-C3A9748869F0}"/>
                </a:ext>
              </a:extLst>
            </p:cNvPr>
            <p:cNvSpPr>
              <a:spLocks noEditPoints="1"/>
            </p:cNvSpPr>
            <p:nvPr userDrawn="1"/>
          </p:nvSpPr>
          <p:spPr bwMode="auto">
            <a:xfrm>
              <a:off x="819150" y="3517900"/>
              <a:ext cx="434975" cy="493713"/>
            </a:xfrm>
            <a:custGeom>
              <a:avLst/>
              <a:gdLst>
                <a:gd name="T0" fmla="*/ 2147483646 w 274"/>
                <a:gd name="T1" fmla="*/ 2147483646 h 311"/>
                <a:gd name="T2" fmla="*/ 2147483646 w 274"/>
                <a:gd name="T3" fmla="*/ 0 h 311"/>
                <a:gd name="T4" fmla="*/ 0 w 274"/>
                <a:gd name="T5" fmla="*/ 2147483646 h 311"/>
                <a:gd name="T6" fmla="*/ 2147483646 w 274"/>
                <a:gd name="T7" fmla="*/ 2147483646 h 311"/>
                <a:gd name="T8" fmla="*/ 2147483646 w 274"/>
                <a:gd name="T9" fmla="*/ 2147483646 h 311"/>
                <a:gd name="T10" fmla="*/ 2147483646 w 274"/>
                <a:gd name="T11" fmla="*/ 2147483646 h 311"/>
                <a:gd name="T12" fmla="*/ 2147483646 w 274"/>
                <a:gd name="T13" fmla="*/ 2147483646 h 311"/>
                <a:gd name="T14" fmla="*/ 2147483646 w 274"/>
                <a:gd name="T15" fmla="*/ 2147483646 h 311"/>
                <a:gd name="T16" fmla="*/ 2147483646 w 274"/>
                <a:gd name="T17" fmla="*/ 2147483646 h 311"/>
                <a:gd name="T18" fmla="*/ 2147483646 w 274"/>
                <a:gd name="T19" fmla="*/ 2147483646 h 311"/>
                <a:gd name="T20" fmla="*/ 2147483646 w 274"/>
                <a:gd name="T21" fmla="*/ 2147483646 h 311"/>
                <a:gd name="T22" fmla="*/ 2147483646 w 274"/>
                <a:gd name="T23" fmla="*/ 2147483646 h 311"/>
                <a:gd name="T24" fmla="*/ 2147483646 w 274"/>
                <a:gd name="T25" fmla="*/ 2147483646 h 311"/>
                <a:gd name="T26" fmla="*/ 2147483646 w 274"/>
                <a:gd name="T27" fmla="*/ 2147483646 h 311"/>
                <a:gd name="T28" fmla="*/ 2147483646 w 274"/>
                <a:gd name="T29" fmla="*/ 2147483646 h 311"/>
                <a:gd name="T30" fmla="*/ 2147483646 w 274"/>
                <a:gd name="T31" fmla="*/ 2147483646 h 311"/>
                <a:gd name="T32" fmla="*/ 2147483646 w 274"/>
                <a:gd name="T33" fmla="*/ 2147483646 h 311"/>
                <a:gd name="T34" fmla="*/ 2147483646 w 274"/>
                <a:gd name="T35" fmla="*/ 2147483646 h 311"/>
                <a:gd name="T36" fmla="*/ 2147483646 w 274"/>
                <a:gd name="T37" fmla="*/ 2147483646 h 311"/>
                <a:gd name="T38" fmla="*/ 2147483646 w 274"/>
                <a:gd name="T39" fmla="*/ 2147483646 h 311"/>
                <a:gd name="T40" fmla="*/ 2147483646 w 274"/>
                <a:gd name="T41" fmla="*/ 2147483646 h 311"/>
                <a:gd name="T42" fmla="*/ 2147483646 w 274"/>
                <a:gd name="T43" fmla="*/ 2147483646 h 311"/>
                <a:gd name="T44" fmla="*/ 2147483646 w 274"/>
                <a:gd name="T45" fmla="*/ 2147483646 h 311"/>
                <a:gd name="T46" fmla="*/ 2147483646 w 274"/>
                <a:gd name="T47" fmla="*/ 2147483646 h 311"/>
                <a:gd name="T48" fmla="*/ 2147483646 w 274"/>
                <a:gd name="T49" fmla="*/ 2147483646 h 311"/>
                <a:gd name="T50" fmla="*/ 2147483646 w 274"/>
                <a:gd name="T51" fmla="*/ 2147483646 h 311"/>
                <a:gd name="T52" fmla="*/ 2147483646 w 274"/>
                <a:gd name="T53" fmla="*/ 2147483646 h 311"/>
                <a:gd name="T54" fmla="*/ 2147483646 w 274"/>
                <a:gd name="T55" fmla="*/ 2147483646 h 311"/>
                <a:gd name="T56" fmla="*/ 2147483646 w 274"/>
                <a:gd name="T57" fmla="*/ 2147483646 h 311"/>
                <a:gd name="T58" fmla="*/ 2147483646 w 274"/>
                <a:gd name="T59" fmla="*/ 2147483646 h 311"/>
                <a:gd name="T60" fmla="*/ 2147483646 w 274"/>
                <a:gd name="T61" fmla="*/ 2147483646 h 311"/>
                <a:gd name="T62" fmla="*/ 2147483646 w 274"/>
                <a:gd name="T63" fmla="*/ 2147483646 h 311"/>
                <a:gd name="T64" fmla="*/ 2147483646 w 274"/>
                <a:gd name="T65" fmla="*/ 2147483646 h 311"/>
                <a:gd name="T66" fmla="*/ 2147483646 w 274"/>
                <a:gd name="T67" fmla="*/ 2147483646 h 311"/>
                <a:gd name="T68" fmla="*/ 2147483646 w 274"/>
                <a:gd name="T69" fmla="*/ 2147483646 h 311"/>
                <a:gd name="T70" fmla="*/ 2147483646 w 274"/>
                <a:gd name="T71" fmla="*/ 2147483646 h 311"/>
                <a:gd name="T72" fmla="*/ 2147483646 w 274"/>
                <a:gd name="T73" fmla="*/ 2147483646 h 311"/>
                <a:gd name="T74" fmla="*/ 2147483646 w 274"/>
                <a:gd name="T75" fmla="*/ 2147483646 h 311"/>
                <a:gd name="T76" fmla="*/ 2147483646 w 274"/>
                <a:gd name="T77" fmla="*/ 2147483646 h 311"/>
                <a:gd name="T78" fmla="*/ 2147483646 w 274"/>
                <a:gd name="T79" fmla="*/ 2147483646 h 311"/>
                <a:gd name="T80" fmla="*/ 2147483646 w 274"/>
                <a:gd name="T81" fmla="*/ 2147483646 h 311"/>
                <a:gd name="T82" fmla="*/ 2147483646 w 274"/>
                <a:gd name="T83" fmla="*/ 2147483646 h 311"/>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274" h="311">
                  <a:moveTo>
                    <a:pt x="274" y="155"/>
                  </a:moveTo>
                  <a:lnTo>
                    <a:pt x="137" y="0"/>
                  </a:lnTo>
                  <a:lnTo>
                    <a:pt x="0" y="155"/>
                  </a:lnTo>
                  <a:lnTo>
                    <a:pt x="137" y="311"/>
                  </a:lnTo>
                  <a:lnTo>
                    <a:pt x="274" y="155"/>
                  </a:lnTo>
                  <a:close/>
                  <a:moveTo>
                    <a:pt x="111" y="258"/>
                  </a:moveTo>
                  <a:lnTo>
                    <a:pt x="164" y="258"/>
                  </a:lnTo>
                  <a:lnTo>
                    <a:pt x="137" y="288"/>
                  </a:lnTo>
                  <a:lnTo>
                    <a:pt x="111" y="258"/>
                  </a:lnTo>
                  <a:close/>
                  <a:moveTo>
                    <a:pt x="183" y="147"/>
                  </a:moveTo>
                  <a:lnTo>
                    <a:pt x="137" y="95"/>
                  </a:lnTo>
                  <a:lnTo>
                    <a:pt x="91" y="147"/>
                  </a:lnTo>
                  <a:lnTo>
                    <a:pt x="69" y="147"/>
                  </a:lnTo>
                  <a:lnTo>
                    <a:pt x="137" y="70"/>
                  </a:lnTo>
                  <a:lnTo>
                    <a:pt x="205" y="147"/>
                  </a:lnTo>
                  <a:lnTo>
                    <a:pt x="183" y="147"/>
                  </a:lnTo>
                  <a:close/>
                  <a:moveTo>
                    <a:pt x="164" y="147"/>
                  </a:moveTo>
                  <a:lnTo>
                    <a:pt x="111" y="147"/>
                  </a:lnTo>
                  <a:lnTo>
                    <a:pt x="137" y="117"/>
                  </a:lnTo>
                  <a:lnTo>
                    <a:pt x="164" y="147"/>
                  </a:lnTo>
                  <a:close/>
                  <a:moveTo>
                    <a:pt x="247" y="162"/>
                  </a:moveTo>
                  <a:lnTo>
                    <a:pt x="232" y="179"/>
                  </a:lnTo>
                  <a:lnTo>
                    <a:pt x="42" y="179"/>
                  </a:lnTo>
                  <a:lnTo>
                    <a:pt x="27" y="162"/>
                  </a:lnTo>
                  <a:lnTo>
                    <a:pt x="247" y="162"/>
                  </a:lnTo>
                  <a:close/>
                  <a:moveTo>
                    <a:pt x="219" y="194"/>
                  </a:moveTo>
                  <a:lnTo>
                    <a:pt x="204" y="211"/>
                  </a:lnTo>
                  <a:lnTo>
                    <a:pt x="70" y="211"/>
                  </a:lnTo>
                  <a:lnTo>
                    <a:pt x="55" y="194"/>
                  </a:lnTo>
                  <a:lnTo>
                    <a:pt x="219" y="194"/>
                  </a:lnTo>
                  <a:close/>
                  <a:moveTo>
                    <a:pt x="191" y="226"/>
                  </a:moveTo>
                  <a:lnTo>
                    <a:pt x="177" y="243"/>
                  </a:lnTo>
                  <a:lnTo>
                    <a:pt x="97" y="243"/>
                  </a:lnTo>
                  <a:lnTo>
                    <a:pt x="83" y="226"/>
                  </a:lnTo>
                  <a:lnTo>
                    <a:pt x="191" y="226"/>
                  </a:lnTo>
                  <a:close/>
                  <a:moveTo>
                    <a:pt x="247" y="147"/>
                  </a:moveTo>
                  <a:lnTo>
                    <a:pt x="225" y="147"/>
                  </a:lnTo>
                  <a:lnTo>
                    <a:pt x="137" y="47"/>
                  </a:lnTo>
                  <a:lnTo>
                    <a:pt x="49" y="147"/>
                  </a:lnTo>
                  <a:lnTo>
                    <a:pt x="27" y="147"/>
                  </a:lnTo>
                  <a:lnTo>
                    <a:pt x="137" y="22"/>
                  </a:lnTo>
                  <a:lnTo>
                    <a:pt x="247" y="14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grpSp>
      <p:sp>
        <p:nvSpPr>
          <p:cNvPr id="2" name="Title 1"/>
          <p:cNvSpPr>
            <a:spLocks noGrp="1"/>
          </p:cNvSpPr>
          <p:nvPr>
            <p:ph type="title"/>
          </p:nvPr>
        </p:nvSpPr>
        <p:spPr>
          <a:xfrm>
            <a:off x="931025" y="692528"/>
            <a:ext cx="5598193" cy="759756"/>
          </a:xfrm>
        </p:spPr>
        <p:txBody>
          <a:bodyPr anchor="b"/>
          <a:lstStyle>
            <a:lvl1pPr>
              <a:lnSpc>
                <a:spcPct val="90000"/>
              </a:lnSpc>
              <a:defRPr>
                <a:solidFill>
                  <a:schemeClr val="accent1"/>
                </a:solidFill>
              </a:defRPr>
            </a:lvl1pPr>
          </a:lstStyle>
          <a:p>
            <a:r>
              <a:rPr lang="en-US"/>
              <a:t>Click to edit Master title style</a:t>
            </a:r>
          </a:p>
        </p:txBody>
      </p:sp>
      <p:sp>
        <p:nvSpPr>
          <p:cNvPr id="3" name="Content Placeholder 2"/>
          <p:cNvSpPr>
            <a:spLocks noGrp="1"/>
          </p:cNvSpPr>
          <p:nvPr>
            <p:ph idx="1"/>
          </p:nvPr>
        </p:nvSpPr>
        <p:spPr>
          <a:xfrm>
            <a:off x="914121" y="1761566"/>
            <a:ext cx="6500811" cy="2833056"/>
          </a:xfrm>
        </p:spPr>
        <p:txBody>
          <a:bodyPr/>
          <a:lstStyle>
            <a:lvl1pPr marL="228600" indent="-228600">
              <a:lnSpc>
                <a:spcPct val="100000"/>
              </a:lnSpc>
              <a:defRPr sz="1600" b="0"/>
            </a:lvl1pPr>
            <a:lvl2pPr>
              <a:lnSpc>
                <a:spcPct val="100000"/>
              </a:lnSpc>
              <a:defRPr sz="1400" b="0"/>
            </a:lvl2pPr>
            <a:lvl3pPr>
              <a:lnSpc>
                <a:spcPct val="100000"/>
              </a:lnSpc>
              <a:defRPr sz="1200" b="0"/>
            </a:lvl3pPr>
            <a:lvl4pPr>
              <a:lnSpc>
                <a:spcPct val="100000"/>
              </a:lnSpc>
              <a:defRPr sz="1100" b="0"/>
            </a:lvl4pPr>
            <a:lvl5pPr>
              <a:lnSpc>
                <a:spcPct val="100000"/>
              </a:lnSpc>
              <a:defRPr sz="1050" b="0"/>
            </a:lvl5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7" name="Footer Placeholder 4">
            <a:extLst>
              <a:ext uri="{FF2B5EF4-FFF2-40B4-BE49-F238E27FC236}">
                <a16:creationId xmlns:a16="http://schemas.microsoft.com/office/drawing/2014/main" id="{60A40030-1670-A99B-C7F6-3822644048F7}"/>
              </a:ext>
            </a:extLst>
          </p:cNvPr>
          <p:cNvSpPr>
            <a:spLocks noGrp="1"/>
          </p:cNvSpPr>
          <p:nvPr>
            <p:ph type="ftr" sz="quarter" idx="10"/>
          </p:nvPr>
        </p:nvSpPr>
        <p:spPr/>
        <p:txBody>
          <a:bodyPr/>
          <a:lstStyle>
            <a:lvl1pPr>
              <a:defRPr/>
            </a:lvl1pPr>
          </a:lstStyle>
          <a:p>
            <a:pPr>
              <a:defRPr/>
            </a:pPr>
            <a:r>
              <a:rPr lang="en-US"/>
              <a:t>SECTION TITLE</a:t>
            </a:r>
          </a:p>
        </p:txBody>
      </p:sp>
      <p:sp>
        <p:nvSpPr>
          <p:cNvPr id="8" name="Slide Number Placeholder 5">
            <a:extLst>
              <a:ext uri="{FF2B5EF4-FFF2-40B4-BE49-F238E27FC236}">
                <a16:creationId xmlns:a16="http://schemas.microsoft.com/office/drawing/2014/main" id="{16E2DBAC-5743-E3CA-99A5-12105CE3BFAF}"/>
              </a:ext>
            </a:extLst>
          </p:cNvPr>
          <p:cNvSpPr>
            <a:spLocks noGrp="1"/>
          </p:cNvSpPr>
          <p:nvPr>
            <p:ph type="sldNum" sz="quarter" idx="11"/>
          </p:nvPr>
        </p:nvSpPr>
        <p:spPr>
          <a:xfrm>
            <a:off x="574675" y="4700588"/>
            <a:ext cx="368300" cy="273050"/>
          </a:xfrm>
        </p:spPr>
        <p:txBody>
          <a:bodyPr/>
          <a:lstStyle>
            <a:lvl1pPr>
              <a:defRPr/>
            </a:lvl1pPr>
          </a:lstStyle>
          <a:p>
            <a:fld id="{8F677318-47A5-4A3F-90D2-5716DF53F11E}" type="slidenum">
              <a:rPr lang="en-US" altLang="en-US"/>
              <a:pPr/>
              <a:t>‹#›</a:t>
            </a:fld>
            <a:endParaRPr lang="en-US" altLang="en-US"/>
          </a:p>
        </p:txBody>
      </p:sp>
    </p:spTree>
    <p:extLst>
      <p:ext uri="{BB962C8B-B14F-4D97-AF65-F5344CB8AC3E}">
        <p14:creationId xmlns:p14="http://schemas.microsoft.com/office/powerpoint/2010/main" val="3643494346"/>
      </p:ext>
    </p:extLst>
  </p:cSld>
  <p:clrMapOvr>
    <a:masterClrMapping/>
  </p:clrMapOvr>
  <p:transition spd="slow">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and Content - Whit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AC76C4A-36C0-756F-EA85-CE0AC5F6C2F5}"/>
              </a:ext>
            </a:extLst>
          </p:cNvPr>
          <p:cNvSpPr/>
          <p:nvPr userDrawn="1"/>
        </p:nvSpPr>
        <p:spPr>
          <a:xfrm>
            <a:off x="0" y="0"/>
            <a:ext cx="9144000" cy="5143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grpSp>
        <p:nvGrpSpPr>
          <p:cNvPr id="5" name="Group 7">
            <a:extLst>
              <a:ext uri="{FF2B5EF4-FFF2-40B4-BE49-F238E27FC236}">
                <a16:creationId xmlns:a16="http://schemas.microsoft.com/office/drawing/2014/main" id="{C3B327B6-C7F2-EC74-C01F-D856A7D53F4A}"/>
              </a:ext>
            </a:extLst>
          </p:cNvPr>
          <p:cNvGrpSpPr>
            <a:grpSpLocks/>
          </p:cNvGrpSpPr>
          <p:nvPr userDrawn="1"/>
        </p:nvGrpSpPr>
        <p:grpSpPr bwMode="auto">
          <a:xfrm>
            <a:off x="7415213" y="4538663"/>
            <a:ext cx="1009650" cy="387350"/>
            <a:chOff x="7414932" y="4464423"/>
            <a:chExt cx="1009585" cy="387631"/>
          </a:xfrm>
        </p:grpSpPr>
        <p:sp>
          <p:nvSpPr>
            <p:cNvPr id="6" name="Freeform 7">
              <a:extLst>
                <a:ext uri="{FF2B5EF4-FFF2-40B4-BE49-F238E27FC236}">
                  <a16:creationId xmlns:a16="http://schemas.microsoft.com/office/drawing/2014/main" id="{C44E9128-A0E3-E3D8-5D4E-AEDC26B161F9}"/>
                </a:ext>
              </a:extLst>
            </p:cNvPr>
            <p:cNvSpPr>
              <a:spLocks noEditPoints="1"/>
            </p:cNvSpPr>
            <p:nvPr userDrawn="1"/>
          </p:nvSpPr>
          <p:spPr bwMode="auto">
            <a:xfrm>
              <a:off x="7826244" y="4560396"/>
              <a:ext cx="598273" cy="233077"/>
            </a:xfrm>
            <a:custGeom>
              <a:avLst/>
              <a:gdLst>
                <a:gd name="T0" fmla="*/ 2147483646 w 1184"/>
                <a:gd name="T1" fmla="*/ 2147483646 h 462"/>
                <a:gd name="T2" fmla="*/ 2147483646 w 1184"/>
                <a:gd name="T3" fmla="*/ 2147483646 h 462"/>
                <a:gd name="T4" fmla="*/ 2147483646 w 1184"/>
                <a:gd name="T5" fmla="*/ 2147483646 h 462"/>
                <a:gd name="T6" fmla="*/ 2147483646 w 1184"/>
                <a:gd name="T7" fmla="*/ 0 h 462"/>
                <a:gd name="T8" fmla="*/ 2147483646 w 1184"/>
                <a:gd name="T9" fmla="*/ 2147483646 h 462"/>
                <a:gd name="T10" fmla="*/ 2147483646 w 1184"/>
                <a:gd name="T11" fmla="*/ 2147483646 h 462"/>
                <a:gd name="T12" fmla="*/ 2147483646 w 1184"/>
                <a:gd name="T13" fmla="*/ 2147483646 h 462"/>
                <a:gd name="T14" fmla="*/ 2147483646 w 1184"/>
                <a:gd name="T15" fmla="*/ 2147483646 h 462"/>
                <a:gd name="T16" fmla="*/ 2147483646 w 1184"/>
                <a:gd name="T17" fmla="*/ 2147483646 h 462"/>
                <a:gd name="T18" fmla="*/ 2147483646 w 1184"/>
                <a:gd name="T19" fmla="*/ 2147483646 h 462"/>
                <a:gd name="T20" fmla="*/ 2147483646 w 1184"/>
                <a:gd name="T21" fmla="*/ 2147483646 h 462"/>
                <a:gd name="T22" fmla="*/ 2147483646 w 1184"/>
                <a:gd name="T23" fmla="*/ 2147483646 h 462"/>
                <a:gd name="T24" fmla="*/ 2147483646 w 1184"/>
                <a:gd name="T25" fmla="*/ 2147483646 h 462"/>
                <a:gd name="T26" fmla="*/ 2147483646 w 1184"/>
                <a:gd name="T27" fmla="*/ 2147483646 h 462"/>
                <a:gd name="T28" fmla="*/ 2147483646 w 1184"/>
                <a:gd name="T29" fmla="*/ 2147483646 h 462"/>
                <a:gd name="T30" fmla="*/ 2147483646 w 1184"/>
                <a:gd name="T31" fmla="*/ 2147483646 h 462"/>
                <a:gd name="T32" fmla="*/ 2147483646 w 1184"/>
                <a:gd name="T33" fmla="*/ 2147483646 h 462"/>
                <a:gd name="T34" fmla="*/ 2147483646 w 1184"/>
                <a:gd name="T35" fmla="*/ 2147483646 h 462"/>
                <a:gd name="T36" fmla="*/ 2147483646 w 1184"/>
                <a:gd name="T37" fmla="*/ 2147483646 h 462"/>
                <a:gd name="T38" fmla="*/ 2147483646 w 1184"/>
                <a:gd name="T39" fmla="*/ 2147483646 h 462"/>
                <a:gd name="T40" fmla="*/ 2147483646 w 1184"/>
                <a:gd name="T41" fmla="*/ 2147483646 h 462"/>
                <a:gd name="T42" fmla="*/ 2147483646 w 1184"/>
                <a:gd name="T43" fmla="*/ 2147483646 h 462"/>
                <a:gd name="T44" fmla="*/ 2147483646 w 1184"/>
                <a:gd name="T45" fmla="*/ 2147483646 h 462"/>
                <a:gd name="T46" fmla="*/ 2147483646 w 1184"/>
                <a:gd name="T47" fmla="*/ 2147483646 h 462"/>
                <a:gd name="T48" fmla="*/ 2147483646 w 1184"/>
                <a:gd name="T49" fmla="*/ 2147483646 h 462"/>
                <a:gd name="T50" fmla="*/ 2147483646 w 1184"/>
                <a:gd name="T51" fmla="*/ 2147483646 h 462"/>
                <a:gd name="T52" fmla="*/ 2147483646 w 1184"/>
                <a:gd name="T53" fmla="*/ 2147483646 h 462"/>
                <a:gd name="T54" fmla="*/ 2147483646 w 1184"/>
                <a:gd name="T55" fmla="*/ 2147483646 h 462"/>
                <a:gd name="T56" fmla="*/ 2147483646 w 1184"/>
                <a:gd name="T57" fmla="*/ 2147483646 h 462"/>
                <a:gd name="T58" fmla="*/ 2147483646 w 1184"/>
                <a:gd name="T59" fmla="*/ 2147483646 h 462"/>
                <a:gd name="T60" fmla="*/ 2147483646 w 1184"/>
                <a:gd name="T61" fmla="*/ 2147483646 h 462"/>
                <a:gd name="T62" fmla="*/ 2147483646 w 1184"/>
                <a:gd name="T63" fmla="*/ 2147483646 h 462"/>
                <a:gd name="T64" fmla="*/ 2147483646 w 1184"/>
                <a:gd name="T65" fmla="*/ 2147483646 h 462"/>
                <a:gd name="T66" fmla="*/ 2147483646 w 1184"/>
                <a:gd name="T67" fmla="*/ 2147483646 h 462"/>
                <a:gd name="T68" fmla="*/ 2147483646 w 1184"/>
                <a:gd name="T69" fmla="*/ 2147483646 h 462"/>
                <a:gd name="T70" fmla="*/ 2147483646 w 1184"/>
                <a:gd name="T71" fmla="*/ 2147483646 h 462"/>
                <a:gd name="T72" fmla="*/ 2147483646 w 1184"/>
                <a:gd name="T73" fmla="*/ 2147483646 h 462"/>
                <a:gd name="T74" fmla="*/ 2147483646 w 1184"/>
                <a:gd name="T75" fmla="*/ 2147483646 h 462"/>
                <a:gd name="T76" fmla="*/ 2147483646 w 1184"/>
                <a:gd name="T77" fmla="*/ 2147483646 h 462"/>
                <a:gd name="T78" fmla="*/ 2147483646 w 1184"/>
                <a:gd name="T79" fmla="*/ 2147483646 h 462"/>
                <a:gd name="T80" fmla="*/ 2147483646 w 1184"/>
                <a:gd name="T81" fmla="*/ 2147483646 h 462"/>
                <a:gd name="T82" fmla="*/ 2147483646 w 1184"/>
                <a:gd name="T83" fmla="*/ 2147483646 h 462"/>
                <a:gd name="T84" fmla="*/ 2147483646 w 1184"/>
                <a:gd name="T85" fmla="*/ 2147483646 h 462"/>
                <a:gd name="T86" fmla="*/ 2147483646 w 1184"/>
                <a:gd name="T87" fmla="*/ 2147483646 h 462"/>
                <a:gd name="T88" fmla="*/ 2147483646 w 1184"/>
                <a:gd name="T89" fmla="*/ 2147483646 h 462"/>
                <a:gd name="T90" fmla="*/ 2147483646 w 1184"/>
                <a:gd name="T91" fmla="*/ 2147483646 h 462"/>
                <a:gd name="T92" fmla="*/ 2147483646 w 1184"/>
                <a:gd name="T93" fmla="*/ 2147483646 h 462"/>
                <a:gd name="T94" fmla="*/ 2147483646 w 1184"/>
                <a:gd name="T95" fmla="*/ 2147483646 h 462"/>
                <a:gd name="T96" fmla="*/ 2147483646 w 1184"/>
                <a:gd name="T97" fmla="*/ 2147483646 h 462"/>
                <a:gd name="T98" fmla="*/ 2147483646 w 1184"/>
                <a:gd name="T99" fmla="*/ 2147483646 h 462"/>
                <a:gd name="T100" fmla="*/ 2147483646 w 1184"/>
                <a:gd name="T101" fmla="*/ 2147483646 h 462"/>
                <a:gd name="T102" fmla="*/ 2147483646 w 1184"/>
                <a:gd name="T103" fmla="*/ 2147483646 h 462"/>
                <a:gd name="T104" fmla="*/ 2147483646 w 1184"/>
                <a:gd name="T105" fmla="*/ 2147483646 h 462"/>
                <a:gd name="T106" fmla="*/ 2147483646 w 1184"/>
                <a:gd name="T107" fmla="*/ 2147483646 h 462"/>
                <a:gd name="T108" fmla="*/ 2147483646 w 1184"/>
                <a:gd name="T109" fmla="*/ 2147483646 h 462"/>
                <a:gd name="T110" fmla="*/ 2147483646 w 1184"/>
                <a:gd name="T111" fmla="*/ 2147483646 h 462"/>
                <a:gd name="T112" fmla="*/ 2147483646 w 1184"/>
                <a:gd name="T113" fmla="*/ 2147483646 h 462"/>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1184" h="462">
                  <a:moveTo>
                    <a:pt x="17" y="70"/>
                  </a:moveTo>
                  <a:cubicBezTo>
                    <a:pt x="17" y="114"/>
                    <a:pt x="17" y="114"/>
                    <a:pt x="17" y="114"/>
                  </a:cubicBezTo>
                  <a:cubicBezTo>
                    <a:pt x="76" y="114"/>
                    <a:pt x="76" y="114"/>
                    <a:pt x="76" y="114"/>
                  </a:cubicBezTo>
                  <a:cubicBezTo>
                    <a:pt x="76" y="127"/>
                    <a:pt x="76" y="127"/>
                    <a:pt x="76" y="127"/>
                  </a:cubicBezTo>
                  <a:cubicBezTo>
                    <a:pt x="3" y="127"/>
                    <a:pt x="3" y="127"/>
                    <a:pt x="3" y="127"/>
                  </a:cubicBezTo>
                  <a:cubicBezTo>
                    <a:pt x="3" y="2"/>
                    <a:pt x="3" y="2"/>
                    <a:pt x="3" y="2"/>
                  </a:cubicBezTo>
                  <a:cubicBezTo>
                    <a:pt x="74" y="2"/>
                    <a:pt x="74" y="2"/>
                    <a:pt x="74" y="2"/>
                  </a:cubicBezTo>
                  <a:cubicBezTo>
                    <a:pt x="74" y="15"/>
                    <a:pt x="74" y="15"/>
                    <a:pt x="74" y="15"/>
                  </a:cubicBezTo>
                  <a:cubicBezTo>
                    <a:pt x="17" y="15"/>
                    <a:pt x="17" y="15"/>
                    <a:pt x="17" y="15"/>
                  </a:cubicBezTo>
                  <a:cubicBezTo>
                    <a:pt x="17" y="57"/>
                    <a:pt x="17" y="57"/>
                    <a:pt x="17" y="57"/>
                  </a:cubicBezTo>
                  <a:cubicBezTo>
                    <a:pt x="69" y="57"/>
                    <a:pt x="69" y="57"/>
                    <a:pt x="69" y="57"/>
                  </a:cubicBezTo>
                  <a:cubicBezTo>
                    <a:pt x="69" y="70"/>
                    <a:pt x="69" y="70"/>
                    <a:pt x="69" y="70"/>
                  </a:cubicBezTo>
                  <a:lnTo>
                    <a:pt x="17" y="70"/>
                  </a:lnTo>
                  <a:close/>
                  <a:moveTo>
                    <a:pt x="186" y="2"/>
                  </a:moveTo>
                  <a:cubicBezTo>
                    <a:pt x="172" y="2"/>
                    <a:pt x="172" y="2"/>
                    <a:pt x="172" y="2"/>
                  </a:cubicBezTo>
                  <a:cubicBezTo>
                    <a:pt x="172" y="97"/>
                    <a:pt x="172" y="97"/>
                    <a:pt x="172" y="97"/>
                  </a:cubicBezTo>
                  <a:cubicBezTo>
                    <a:pt x="119" y="2"/>
                    <a:pt x="119" y="2"/>
                    <a:pt x="119" y="2"/>
                  </a:cubicBezTo>
                  <a:cubicBezTo>
                    <a:pt x="106" y="2"/>
                    <a:pt x="106" y="2"/>
                    <a:pt x="106" y="2"/>
                  </a:cubicBezTo>
                  <a:cubicBezTo>
                    <a:pt x="106" y="127"/>
                    <a:pt x="106" y="127"/>
                    <a:pt x="106" y="127"/>
                  </a:cubicBezTo>
                  <a:cubicBezTo>
                    <a:pt x="120" y="127"/>
                    <a:pt x="120" y="127"/>
                    <a:pt x="120" y="127"/>
                  </a:cubicBezTo>
                  <a:cubicBezTo>
                    <a:pt x="120" y="31"/>
                    <a:pt x="120" y="31"/>
                    <a:pt x="120" y="31"/>
                  </a:cubicBezTo>
                  <a:cubicBezTo>
                    <a:pt x="174" y="127"/>
                    <a:pt x="174" y="127"/>
                    <a:pt x="174" y="127"/>
                  </a:cubicBezTo>
                  <a:cubicBezTo>
                    <a:pt x="186" y="127"/>
                    <a:pt x="186" y="127"/>
                    <a:pt x="186" y="127"/>
                  </a:cubicBezTo>
                  <a:lnTo>
                    <a:pt x="186" y="2"/>
                  </a:lnTo>
                  <a:close/>
                  <a:moveTo>
                    <a:pt x="262" y="78"/>
                  </a:moveTo>
                  <a:cubicBezTo>
                    <a:pt x="285" y="78"/>
                    <a:pt x="285" y="78"/>
                    <a:pt x="285" y="78"/>
                  </a:cubicBezTo>
                  <a:cubicBezTo>
                    <a:pt x="285" y="91"/>
                    <a:pt x="285" y="91"/>
                    <a:pt x="285" y="91"/>
                  </a:cubicBezTo>
                  <a:cubicBezTo>
                    <a:pt x="285" y="106"/>
                    <a:pt x="276" y="116"/>
                    <a:pt x="259" y="116"/>
                  </a:cubicBezTo>
                  <a:cubicBezTo>
                    <a:pt x="242" y="116"/>
                    <a:pt x="232" y="105"/>
                    <a:pt x="232" y="89"/>
                  </a:cubicBezTo>
                  <a:cubicBezTo>
                    <a:pt x="232" y="40"/>
                    <a:pt x="232" y="40"/>
                    <a:pt x="232" y="40"/>
                  </a:cubicBezTo>
                  <a:cubicBezTo>
                    <a:pt x="232" y="25"/>
                    <a:pt x="242" y="13"/>
                    <a:pt x="259" y="13"/>
                  </a:cubicBezTo>
                  <a:cubicBezTo>
                    <a:pt x="276" y="13"/>
                    <a:pt x="285" y="23"/>
                    <a:pt x="285" y="36"/>
                  </a:cubicBezTo>
                  <a:cubicBezTo>
                    <a:pt x="285" y="39"/>
                    <a:pt x="285" y="39"/>
                    <a:pt x="285" y="39"/>
                  </a:cubicBezTo>
                  <a:cubicBezTo>
                    <a:pt x="299" y="39"/>
                    <a:pt x="299" y="39"/>
                    <a:pt x="299" y="39"/>
                  </a:cubicBezTo>
                  <a:cubicBezTo>
                    <a:pt x="299" y="36"/>
                    <a:pt x="299" y="36"/>
                    <a:pt x="299" y="36"/>
                  </a:cubicBezTo>
                  <a:cubicBezTo>
                    <a:pt x="299" y="14"/>
                    <a:pt x="283" y="0"/>
                    <a:pt x="259" y="0"/>
                  </a:cubicBezTo>
                  <a:cubicBezTo>
                    <a:pt x="234" y="0"/>
                    <a:pt x="218" y="16"/>
                    <a:pt x="218" y="40"/>
                  </a:cubicBezTo>
                  <a:cubicBezTo>
                    <a:pt x="218" y="89"/>
                    <a:pt x="218" y="89"/>
                    <a:pt x="218" y="89"/>
                  </a:cubicBezTo>
                  <a:cubicBezTo>
                    <a:pt x="218" y="114"/>
                    <a:pt x="235" y="129"/>
                    <a:pt x="259" y="129"/>
                  </a:cubicBezTo>
                  <a:cubicBezTo>
                    <a:pt x="283" y="129"/>
                    <a:pt x="299" y="114"/>
                    <a:pt x="299" y="91"/>
                  </a:cubicBezTo>
                  <a:cubicBezTo>
                    <a:pt x="299" y="66"/>
                    <a:pt x="299" y="66"/>
                    <a:pt x="299" y="66"/>
                  </a:cubicBezTo>
                  <a:cubicBezTo>
                    <a:pt x="262" y="66"/>
                    <a:pt x="262" y="66"/>
                    <a:pt x="262" y="66"/>
                  </a:cubicBezTo>
                  <a:lnTo>
                    <a:pt x="262" y="78"/>
                  </a:lnTo>
                  <a:close/>
                  <a:moveTo>
                    <a:pt x="346" y="2"/>
                  </a:moveTo>
                  <a:cubicBezTo>
                    <a:pt x="331" y="2"/>
                    <a:pt x="331" y="2"/>
                    <a:pt x="331" y="2"/>
                  </a:cubicBezTo>
                  <a:cubicBezTo>
                    <a:pt x="331" y="127"/>
                    <a:pt x="331" y="127"/>
                    <a:pt x="331" y="127"/>
                  </a:cubicBezTo>
                  <a:cubicBezTo>
                    <a:pt x="346" y="127"/>
                    <a:pt x="346" y="127"/>
                    <a:pt x="346" y="127"/>
                  </a:cubicBezTo>
                  <a:lnTo>
                    <a:pt x="346" y="2"/>
                  </a:lnTo>
                  <a:close/>
                  <a:moveTo>
                    <a:pt x="463" y="2"/>
                  </a:moveTo>
                  <a:cubicBezTo>
                    <a:pt x="449" y="2"/>
                    <a:pt x="449" y="2"/>
                    <a:pt x="449" y="2"/>
                  </a:cubicBezTo>
                  <a:cubicBezTo>
                    <a:pt x="449" y="97"/>
                    <a:pt x="449" y="97"/>
                    <a:pt x="449" y="97"/>
                  </a:cubicBezTo>
                  <a:cubicBezTo>
                    <a:pt x="396" y="2"/>
                    <a:pt x="396" y="2"/>
                    <a:pt x="396" y="2"/>
                  </a:cubicBezTo>
                  <a:cubicBezTo>
                    <a:pt x="383" y="2"/>
                    <a:pt x="383" y="2"/>
                    <a:pt x="383" y="2"/>
                  </a:cubicBezTo>
                  <a:cubicBezTo>
                    <a:pt x="383" y="127"/>
                    <a:pt x="383" y="127"/>
                    <a:pt x="383" y="127"/>
                  </a:cubicBezTo>
                  <a:cubicBezTo>
                    <a:pt x="397" y="127"/>
                    <a:pt x="397" y="127"/>
                    <a:pt x="397" y="127"/>
                  </a:cubicBezTo>
                  <a:cubicBezTo>
                    <a:pt x="397" y="31"/>
                    <a:pt x="397" y="31"/>
                    <a:pt x="397" y="31"/>
                  </a:cubicBezTo>
                  <a:cubicBezTo>
                    <a:pt x="451" y="127"/>
                    <a:pt x="451" y="127"/>
                    <a:pt x="451" y="127"/>
                  </a:cubicBezTo>
                  <a:cubicBezTo>
                    <a:pt x="463" y="127"/>
                    <a:pt x="463" y="127"/>
                    <a:pt x="463" y="127"/>
                  </a:cubicBezTo>
                  <a:lnTo>
                    <a:pt x="463" y="2"/>
                  </a:lnTo>
                  <a:close/>
                  <a:moveTo>
                    <a:pt x="564" y="70"/>
                  </a:moveTo>
                  <a:cubicBezTo>
                    <a:pt x="564" y="57"/>
                    <a:pt x="564" y="57"/>
                    <a:pt x="564" y="57"/>
                  </a:cubicBezTo>
                  <a:cubicBezTo>
                    <a:pt x="512" y="57"/>
                    <a:pt x="512" y="57"/>
                    <a:pt x="512" y="57"/>
                  </a:cubicBezTo>
                  <a:cubicBezTo>
                    <a:pt x="512" y="15"/>
                    <a:pt x="512" y="15"/>
                    <a:pt x="512" y="15"/>
                  </a:cubicBezTo>
                  <a:cubicBezTo>
                    <a:pt x="569" y="15"/>
                    <a:pt x="569" y="15"/>
                    <a:pt x="569" y="15"/>
                  </a:cubicBezTo>
                  <a:cubicBezTo>
                    <a:pt x="569" y="2"/>
                    <a:pt x="569" y="2"/>
                    <a:pt x="569" y="2"/>
                  </a:cubicBezTo>
                  <a:cubicBezTo>
                    <a:pt x="498" y="2"/>
                    <a:pt x="498" y="2"/>
                    <a:pt x="498" y="2"/>
                  </a:cubicBezTo>
                  <a:cubicBezTo>
                    <a:pt x="498" y="127"/>
                    <a:pt x="498" y="127"/>
                    <a:pt x="498" y="127"/>
                  </a:cubicBezTo>
                  <a:cubicBezTo>
                    <a:pt x="571" y="127"/>
                    <a:pt x="571" y="127"/>
                    <a:pt x="571" y="127"/>
                  </a:cubicBezTo>
                  <a:cubicBezTo>
                    <a:pt x="571" y="114"/>
                    <a:pt x="571" y="114"/>
                    <a:pt x="571" y="114"/>
                  </a:cubicBezTo>
                  <a:cubicBezTo>
                    <a:pt x="512" y="114"/>
                    <a:pt x="512" y="114"/>
                    <a:pt x="512" y="114"/>
                  </a:cubicBezTo>
                  <a:cubicBezTo>
                    <a:pt x="512" y="70"/>
                    <a:pt x="512" y="70"/>
                    <a:pt x="512" y="70"/>
                  </a:cubicBezTo>
                  <a:lnTo>
                    <a:pt x="564" y="70"/>
                  </a:lnTo>
                  <a:close/>
                  <a:moveTo>
                    <a:pt x="664" y="70"/>
                  </a:moveTo>
                  <a:cubicBezTo>
                    <a:pt x="664" y="57"/>
                    <a:pt x="664" y="57"/>
                    <a:pt x="664" y="57"/>
                  </a:cubicBezTo>
                  <a:cubicBezTo>
                    <a:pt x="612" y="57"/>
                    <a:pt x="612" y="57"/>
                    <a:pt x="612" y="57"/>
                  </a:cubicBezTo>
                  <a:cubicBezTo>
                    <a:pt x="612" y="15"/>
                    <a:pt x="612" y="15"/>
                    <a:pt x="612" y="15"/>
                  </a:cubicBezTo>
                  <a:cubicBezTo>
                    <a:pt x="669" y="15"/>
                    <a:pt x="669" y="15"/>
                    <a:pt x="669" y="15"/>
                  </a:cubicBezTo>
                  <a:cubicBezTo>
                    <a:pt x="669" y="2"/>
                    <a:pt x="669" y="2"/>
                    <a:pt x="669" y="2"/>
                  </a:cubicBezTo>
                  <a:cubicBezTo>
                    <a:pt x="597" y="2"/>
                    <a:pt x="597" y="2"/>
                    <a:pt x="597" y="2"/>
                  </a:cubicBezTo>
                  <a:cubicBezTo>
                    <a:pt x="597" y="127"/>
                    <a:pt x="597" y="127"/>
                    <a:pt x="597" y="127"/>
                  </a:cubicBezTo>
                  <a:cubicBezTo>
                    <a:pt x="670" y="127"/>
                    <a:pt x="670" y="127"/>
                    <a:pt x="670" y="127"/>
                  </a:cubicBezTo>
                  <a:cubicBezTo>
                    <a:pt x="670" y="114"/>
                    <a:pt x="670" y="114"/>
                    <a:pt x="670" y="114"/>
                  </a:cubicBezTo>
                  <a:cubicBezTo>
                    <a:pt x="612" y="114"/>
                    <a:pt x="612" y="114"/>
                    <a:pt x="612" y="114"/>
                  </a:cubicBezTo>
                  <a:cubicBezTo>
                    <a:pt x="612" y="70"/>
                    <a:pt x="612" y="70"/>
                    <a:pt x="612" y="70"/>
                  </a:cubicBezTo>
                  <a:lnTo>
                    <a:pt x="664" y="70"/>
                  </a:lnTo>
                  <a:close/>
                  <a:moveTo>
                    <a:pt x="779" y="127"/>
                  </a:moveTo>
                  <a:cubicBezTo>
                    <a:pt x="756" y="74"/>
                    <a:pt x="756" y="74"/>
                    <a:pt x="756" y="74"/>
                  </a:cubicBezTo>
                  <a:cubicBezTo>
                    <a:pt x="770" y="69"/>
                    <a:pt x="779" y="56"/>
                    <a:pt x="779" y="39"/>
                  </a:cubicBezTo>
                  <a:cubicBezTo>
                    <a:pt x="779" y="17"/>
                    <a:pt x="761" y="2"/>
                    <a:pt x="737" y="2"/>
                  </a:cubicBezTo>
                  <a:cubicBezTo>
                    <a:pt x="699" y="2"/>
                    <a:pt x="699" y="2"/>
                    <a:pt x="699" y="2"/>
                  </a:cubicBezTo>
                  <a:cubicBezTo>
                    <a:pt x="699" y="127"/>
                    <a:pt x="699" y="127"/>
                    <a:pt x="699" y="127"/>
                  </a:cubicBezTo>
                  <a:cubicBezTo>
                    <a:pt x="713" y="127"/>
                    <a:pt x="713" y="127"/>
                    <a:pt x="713" y="127"/>
                  </a:cubicBezTo>
                  <a:cubicBezTo>
                    <a:pt x="713" y="78"/>
                    <a:pt x="713" y="78"/>
                    <a:pt x="713" y="78"/>
                  </a:cubicBezTo>
                  <a:cubicBezTo>
                    <a:pt x="736" y="78"/>
                    <a:pt x="736" y="78"/>
                    <a:pt x="736" y="78"/>
                  </a:cubicBezTo>
                  <a:cubicBezTo>
                    <a:pt x="738" y="78"/>
                    <a:pt x="740" y="78"/>
                    <a:pt x="742" y="78"/>
                  </a:cubicBezTo>
                  <a:cubicBezTo>
                    <a:pt x="763" y="127"/>
                    <a:pt x="763" y="127"/>
                    <a:pt x="763" y="127"/>
                  </a:cubicBezTo>
                  <a:lnTo>
                    <a:pt x="779" y="127"/>
                  </a:lnTo>
                  <a:close/>
                  <a:moveTo>
                    <a:pt x="736" y="15"/>
                  </a:moveTo>
                  <a:cubicBezTo>
                    <a:pt x="753" y="15"/>
                    <a:pt x="764" y="25"/>
                    <a:pt x="764" y="40"/>
                  </a:cubicBezTo>
                  <a:cubicBezTo>
                    <a:pt x="764" y="55"/>
                    <a:pt x="753" y="65"/>
                    <a:pt x="736" y="65"/>
                  </a:cubicBezTo>
                  <a:cubicBezTo>
                    <a:pt x="713" y="65"/>
                    <a:pt x="713" y="65"/>
                    <a:pt x="713" y="65"/>
                  </a:cubicBezTo>
                  <a:cubicBezTo>
                    <a:pt x="713" y="15"/>
                    <a:pt x="713" y="15"/>
                    <a:pt x="713" y="15"/>
                  </a:cubicBezTo>
                  <a:lnTo>
                    <a:pt x="736" y="15"/>
                  </a:lnTo>
                  <a:close/>
                  <a:moveTo>
                    <a:pt x="881" y="38"/>
                  </a:moveTo>
                  <a:cubicBezTo>
                    <a:pt x="881" y="35"/>
                    <a:pt x="881" y="35"/>
                    <a:pt x="881" y="35"/>
                  </a:cubicBezTo>
                  <a:cubicBezTo>
                    <a:pt x="881" y="14"/>
                    <a:pt x="865" y="0"/>
                    <a:pt x="842" y="0"/>
                  </a:cubicBezTo>
                  <a:cubicBezTo>
                    <a:pt x="819" y="0"/>
                    <a:pt x="804" y="14"/>
                    <a:pt x="804" y="32"/>
                  </a:cubicBezTo>
                  <a:cubicBezTo>
                    <a:pt x="804" y="49"/>
                    <a:pt x="816" y="58"/>
                    <a:pt x="830" y="64"/>
                  </a:cubicBezTo>
                  <a:cubicBezTo>
                    <a:pt x="847" y="71"/>
                    <a:pt x="847" y="71"/>
                    <a:pt x="847" y="71"/>
                  </a:cubicBezTo>
                  <a:cubicBezTo>
                    <a:pt x="859" y="76"/>
                    <a:pt x="869" y="81"/>
                    <a:pt x="869" y="94"/>
                  </a:cubicBezTo>
                  <a:cubicBezTo>
                    <a:pt x="869" y="107"/>
                    <a:pt x="859" y="117"/>
                    <a:pt x="842" y="117"/>
                  </a:cubicBezTo>
                  <a:cubicBezTo>
                    <a:pt x="825" y="117"/>
                    <a:pt x="816" y="107"/>
                    <a:pt x="816" y="95"/>
                  </a:cubicBezTo>
                  <a:cubicBezTo>
                    <a:pt x="816" y="91"/>
                    <a:pt x="816" y="91"/>
                    <a:pt x="816" y="91"/>
                  </a:cubicBezTo>
                  <a:cubicBezTo>
                    <a:pt x="802" y="91"/>
                    <a:pt x="802" y="91"/>
                    <a:pt x="802" y="91"/>
                  </a:cubicBezTo>
                  <a:cubicBezTo>
                    <a:pt x="802" y="94"/>
                    <a:pt x="802" y="94"/>
                    <a:pt x="802" y="94"/>
                  </a:cubicBezTo>
                  <a:cubicBezTo>
                    <a:pt x="802" y="115"/>
                    <a:pt x="818" y="129"/>
                    <a:pt x="842" y="129"/>
                  </a:cubicBezTo>
                  <a:cubicBezTo>
                    <a:pt x="866" y="129"/>
                    <a:pt x="883" y="115"/>
                    <a:pt x="883" y="93"/>
                  </a:cubicBezTo>
                  <a:cubicBezTo>
                    <a:pt x="883" y="71"/>
                    <a:pt x="867" y="64"/>
                    <a:pt x="853" y="58"/>
                  </a:cubicBezTo>
                  <a:cubicBezTo>
                    <a:pt x="832" y="50"/>
                    <a:pt x="832" y="50"/>
                    <a:pt x="832" y="50"/>
                  </a:cubicBezTo>
                  <a:cubicBezTo>
                    <a:pt x="824" y="46"/>
                    <a:pt x="818" y="40"/>
                    <a:pt x="818" y="31"/>
                  </a:cubicBezTo>
                  <a:cubicBezTo>
                    <a:pt x="818" y="20"/>
                    <a:pt x="827" y="13"/>
                    <a:pt x="842" y="13"/>
                  </a:cubicBezTo>
                  <a:cubicBezTo>
                    <a:pt x="858" y="13"/>
                    <a:pt x="867" y="22"/>
                    <a:pt x="867" y="35"/>
                  </a:cubicBezTo>
                  <a:cubicBezTo>
                    <a:pt x="867" y="38"/>
                    <a:pt x="867" y="38"/>
                    <a:pt x="867" y="38"/>
                  </a:cubicBezTo>
                  <a:lnTo>
                    <a:pt x="881" y="38"/>
                  </a:lnTo>
                  <a:close/>
                  <a:moveTo>
                    <a:pt x="1039" y="56"/>
                  </a:moveTo>
                  <a:cubicBezTo>
                    <a:pt x="990" y="56"/>
                    <a:pt x="990" y="56"/>
                    <a:pt x="990" y="56"/>
                  </a:cubicBezTo>
                  <a:cubicBezTo>
                    <a:pt x="972" y="56"/>
                    <a:pt x="965" y="47"/>
                    <a:pt x="965" y="34"/>
                  </a:cubicBezTo>
                  <a:cubicBezTo>
                    <a:pt x="965" y="22"/>
                    <a:pt x="973" y="13"/>
                    <a:pt x="987" y="13"/>
                  </a:cubicBezTo>
                  <a:cubicBezTo>
                    <a:pt x="1001" y="13"/>
                    <a:pt x="1008" y="22"/>
                    <a:pt x="1008" y="34"/>
                  </a:cubicBezTo>
                  <a:cubicBezTo>
                    <a:pt x="1008" y="37"/>
                    <a:pt x="1008" y="37"/>
                    <a:pt x="1008" y="37"/>
                  </a:cubicBezTo>
                  <a:cubicBezTo>
                    <a:pt x="1022" y="37"/>
                    <a:pt x="1022" y="37"/>
                    <a:pt x="1022" y="37"/>
                  </a:cubicBezTo>
                  <a:cubicBezTo>
                    <a:pt x="1022" y="34"/>
                    <a:pt x="1022" y="34"/>
                    <a:pt x="1022" y="34"/>
                  </a:cubicBezTo>
                  <a:cubicBezTo>
                    <a:pt x="1022" y="14"/>
                    <a:pt x="1008" y="0"/>
                    <a:pt x="987" y="0"/>
                  </a:cubicBezTo>
                  <a:cubicBezTo>
                    <a:pt x="965" y="0"/>
                    <a:pt x="951" y="14"/>
                    <a:pt x="951" y="33"/>
                  </a:cubicBezTo>
                  <a:cubicBezTo>
                    <a:pt x="951" y="46"/>
                    <a:pt x="956" y="56"/>
                    <a:pt x="968" y="62"/>
                  </a:cubicBezTo>
                  <a:cubicBezTo>
                    <a:pt x="954" y="67"/>
                    <a:pt x="946" y="78"/>
                    <a:pt x="946" y="93"/>
                  </a:cubicBezTo>
                  <a:cubicBezTo>
                    <a:pt x="946" y="115"/>
                    <a:pt x="963" y="129"/>
                    <a:pt x="987" y="129"/>
                  </a:cubicBezTo>
                  <a:cubicBezTo>
                    <a:pt x="1011" y="129"/>
                    <a:pt x="1027" y="114"/>
                    <a:pt x="1027" y="91"/>
                  </a:cubicBezTo>
                  <a:cubicBezTo>
                    <a:pt x="1027" y="68"/>
                    <a:pt x="1027" y="68"/>
                    <a:pt x="1027" y="68"/>
                  </a:cubicBezTo>
                  <a:cubicBezTo>
                    <a:pt x="1039" y="68"/>
                    <a:pt x="1039" y="68"/>
                    <a:pt x="1039" y="68"/>
                  </a:cubicBezTo>
                  <a:lnTo>
                    <a:pt x="1039" y="56"/>
                  </a:lnTo>
                  <a:close/>
                  <a:moveTo>
                    <a:pt x="1013" y="91"/>
                  </a:moveTo>
                  <a:cubicBezTo>
                    <a:pt x="1013" y="106"/>
                    <a:pt x="1004" y="117"/>
                    <a:pt x="987" y="117"/>
                  </a:cubicBezTo>
                  <a:cubicBezTo>
                    <a:pt x="970" y="117"/>
                    <a:pt x="961" y="107"/>
                    <a:pt x="961" y="92"/>
                  </a:cubicBezTo>
                  <a:cubicBezTo>
                    <a:pt x="961" y="80"/>
                    <a:pt x="969" y="68"/>
                    <a:pt x="989" y="68"/>
                  </a:cubicBezTo>
                  <a:cubicBezTo>
                    <a:pt x="1013" y="68"/>
                    <a:pt x="1013" y="68"/>
                    <a:pt x="1013" y="68"/>
                  </a:cubicBezTo>
                  <a:cubicBezTo>
                    <a:pt x="1013" y="91"/>
                    <a:pt x="1013" y="91"/>
                    <a:pt x="1013" y="91"/>
                  </a:cubicBezTo>
                  <a:moveTo>
                    <a:pt x="44" y="269"/>
                  </a:moveTo>
                  <a:cubicBezTo>
                    <a:pt x="67" y="269"/>
                    <a:pt x="67" y="269"/>
                    <a:pt x="67" y="269"/>
                  </a:cubicBezTo>
                  <a:cubicBezTo>
                    <a:pt x="67" y="283"/>
                    <a:pt x="67" y="283"/>
                    <a:pt x="67" y="283"/>
                  </a:cubicBezTo>
                  <a:cubicBezTo>
                    <a:pt x="67" y="297"/>
                    <a:pt x="58" y="307"/>
                    <a:pt x="41" y="307"/>
                  </a:cubicBezTo>
                  <a:cubicBezTo>
                    <a:pt x="24" y="307"/>
                    <a:pt x="14" y="296"/>
                    <a:pt x="14" y="281"/>
                  </a:cubicBezTo>
                  <a:cubicBezTo>
                    <a:pt x="14" y="231"/>
                    <a:pt x="14" y="231"/>
                    <a:pt x="14" y="231"/>
                  </a:cubicBezTo>
                  <a:cubicBezTo>
                    <a:pt x="14" y="216"/>
                    <a:pt x="24" y="205"/>
                    <a:pt x="41" y="205"/>
                  </a:cubicBezTo>
                  <a:cubicBezTo>
                    <a:pt x="57" y="205"/>
                    <a:pt x="67" y="214"/>
                    <a:pt x="67" y="227"/>
                  </a:cubicBezTo>
                  <a:cubicBezTo>
                    <a:pt x="67" y="230"/>
                    <a:pt x="67" y="230"/>
                    <a:pt x="67" y="230"/>
                  </a:cubicBezTo>
                  <a:cubicBezTo>
                    <a:pt x="81" y="230"/>
                    <a:pt x="81" y="230"/>
                    <a:pt x="81" y="230"/>
                  </a:cubicBezTo>
                  <a:cubicBezTo>
                    <a:pt x="81" y="228"/>
                    <a:pt x="81" y="228"/>
                    <a:pt x="81" y="228"/>
                  </a:cubicBezTo>
                  <a:cubicBezTo>
                    <a:pt x="81" y="205"/>
                    <a:pt x="64" y="192"/>
                    <a:pt x="41" y="192"/>
                  </a:cubicBezTo>
                  <a:cubicBezTo>
                    <a:pt x="16" y="192"/>
                    <a:pt x="0" y="207"/>
                    <a:pt x="0" y="232"/>
                  </a:cubicBezTo>
                  <a:cubicBezTo>
                    <a:pt x="0" y="280"/>
                    <a:pt x="0" y="280"/>
                    <a:pt x="0" y="280"/>
                  </a:cubicBezTo>
                  <a:cubicBezTo>
                    <a:pt x="0" y="305"/>
                    <a:pt x="16" y="320"/>
                    <a:pt x="41" y="320"/>
                  </a:cubicBezTo>
                  <a:cubicBezTo>
                    <a:pt x="64" y="320"/>
                    <a:pt x="81" y="306"/>
                    <a:pt x="81" y="282"/>
                  </a:cubicBezTo>
                  <a:cubicBezTo>
                    <a:pt x="81" y="257"/>
                    <a:pt x="81" y="257"/>
                    <a:pt x="81" y="257"/>
                  </a:cubicBezTo>
                  <a:cubicBezTo>
                    <a:pt x="44" y="257"/>
                    <a:pt x="44" y="257"/>
                    <a:pt x="44" y="257"/>
                  </a:cubicBezTo>
                  <a:lnTo>
                    <a:pt x="44" y="269"/>
                  </a:lnTo>
                  <a:close/>
                  <a:moveTo>
                    <a:pt x="174" y="261"/>
                  </a:moveTo>
                  <a:cubicBezTo>
                    <a:pt x="174" y="248"/>
                    <a:pt x="174" y="248"/>
                    <a:pt x="174" y="248"/>
                  </a:cubicBezTo>
                  <a:cubicBezTo>
                    <a:pt x="122" y="248"/>
                    <a:pt x="122" y="248"/>
                    <a:pt x="122" y="248"/>
                  </a:cubicBezTo>
                  <a:cubicBezTo>
                    <a:pt x="122" y="207"/>
                    <a:pt x="122" y="207"/>
                    <a:pt x="122" y="207"/>
                  </a:cubicBezTo>
                  <a:cubicBezTo>
                    <a:pt x="179" y="207"/>
                    <a:pt x="179" y="207"/>
                    <a:pt x="179" y="207"/>
                  </a:cubicBezTo>
                  <a:cubicBezTo>
                    <a:pt x="179" y="194"/>
                    <a:pt x="179" y="194"/>
                    <a:pt x="179" y="194"/>
                  </a:cubicBezTo>
                  <a:cubicBezTo>
                    <a:pt x="108" y="194"/>
                    <a:pt x="108" y="194"/>
                    <a:pt x="108" y="194"/>
                  </a:cubicBezTo>
                  <a:cubicBezTo>
                    <a:pt x="108" y="318"/>
                    <a:pt x="108" y="318"/>
                    <a:pt x="108" y="318"/>
                  </a:cubicBezTo>
                  <a:cubicBezTo>
                    <a:pt x="180" y="318"/>
                    <a:pt x="180" y="318"/>
                    <a:pt x="180" y="318"/>
                  </a:cubicBezTo>
                  <a:cubicBezTo>
                    <a:pt x="180" y="305"/>
                    <a:pt x="180" y="305"/>
                    <a:pt x="180" y="305"/>
                  </a:cubicBezTo>
                  <a:cubicBezTo>
                    <a:pt x="122" y="305"/>
                    <a:pt x="122" y="305"/>
                    <a:pt x="122" y="305"/>
                  </a:cubicBezTo>
                  <a:cubicBezTo>
                    <a:pt x="122" y="261"/>
                    <a:pt x="122" y="261"/>
                    <a:pt x="122" y="261"/>
                  </a:cubicBezTo>
                  <a:lnTo>
                    <a:pt x="174" y="261"/>
                  </a:lnTo>
                  <a:close/>
                  <a:moveTo>
                    <a:pt x="284" y="232"/>
                  </a:moveTo>
                  <a:cubicBezTo>
                    <a:pt x="284" y="207"/>
                    <a:pt x="267" y="192"/>
                    <a:pt x="243" y="192"/>
                  </a:cubicBezTo>
                  <a:cubicBezTo>
                    <a:pt x="218" y="192"/>
                    <a:pt x="202" y="207"/>
                    <a:pt x="202" y="232"/>
                  </a:cubicBezTo>
                  <a:cubicBezTo>
                    <a:pt x="202" y="280"/>
                    <a:pt x="202" y="280"/>
                    <a:pt x="202" y="280"/>
                  </a:cubicBezTo>
                  <a:cubicBezTo>
                    <a:pt x="202" y="305"/>
                    <a:pt x="218" y="320"/>
                    <a:pt x="243" y="320"/>
                  </a:cubicBezTo>
                  <a:cubicBezTo>
                    <a:pt x="267" y="320"/>
                    <a:pt x="284" y="305"/>
                    <a:pt x="284" y="280"/>
                  </a:cubicBezTo>
                  <a:lnTo>
                    <a:pt x="284" y="232"/>
                  </a:lnTo>
                  <a:close/>
                  <a:moveTo>
                    <a:pt x="216" y="231"/>
                  </a:moveTo>
                  <a:cubicBezTo>
                    <a:pt x="216" y="216"/>
                    <a:pt x="226" y="205"/>
                    <a:pt x="243" y="205"/>
                  </a:cubicBezTo>
                  <a:cubicBezTo>
                    <a:pt x="260" y="205"/>
                    <a:pt x="269" y="216"/>
                    <a:pt x="269" y="231"/>
                  </a:cubicBezTo>
                  <a:cubicBezTo>
                    <a:pt x="269" y="281"/>
                    <a:pt x="269" y="281"/>
                    <a:pt x="269" y="281"/>
                  </a:cubicBezTo>
                  <a:cubicBezTo>
                    <a:pt x="269" y="296"/>
                    <a:pt x="260" y="307"/>
                    <a:pt x="243" y="307"/>
                  </a:cubicBezTo>
                  <a:cubicBezTo>
                    <a:pt x="226" y="307"/>
                    <a:pt x="216" y="296"/>
                    <a:pt x="216" y="281"/>
                  </a:cubicBezTo>
                  <a:lnTo>
                    <a:pt x="216" y="231"/>
                  </a:lnTo>
                  <a:close/>
                  <a:moveTo>
                    <a:pt x="388" y="229"/>
                  </a:moveTo>
                  <a:cubicBezTo>
                    <a:pt x="388" y="227"/>
                    <a:pt x="388" y="227"/>
                    <a:pt x="388" y="227"/>
                  </a:cubicBezTo>
                  <a:cubicBezTo>
                    <a:pt x="388" y="205"/>
                    <a:pt x="372" y="192"/>
                    <a:pt x="349" y="192"/>
                  </a:cubicBezTo>
                  <a:cubicBezTo>
                    <a:pt x="327" y="192"/>
                    <a:pt x="311" y="205"/>
                    <a:pt x="311" y="224"/>
                  </a:cubicBezTo>
                  <a:cubicBezTo>
                    <a:pt x="311" y="240"/>
                    <a:pt x="323" y="250"/>
                    <a:pt x="337" y="255"/>
                  </a:cubicBezTo>
                  <a:cubicBezTo>
                    <a:pt x="355" y="262"/>
                    <a:pt x="355" y="262"/>
                    <a:pt x="355" y="262"/>
                  </a:cubicBezTo>
                  <a:cubicBezTo>
                    <a:pt x="366" y="267"/>
                    <a:pt x="376" y="272"/>
                    <a:pt x="376" y="286"/>
                  </a:cubicBezTo>
                  <a:cubicBezTo>
                    <a:pt x="376" y="298"/>
                    <a:pt x="366" y="308"/>
                    <a:pt x="349" y="308"/>
                  </a:cubicBezTo>
                  <a:cubicBezTo>
                    <a:pt x="333" y="308"/>
                    <a:pt x="323" y="299"/>
                    <a:pt x="323" y="286"/>
                  </a:cubicBezTo>
                  <a:cubicBezTo>
                    <a:pt x="323" y="282"/>
                    <a:pt x="323" y="282"/>
                    <a:pt x="323" y="282"/>
                  </a:cubicBezTo>
                  <a:cubicBezTo>
                    <a:pt x="309" y="282"/>
                    <a:pt x="309" y="282"/>
                    <a:pt x="309" y="282"/>
                  </a:cubicBezTo>
                  <a:cubicBezTo>
                    <a:pt x="309" y="285"/>
                    <a:pt x="309" y="285"/>
                    <a:pt x="309" y="285"/>
                  </a:cubicBezTo>
                  <a:cubicBezTo>
                    <a:pt x="309" y="307"/>
                    <a:pt x="326" y="320"/>
                    <a:pt x="350" y="320"/>
                  </a:cubicBezTo>
                  <a:cubicBezTo>
                    <a:pt x="374" y="320"/>
                    <a:pt x="390" y="306"/>
                    <a:pt x="390" y="284"/>
                  </a:cubicBezTo>
                  <a:cubicBezTo>
                    <a:pt x="390" y="262"/>
                    <a:pt x="374" y="255"/>
                    <a:pt x="360" y="249"/>
                  </a:cubicBezTo>
                  <a:cubicBezTo>
                    <a:pt x="340" y="241"/>
                    <a:pt x="340" y="241"/>
                    <a:pt x="340" y="241"/>
                  </a:cubicBezTo>
                  <a:cubicBezTo>
                    <a:pt x="331" y="238"/>
                    <a:pt x="325" y="231"/>
                    <a:pt x="325" y="223"/>
                  </a:cubicBezTo>
                  <a:cubicBezTo>
                    <a:pt x="325" y="212"/>
                    <a:pt x="334" y="204"/>
                    <a:pt x="349" y="204"/>
                  </a:cubicBezTo>
                  <a:cubicBezTo>
                    <a:pt x="365" y="204"/>
                    <a:pt x="374" y="214"/>
                    <a:pt x="374" y="226"/>
                  </a:cubicBezTo>
                  <a:cubicBezTo>
                    <a:pt x="374" y="229"/>
                    <a:pt x="374" y="229"/>
                    <a:pt x="374" y="229"/>
                  </a:cubicBezTo>
                  <a:lnTo>
                    <a:pt x="388" y="229"/>
                  </a:lnTo>
                  <a:close/>
                  <a:moveTo>
                    <a:pt x="481" y="278"/>
                  </a:moveTo>
                  <a:cubicBezTo>
                    <a:pt x="481" y="283"/>
                    <a:pt x="481" y="283"/>
                    <a:pt x="481" y="283"/>
                  </a:cubicBezTo>
                  <a:cubicBezTo>
                    <a:pt x="481" y="297"/>
                    <a:pt x="472" y="307"/>
                    <a:pt x="455" y="307"/>
                  </a:cubicBezTo>
                  <a:cubicBezTo>
                    <a:pt x="438" y="307"/>
                    <a:pt x="428" y="296"/>
                    <a:pt x="428" y="281"/>
                  </a:cubicBezTo>
                  <a:cubicBezTo>
                    <a:pt x="428" y="231"/>
                    <a:pt x="428" y="231"/>
                    <a:pt x="428" y="231"/>
                  </a:cubicBezTo>
                  <a:cubicBezTo>
                    <a:pt x="428" y="216"/>
                    <a:pt x="438" y="205"/>
                    <a:pt x="455" y="205"/>
                  </a:cubicBezTo>
                  <a:cubicBezTo>
                    <a:pt x="472" y="205"/>
                    <a:pt x="481" y="215"/>
                    <a:pt x="481" y="229"/>
                  </a:cubicBezTo>
                  <a:cubicBezTo>
                    <a:pt x="481" y="232"/>
                    <a:pt x="481" y="232"/>
                    <a:pt x="481" y="232"/>
                  </a:cubicBezTo>
                  <a:cubicBezTo>
                    <a:pt x="495" y="232"/>
                    <a:pt x="495" y="232"/>
                    <a:pt x="495" y="232"/>
                  </a:cubicBezTo>
                  <a:cubicBezTo>
                    <a:pt x="495" y="229"/>
                    <a:pt x="495" y="229"/>
                    <a:pt x="495" y="229"/>
                  </a:cubicBezTo>
                  <a:cubicBezTo>
                    <a:pt x="495" y="206"/>
                    <a:pt x="479" y="192"/>
                    <a:pt x="455" y="192"/>
                  </a:cubicBezTo>
                  <a:cubicBezTo>
                    <a:pt x="430" y="192"/>
                    <a:pt x="414" y="207"/>
                    <a:pt x="414" y="232"/>
                  </a:cubicBezTo>
                  <a:cubicBezTo>
                    <a:pt x="414" y="280"/>
                    <a:pt x="414" y="280"/>
                    <a:pt x="414" y="280"/>
                  </a:cubicBezTo>
                  <a:cubicBezTo>
                    <a:pt x="414" y="305"/>
                    <a:pt x="431" y="320"/>
                    <a:pt x="455" y="320"/>
                  </a:cubicBezTo>
                  <a:cubicBezTo>
                    <a:pt x="479" y="320"/>
                    <a:pt x="495" y="306"/>
                    <a:pt x="495" y="282"/>
                  </a:cubicBezTo>
                  <a:cubicBezTo>
                    <a:pt x="495" y="278"/>
                    <a:pt x="495" y="278"/>
                    <a:pt x="495" y="278"/>
                  </a:cubicBezTo>
                  <a:lnTo>
                    <a:pt x="481" y="278"/>
                  </a:lnTo>
                  <a:close/>
                  <a:moveTo>
                    <a:pt x="539" y="194"/>
                  </a:moveTo>
                  <a:cubicBezTo>
                    <a:pt x="525" y="194"/>
                    <a:pt x="525" y="194"/>
                    <a:pt x="525" y="194"/>
                  </a:cubicBezTo>
                  <a:cubicBezTo>
                    <a:pt x="525" y="318"/>
                    <a:pt x="525" y="318"/>
                    <a:pt x="525" y="318"/>
                  </a:cubicBezTo>
                  <a:cubicBezTo>
                    <a:pt x="539" y="318"/>
                    <a:pt x="539" y="318"/>
                    <a:pt x="539" y="318"/>
                  </a:cubicBezTo>
                  <a:lnTo>
                    <a:pt x="539" y="194"/>
                  </a:lnTo>
                  <a:close/>
                  <a:moveTo>
                    <a:pt x="641" y="261"/>
                  </a:moveTo>
                  <a:cubicBezTo>
                    <a:pt x="641" y="248"/>
                    <a:pt x="641" y="248"/>
                    <a:pt x="641" y="248"/>
                  </a:cubicBezTo>
                  <a:cubicBezTo>
                    <a:pt x="589" y="248"/>
                    <a:pt x="589" y="248"/>
                    <a:pt x="589" y="248"/>
                  </a:cubicBezTo>
                  <a:cubicBezTo>
                    <a:pt x="589" y="207"/>
                    <a:pt x="589" y="207"/>
                    <a:pt x="589" y="207"/>
                  </a:cubicBezTo>
                  <a:cubicBezTo>
                    <a:pt x="646" y="207"/>
                    <a:pt x="646" y="207"/>
                    <a:pt x="646" y="207"/>
                  </a:cubicBezTo>
                  <a:cubicBezTo>
                    <a:pt x="646" y="194"/>
                    <a:pt x="646" y="194"/>
                    <a:pt x="646" y="194"/>
                  </a:cubicBezTo>
                  <a:cubicBezTo>
                    <a:pt x="574" y="194"/>
                    <a:pt x="574" y="194"/>
                    <a:pt x="574" y="194"/>
                  </a:cubicBezTo>
                  <a:cubicBezTo>
                    <a:pt x="574" y="318"/>
                    <a:pt x="574" y="318"/>
                    <a:pt x="574" y="318"/>
                  </a:cubicBezTo>
                  <a:cubicBezTo>
                    <a:pt x="647" y="318"/>
                    <a:pt x="647" y="318"/>
                    <a:pt x="647" y="318"/>
                  </a:cubicBezTo>
                  <a:cubicBezTo>
                    <a:pt x="647" y="305"/>
                    <a:pt x="647" y="305"/>
                    <a:pt x="647" y="305"/>
                  </a:cubicBezTo>
                  <a:cubicBezTo>
                    <a:pt x="589" y="305"/>
                    <a:pt x="589" y="305"/>
                    <a:pt x="589" y="305"/>
                  </a:cubicBezTo>
                  <a:cubicBezTo>
                    <a:pt x="589" y="261"/>
                    <a:pt x="589" y="261"/>
                    <a:pt x="589" y="261"/>
                  </a:cubicBezTo>
                  <a:lnTo>
                    <a:pt x="641" y="261"/>
                  </a:lnTo>
                  <a:close/>
                  <a:moveTo>
                    <a:pt x="755" y="194"/>
                  </a:moveTo>
                  <a:cubicBezTo>
                    <a:pt x="742" y="194"/>
                    <a:pt x="742" y="194"/>
                    <a:pt x="742" y="194"/>
                  </a:cubicBezTo>
                  <a:cubicBezTo>
                    <a:pt x="742" y="289"/>
                    <a:pt x="742" y="289"/>
                    <a:pt x="742" y="289"/>
                  </a:cubicBezTo>
                  <a:cubicBezTo>
                    <a:pt x="689" y="194"/>
                    <a:pt x="689" y="194"/>
                    <a:pt x="689" y="194"/>
                  </a:cubicBezTo>
                  <a:cubicBezTo>
                    <a:pt x="676" y="194"/>
                    <a:pt x="676" y="194"/>
                    <a:pt x="676" y="194"/>
                  </a:cubicBezTo>
                  <a:cubicBezTo>
                    <a:pt x="676" y="318"/>
                    <a:pt x="676" y="318"/>
                    <a:pt x="676" y="318"/>
                  </a:cubicBezTo>
                  <a:cubicBezTo>
                    <a:pt x="689" y="318"/>
                    <a:pt x="689" y="318"/>
                    <a:pt x="689" y="318"/>
                  </a:cubicBezTo>
                  <a:cubicBezTo>
                    <a:pt x="689" y="222"/>
                    <a:pt x="689" y="222"/>
                    <a:pt x="689" y="222"/>
                  </a:cubicBezTo>
                  <a:cubicBezTo>
                    <a:pt x="743" y="318"/>
                    <a:pt x="743" y="318"/>
                    <a:pt x="743" y="318"/>
                  </a:cubicBezTo>
                  <a:cubicBezTo>
                    <a:pt x="755" y="318"/>
                    <a:pt x="755" y="318"/>
                    <a:pt x="755" y="318"/>
                  </a:cubicBezTo>
                  <a:lnTo>
                    <a:pt x="755" y="194"/>
                  </a:lnTo>
                  <a:close/>
                  <a:moveTo>
                    <a:pt x="775" y="207"/>
                  </a:moveTo>
                  <a:cubicBezTo>
                    <a:pt x="808" y="207"/>
                    <a:pt x="808" y="207"/>
                    <a:pt x="808" y="207"/>
                  </a:cubicBezTo>
                  <a:cubicBezTo>
                    <a:pt x="808" y="318"/>
                    <a:pt x="808" y="318"/>
                    <a:pt x="808" y="318"/>
                  </a:cubicBezTo>
                  <a:cubicBezTo>
                    <a:pt x="822" y="318"/>
                    <a:pt x="822" y="318"/>
                    <a:pt x="822" y="318"/>
                  </a:cubicBezTo>
                  <a:cubicBezTo>
                    <a:pt x="822" y="207"/>
                    <a:pt x="822" y="207"/>
                    <a:pt x="822" y="207"/>
                  </a:cubicBezTo>
                  <a:cubicBezTo>
                    <a:pt x="855" y="207"/>
                    <a:pt x="855" y="207"/>
                    <a:pt x="855" y="207"/>
                  </a:cubicBezTo>
                  <a:cubicBezTo>
                    <a:pt x="855" y="194"/>
                    <a:pt x="855" y="194"/>
                    <a:pt x="855" y="194"/>
                  </a:cubicBezTo>
                  <a:cubicBezTo>
                    <a:pt x="775" y="194"/>
                    <a:pt x="775" y="194"/>
                    <a:pt x="775" y="194"/>
                  </a:cubicBezTo>
                  <a:lnTo>
                    <a:pt x="775" y="207"/>
                  </a:lnTo>
                  <a:close/>
                  <a:moveTo>
                    <a:pt x="893" y="194"/>
                  </a:moveTo>
                  <a:cubicBezTo>
                    <a:pt x="878" y="194"/>
                    <a:pt x="878" y="194"/>
                    <a:pt x="878" y="194"/>
                  </a:cubicBezTo>
                  <a:cubicBezTo>
                    <a:pt x="878" y="318"/>
                    <a:pt x="878" y="318"/>
                    <a:pt x="878" y="318"/>
                  </a:cubicBezTo>
                  <a:cubicBezTo>
                    <a:pt x="893" y="318"/>
                    <a:pt x="893" y="318"/>
                    <a:pt x="893" y="318"/>
                  </a:cubicBezTo>
                  <a:lnTo>
                    <a:pt x="893" y="194"/>
                  </a:lnTo>
                  <a:close/>
                  <a:moveTo>
                    <a:pt x="1000" y="229"/>
                  </a:moveTo>
                  <a:cubicBezTo>
                    <a:pt x="1000" y="227"/>
                    <a:pt x="1000" y="227"/>
                    <a:pt x="1000" y="227"/>
                  </a:cubicBezTo>
                  <a:cubicBezTo>
                    <a:pt x="1000" y="205"/>
                    <a:pt x="985" y="192"/>
                    <a:pt x="962" y="192"/>
                  </a:cubicBezTo>
                  <a:cubicBezTo>
                    <a:pt x="939" y="192"/>
                    <a:pt x="924" y="205"/>
                    <a:pt x="924" y="224"/>
                  </a:cubicBezTo>
                  <a:cubicBezTo>
                    <a:pt x="924" y="240"/>
                    <a:pt x="935" y="250"/>
                    <a:pt x="949" y="255"/>
                  </a:cubicBezTo>
                  <a:cubicBezTo>
                    <a:pt x="967" y="262"/>
                    <a:pt x="967" y="262"/>
                    <a:pt x="967" y="262"/>
                  </a:cubicBezTo>
                  <a:cubicBezTo>
                    <a:pt x="979" y="267"/>
                    <a:pt x="988" y="272"/>
                    <a:pt x="988" y="286"/>
                  </a:cubicBezTo>
                  <a:cubicBezTo>
                    <a:pt x="988" y="298"/>
                    <a:pt x="979" y="308"/>
                    <a:pt x="962" y="308"/>
                  </a:cubicBezTo>
                  <a:cubicBezTo>
                    <a:pt x="945" y="308"/>
                    <a:pt x="935" y="299"/>
                    <a:pt x="935" y="286"/>
                  </a:cubicBezTo>
                  <a:cubicBezTo>
                    <a:pt x="935" y="282"/>
                    <a:pt x="935" y="282"/>
                    <a:pt x="935" y="282"/>
                  </a:cubicBezTo>
                  <a:cubicBezTo>
                    <a:pt x="921" y="282"/>
                    <a:pt x="921" y="282"/>
                    <a:pt x="921" y="282"/>
                  </a:cubicBezTo>
                  <a:cubicBezTo>
                    <a:pt x="921" y="285"/>
                    <a:pt x="921" y="285"/>
                    <a:pt x="921" y="285"/>
                  </a:cubicBezTo>
                  <a:cubicBezTo>
                    <a:pt x="921" y="307"/>
                    <a:pt x="938" y="320"/>
                    <a:pt x="962" y="320"/>
                  </a:cubicBezTo>
                  <a:cubicBezTo>
                    <a:pt x="986" y="320"/>
                    <a:pt x="1003" y="306"/>
                    <a:pt x="1003" y="284"/>
                  </a:cubicBezTo>
                  <a:cubicBezTo>
                    <a:pt x="1003" y="262"/>
                    <a:pt x="987" y="255"/>
                    <a:pt x="972" y="249"/>
                  </a:cubicBezTo>
                  <a:cubicBezTo>
                    <a:pt x="952" y="241"/>
                    <a:pt x="952" y="241"/>
                    <a:pt x="952" y="241"/>
                  </a:cubicBezTo>
                  <a:cubicBezTo>
                    <a:pt x="944" y="238"/>
                    <a:pt x="938" y="231"/>
                    <a:pt x="938" y="223"/>
                  </a:cubicBezTo>
                  <a:cubicBezTo>
                    <a:pt x="938" y="212"/>
                    <a:pt x="946" y="204"/>
                    <a:pt x="962" y="204"/>
                  </a:cubicBezTo>
                  <a:cubicBezTo>
                    <a:pt x="977" y="204"/>
                    <a:pt x="986" y="214"/>
                    <a:pt x="986" y="226"/>
                  </a:cubicBezTo>
                  <a:cubicBezTo>
                    <a:pt x="986" y="229"/>
                    <a:pt x="986" y="229"/>
                    <a:pt x="986" y="229"/>
                  </a:cubicBezTo>
                  <a:lnTo>
                    <a:pt x="1000" y="229"/>
                  </a:lnTo>
                  <a:close/>
                  <a:moveTo>
                    <a:pt x="1013" y="207"/>
                  </a:moveTo>
                  <a:cubicBezTo>
                    <a:pt x="1046" y="207"/>
                    <a:pt x="1046" y="207"/>
                    <a:pt x="1046" y="207"/>
                  </a:cubicBezTo>
                  <a:cubicBezTo>
                    <a:pt x="1046" y="318"/>
                    <a:pt x="1046" y="318"/>
                    <a:pt x="1046" y="318"/>
                  </a:cubicBezTo>
                  <a:cubicBezTo>
                    <a:pt x="1060" y="318"/>
                    <a:pt x="1060" y="318"/>
                    <a:pt x="1060" y="318"/>
                  </a:cubicBezTo>
                  <a:cubicBezTo>
                    <a:pt x="1060" y="207"/>
                    <a:pt x="1060" y="207"/>
                    <a:pt x="1060" y="207"/>
                  </a:cubicBezTo>
                  <a:cubicBezTo>
                    <a:pt x="1093" y="207"/>
                    <a:pt x="1093" y="207"/>
                    <a:pt x="1093" y="207"/>
                  </a:cubicBezTo>
                  <a:cubicBezTo>
                    <a:pt x="1093" y="194"/>
                    <a:pt x="1093" y="194"/>
                    <a:pt x="1093" y="194"/>
                  </a:cubicBezTo>
                  <a:cubicBezTo>
                    <a:pt x="1013" y="194"/>
                    <a:pt x="1013" y="194"/>
                    <a:pt x="1013" y="194"/>
                  </a:cubicBezTo>
                  <a:lnTo>
                    <a:pt x="1013" y="207"/>
                  </a:lnTo>
                  <a:close/>
                  <a:moveTo>
                    <a:pt x="1182" y="229"/>
                  </a:moveTo>
                  <a:cubicBezTo>
                    <a:pt x="1182" y="227"/>
                    <a:pt x="1182" y="227"/>
                    <a:pt x="1182" y="227"/>
                  </a:cubicBezTo>
                  <a:cubicBezTo>
                    <a:pt x="1182" y="205"/>
                    <a:pt x="1166" y="192"/>
                    <a:pt x="1143" y="192"/>
                  </a:cubicBezTo>
                  <a:cubicBezTo>
                    <a:pt x="1120" y="192"/>
                    <a:pt x="1105" y="205"/>
                    <a:pt x="1105" y="224"/>
                  </a:cubicBezTo>
                  <a:cubicBezTo>
                    <a:pt x="1105" y="240"/>
                    <a:pt x="1117" y="250"/>
                    <a:pt x="1131" y="255"/>
                  </a:cubicBezTo>
                  <a:cubicBezTo>
                    <a:pt x="1149" y="262"/>
                    <a:pt x="1149" y="262"/>
                    <a:pt x="1149" y="262"/>
                  </a:cubicBezTo>
                  <a:cubicBezTo>
                    <a:pt x="1160" y="267"/>
                    <a:pt x="1170" y="272"/>
                    <a:pt x="1170" y="286"/>
                  </a:cubicBezTo>
                  <a:cubicBezTo>
                    <a:pt x="1170" y="298"/>
                    <a:pt x="1160" y="308"/>
                    <a:pt x="1143" y="308"/>
                  </a:cubicBezTo>
                  <a:cubicBezTo>
                    <a:pt x="1127" y="308"/>
                    <a:pt x="1117" y="299"/>
                    <a:pt x="1117" y="286"/>
                  </a:cubicBezTo>
                  <a:cubicBezTo>
                    <a:pt x="1117" y="282"/>
                    <a:pt x="1117" y="282"/>
                    <a:pt x="1117" y="282"/>
                  </a:cubicBezTo>
                  <a:cubicBezTo>
                    <a:pt x="1103" y="282"/>
                    <a:pt x="1103" y="282"/>
                    <a:pt x="1103" y="282"/>
                  </a:cubicBezTo>
                  <a:cubicBezTo>
                    <a:pt x="1103" y="285"/>
                    <a:pt x="1103" y="285"/>
                    <a:pt x="1103" y="285"/>
                  </a:cubicBezTo>
                  <a:cubicBezTo>
                    <a:pt x="1103" y="307"/>
                    <a:pt x="1119" y="320"/>
                    <a:pt x="1143" y="320"/>
                  </a:cubicBezTo>
                  <a:cubicBezTo>
                    <a:pt x="1168" y="320"/>
                    <a:pt x="1184" y="306"/>
                    <a:pt x="1184" y="284"/>
                  </a:cubicBezTo>
                  <a:cubicBezTo>
                    <a:pt x="1184" y="262"/>
                    <a:pt x="1168" y="255"/>
                    <a:pt x="1154" y="249"/>
                  </a:cubicBezTo>
                  <a:cubicBezTo>
                    <a:pt x="1133" y="241"/>
                    <a:pt x="1133" y="241"/>
                    <a:pt x="1133" y="241"/>
                  </a:cubicBezTo>
                  <a:cubicBezTo>
                    <a:pt x="1125" y="238"/>
                    <a:pt x="1119" y="231"/>
                    <a:pt x="1119" y="223"/>
                  </a:cubicBezTo>
                  <a:cubicBezTo>
                    <a:pt x="1119" y="212"/>
                    <a:pt x="1128" y="204"/>
                    <a:pt x="1143" y="204"/>
                  </a:cubicBezTo>
                  <a:cubicBezTo>
                    <a:pt x="1159" y="204"/>
                    <a:pt x="1168" y="214"/>
                    <a:pt x="1168" y="226"/>
                  </a:cubicBezTo>
                  <a:cubicBezTo>
                    <a:pt x="1168" y="229"/>
                    <a:pt x="1168" y="229"/>
                    <a:pt x="1168" y="229"/>
                  </a:cubicBezTo>
                  <a:lnTo>
                    <a:pt x="1182" y="229"/>
                  </a:lnTo>
                  <a:close/>
                  <a:moveTo>
                    <a:pt x="3" y="461"/>
                  </a:moveTo>
                  <a:cubicBezTo>
                    <a:pt x="29" y="461"/>
                    <a:pt x="29" y="461"/>
                    <a:pt x="29" y="461"/>
                  </a:cubicBezTo>
                  <a:cubicBezTo>
                    <a:pt x="42" y="461"/>
                    <a:pt x="51" y="453"/>
                    <a:pt x="51" y="441"/>
                  </a:cubicBezTo>
                  <a:cubicBezTo>
                    <a:pt x="51" y="432"/>
                    <a:pt x="46" y="426"/>
                    <a:pt x="38" y="423"/>
                  </a:cubicBezTo>
                  <a:cubicBezTo>
                    <a:pt x="38" y="423"/>
                    <a:pt x="38" y="423"/>
                    <a:pt x="38" y="423"/>
                  </a:cubicBezTo>
                  <a:cubicBezTo>
                    <a:pt x="45" y="420"/>
                    <a:pt x="49" y="415"/>
                    <a:pt x="49" y="406"/>
                  </a:cubicBezTo>
                  <a:cubicBezTo>
                    <a:pt x="49" y="395"/>
                    <a:pt x="40" y="387"/>
                    <a:pt x="27" y="387"/>
                  </a:cubicBezTo>
                  <a:cubicBezTo>
                    <a:pt x="3" y="387"/>
                    <a:pt x="3" y="387"/>
                    <a:pt x="3" y="387"/>
                  </a:cubicBezTo>
                  <a:lnTo>
                    <a:pt x="3" y="461"/>
                  </a:lnTo>
                  <a:close/>
                  <a:moveTo>
                    <a:pt x="26" y="395"/>
                  </a:moveTo>
                  <a:cubicBezTo>
                    <a:pt x="35" y="395"/>
                    <a:pt x="40" y="399"/>
                    <a:pt x="40" y="407"/>
                  </a:cubicBezTo>
                  <a:cubicBezTo>
                    <a:pt x="40" y="415"/>
                    <a:pt x="35" y="420"/>
                    <a:pt x="26" y="420"/>
                  </a:cubicBezTo>
                  <a:cubicBezTo>
                    <a:pt x="11" y="420"/>
                    <a:pt x="11" y="420"/>
                    <a:pt x="11" y="420"/>
                  </a:cubicBezTo>
                  <a:cubicBezTo>
                    <a:pt x="11" y="395"/>
                    <a:pt x="11" y="395"/>
                    <a:pt x="11" y="395"/>
                  </a:cubicBezTo>
                  <a:lnTo>
                    <a:pt x="26" y="395"/>
                  </a:lnTo>
                  <a:close/>
                  <a:moveTo>
                    <a:pt x="28" y="427"/>
                  </a:moveTo>
                  <a:cubicBezTo>
                    <a:pt x="37" y="427"/>
                    <a:pt x="42" y="432"/>
                    <a:pt x="42" y="441"/>
                  </a:cubicBezTo>
                  <a:cubicBezTo>
                    <a:pt x="42" y="449"/>
                    <a:pt x="37" y="454"/>
                    <a:pt x="28" y="454"/>
                  </a:cubicBezTo>
                  <a:cubicBezTo>
                    <a:pt x="11" y="454"/>
                    <a:pt x="11" y="454"/>
                    <a:pt x="11" y="454"/>
                  </a:cubicBezTo>
                  <a:cubicBezTo>
                    <a:pt x="11" y="427"/>
                    <a:pt x="11" y="427"/>
                    <a:pt x="11" y="427"/>
                  </a:cubicBezTo>
                  <a:lnTo>
                    <a:pt x="28" y="427"/>
                  </a:lnTo>
                  <a:close/>
                  <a:moveTo>
                    <a:pt x="116" y="461"/>
                  </a:moveTo>
                  <a:cubicBezTo>
                    <a:pt x="103" y="430"/>
                    <a:pt x="103" y="430"/>
                    <a:pt x="103" y="430"/>
                  </a:cubicBezTo>
                  <a:cubicBezTo>
                    <a:pt x="111" y="427"/>
                    <a:pt x="116" y="419"/>
                    <a:pt x="116" y="409"/>
                  </a:cubicBezTo>
                  <a:cubicBezTo>
                    <a:pt x="116" y="396"/>
                    <a:pt x="106" y="387"/>
                    <a:pt x="92" y="387"/>
                  </a:cubicBezTo>
                  <a:cubicBezTo>
                    <a:pt x="69" y="387"/>
                    <a:pt x="69" y="387"/>
                    <a:pt x="69" y="387"/>
                  </a:cubicBezTo>
                  <a:cubicBezTo>
                    <a:pt x="69" y="461"/>
                    <a:pt x="69" y="461"/>
                    <a:pt x="69" y="461"/>
                  </a:cubicBezTo>
                  <a:cubicBezTo>
                    <a:pt x="77" y="461"/>
                    <a:pt x="77" y="461"/>
                    <a:pt x="77" y="461"/>
                  </a:cubicBezTo>
                  <a:cubicBezTo>
                    <a:pt x="77" y="432"/>
                    <a:pt x="77" y="432"/>
                    <a:pt x="77" y="432"/>
                  </a:cubicBezTo>
                  <a:cubicBezTo>
                    <a:pt x="91" y="432"/>
                    <a:pt x="91" y="432"/>
                    <a:pt x="91" y="432"/>
                  </a:cubicBezTo>
                  <a:cubicBezTo>
                    <a:pt x="92" y="432"/>
                    <a:pt x="93" y="432"/>
                    <a:pt x="94" y="432"/>
                  </a:cubicBezTo>
                  <a:cubicBezTo>
                    <a:pt x="107" y="461"/>
                    <a:pt x="107" y="461"/>
                    <a:pt x="107" y="461"/>
                  </a:cubicBezTo>
                  <a:lnTo>
                    <a:pt x="116" y="461"/>
                  </a:lnTo>
                  <a:close/>
                  <a:moveTo>
                    <a:pt x="91" y="395"/>
                  </a:moveTo>
                  <a:cubicBezTo>
                    <a:pt x="101" y="395"/>
                    <a:pt x="108" y="401"/>
                    <a:pt x="108" y="409"/>
                  </a:cubicBezTo>
                  <a:cubicBezTo>
                    <a:pt x="108" y="419"/>
                    <a:pt x="101" y="425"/>
                    <a:pt x="91" y="425"/>
                  </a:cubicBezTo>
                  <a:cubicBezTo>
                    <a:pt x="77" y="425"/>
                    <a:pt x="77" y="425"/>
                    <a:pt x="77" y="425"/>
                  </a:cubicBezTo>
                  <a:cubicBezTo>
                    <a:pt x="77" y="395"/>
                    <a:pt x="77" y="395"/>
                    <a:pt x="77" y="395"/>
                  </a:cubicBezTo>
                  <a:lnTo>
                    <a:pt x="91" y="395"/>
                  </a:lnTo>
                  <a:close/>
                  <a:moveTo>
                    <a:pt x="144" y="387"/>
                  </a:moveTo>
                  <a:cubicBezTo>
                    <a:pt x="136" y="387"/>
                    <a:pt x="136" y="387"/>
                    <a:pt x="136" y="387"/>
                  </a:cubicBezTo>
                  <a:cubicBezTo>
                    <a:pt x="136" y="461"/>
                    <a:pt x="136" y="461"/>
                    <a:pt x="136" y="461"/>
                  </a:cubicBezTo>
                  <a:cubicBezTo>
                    <a:pt x="144" y="461"/>
                    <a:pt x="144" y="461"/>
                    <a:pt x="144" y="461"/>
                  </a:cubicBezTo>
                  <a:lnTo>
                    <a:pt x="144" y="387"/>
                  </a:lnTo>
                  <a:close/>
                  <a:moveTo>
                    <a:pt x="159" y="395"/>
                  </a:moveTo>
                  <a:cubicBezTo>
                    <a:pt x="179" y="395"/>
                    <a:pt x="179" y="395"/>
                    <a:pt x="179" y="395"/>
                  </a:cubicBezTo>
                  <a:cubicBezTo>
                    <a:pt x="179" y="461"/>
                    <a:pt x="179" y="461"/>
                    <a:pt x="179" y="461"/>
                  </a:cubicBezTo>
                  <a:cubicBezTo>
                    <a:pt x="187" y="461"/>
                    <a:pt x="187" y="461"/>
                    <a:pt x="187" y="461"/>
                  </a:cubicBezTo>
                  <a:cubicBezTo>
                    <a:pt x="187" y="395"/>
                    <a:pt x="187" y="395"/>
                    <a:pt x="187" y="395"/>
                  </a:cubicBezTo>
                  <a:cubicBezTo>
                    <a:pt x="207" y="395"/>
                    <a:pt x="207" y="395"/>
                    <a:pt x="207" y="395"/>
                  </a:cubicBezTo>
                  <a:cubicBezTo>
                    <a:pt x="207" y="387"/>
                    <a:pt x="207" y="387"/>
                    <a:pt x="207" y="387"/>
                  </a:cubicBezTo>
                  <a:cubicBezTo>
                    <a:pt x="159" y="387"/>
                    <a:pt x="159" y="387"/>
                    <a:pt x="159" y="387"/>
                  </a:cubicBezTo>
                  <a:lnTo>
                    <a:pt x="159" y="395"/>
                  </a:lnTo>
                  <a:close/>
                  <a:moveTo>
                    <a:pt x="230" y="387"/>
                  </a:moveTo>
                  <a:cubicBezTo>
                    <a:pt x="221" y="387"/>
                    <a:pt x="221" y="387"/>
                    <a:pt x="221" y="387"/>
                  </a:cubicBezTo>
                  <a:cubicBezTo>
                    <a:pt x="221" y="461"/>
                    <a:pt x="221" y="461"/>
                    <a:pt x="221" y="461"/>
                  </a:cubicBezTo>
                  <a:cubicBezTo>
                    <a:pt x="230" y="461"/>
                    <a:pt x="230" y="461"/>
                    <a:pt x="230" y="461"/>
                  </a:cubicBezTo>
                  <a:lnTo>
                    <a:pt x="230" y="387"/>
                  </a:lnTo>
                  <a:close/>
                  <a:moveTo>
                    <a:pt x="295" y="408"/>
                  </a:moveTo>
                  <a:cubicBezTo>
                    <a:pt x="295" y="407"/>
                    <a:pt x="295" y="407"/>
                    <a:pt x="295" y="407"/>
                  </a:cubicBezTo>
                  <a:cubicBezTo>
                    <a:pt x="295" y="394"/>
                    <a:pt x="285" y="386"/>
                    <a:pt x="272" y="386"/>
                  </a:cubicBezTo>
                  <a:cubicBezTo>
                    <a:pt x="258" y="386"/>
                    <a:pt x="249" y="394"/>
                    <a:pt x="249" y="405"/>
                  </a:cubicBezTo>
                  <a:cubicBezTo>
                    <a:pt x="249" y="415"/>
                    <a:pt x="256" y="420"/>
                    <a:pt x="265" y="424"/>
                  </a:cubicBezTo>
                  <a:cubicBezTo>
                    <a:pt x="275" y="428"/>
                    <a:pt x="275" y="428"/>
                    <a:pt x="275" y="428"/>
                  </a:cubicBezTo>
                  <a:cubicBezTo>
                    <a:pt x="282" y="431"/>
                    <a:pt x="288" y="434"/>
                    <a:pt x="288" y="442"/>
                  </a:cubicBezTo>
                  <a:cubicBezTo>
                    <a:pt x="288" y="449"/>
                    <a:pt x="282" y="455"/>
                    <a:pt x="272" y="455"/>
                  </a:cubicBezTo>
                  <a:cubicBezTo>
                    <a:pt x="262" y="455"/>
                    <a:pt x="256" y="449"/>
                    <a:pt x="256" y="442"/>
                  </a:cubicBezTo>
                  <a:cubicBezTo>
                    <a:pt x="256" y="440"/>
                    <a:pt x="256" y="440"/>
                    <a:pt x="256" y="440"/>
                  </a:cubicBezTo>
                  <a:cubicBezTo>
                    <a:pt x="248" y="440"/>
                    <a:pt x="248" y="440"/>
                    <a:pt x="248" y="440"/>
                  </a:cubicBezTo>
                  <a:cubicBezTo>
                    <a:pt x="248" y="441"/>
                    <a:pt x="248" y="441"/>
                    <a:pt x="248" y="441"/>
                  </a:cubicBezTo>
                  <a:cubicBezTo>
                    <a:pt x="248" y="454"/>
                    <a:pt x="258" y="462"/>
                    <a:pt x="272" y="462"/>
                  </a:cubicBezTo>
                  <a:cubicBezTo>
                    <a:pt x="286" y="462"/>
                    <a:pt x="296" y="454"/>
                    <a:pt x="296" y="441"/>
                  </a:cubicBezTo>
                  <a:cubicBezTo>
                    <a:pt x="296" y="428"/>
                    <a:pt x="287" y="424"/>
                    <a:pt x="278" y="420"/>
                  </a:cubicBezTo>
                  <a:cubicBezTo>
                    <a:pt x="266" y="415"/>
                    <a:pt x="266" y="415"/>
                    <a:pt x="266" y="415"/>
                  </a:cubicBezTo>
                  <a:cubicBezTo>
                    <a:pt x="261" y="413"/>
                    <a:pt x="258" y="410"/>
                    <a:pt x="258" y="405"/>
                  </a:cubicBezTo>
                  <a:cubicBezTo>
                    <a:pt x="258" y="398"/>
                    <a:pt x="263" y="393"/>
                    <a:pt x="272" y="393"/>
                  </a:cubicBezTo>
                  <a:cubicBezTo>
                    <a:pt x="281" y="393"/>
                    <a:pt x="286" y="399"/>
                    <a:pt x="286" y="407"/>
                  </a:cubicBezTo>
                  <a:cubicBezTo>
                    <a:pt x="286" y="408"/>
                    <a:pt x="286" y="408"/>
                    <a:pt x="286" y="408"/>
                  </a:cubicBezTo>
                  <a:lnTo>
                    <a:pt x="295" y="408"/>
                  </a:lnTo>
                  <a:close/>
                  <a:moveTo>
                    <a:pt x="362" y="387"/>
                  </a:moveTo>
                  <a:cubicBezTo>
                    <a:pt x="353" y="387"/>
                    <a:pt x="353" y="387"/>
                    <a:pt x="353" y="387"/>
                  </a:cubicBezTo>
                  <a:cubicBezTo>
                    <a:pt x="353" y="420"/>
                    <a:pt x="353" y="420"/>
                    <a:pt x="353" y="420"/>
                  </a:cubicBezTo>
                  <a:cubicBezTo>
                    <a:pt x="323" y="420"/>
                    <a:pt x="323" y="420"/>
                    <a:pt x="323" y="420"/>
                  </a:cubicBezTo>
                  <a:cubicBezTo>
                    <a:pt x="323" y="387"/>
                    <a:pt x="323" y="387"/>
                    <a:pt x="323" y="387"/>
                  </a:cubicBezTo>
                  <a:cubicBezTo>
                    <a:pt x="314" y="387"/>
                    <a:pt x="314" y="387"/>
                    <a:pt x="314" y="387"/>
                  </a:cubicBezTo>
                  <a:cubicBezTo>
                    <a:pt x="314" y="461"/>
                    <a:pt x="314" y="461"/>
                    <a:pt x="314" y="461"/>
                  </a:cubicBezTo>
                  <a:cubicBezTo>
                    <a:pt x="323" y="461"/>
                    <a:pt x="323" y="461"/>
                    <a:pt x="323" y="461"/>
                  </a:cubicBezTo>
                  <a:cubicBezTo>
                    <a:pt x="323" y="427"/>
                    <a:pt x="323" y="427"/>
                    <a:pt x="323" y="427"/>
                  </a:cubicBezTo>
                  <a:cubicBezTo>
                    <a:pt x="353" y="427"/>
                    <a:pt x="353" y="427"/>
                    <a:pt x="353" y="427"/>
                  </a:cubicBezTo>
                  <a:cubicBezTo>
                    <a:pt x="353" y="461"/>
                    <a:pt x="353" y="461"/>
                    <a:pt x="353" y="461"/>
                  </a:cubicBezTo>
                  <a:cubicBezTo>
                    <a:pt x="362" y="461"/>
                    <a:pt x="362" y="461"/>
                    <a:pt x="362" y="461"/>
                  </a:cubicBezTo>
                  <a:lnTo>
                    <a:pt x="362" y="387"/>
                  </a:lnTo>
                  <a:close/>
                  <a:moveTo>
                    <a:pt x="448" y="438"/>
                  </a:moveTo>
                  <a:cubicBezTo>
                    <a:pt x="448" y="440"/>
                    <a:pt x="448" y="440"/>
                    <a:pt x="448" y="440"/>
                  </a:cubicBezTo>
                  <a:cubicBezTo>
                    <a:pt x="448" y="448"/>
                    <a:pt x="443" y="454"/>
                    <a:pt x="433" y="454"/>
                  </a:cubicBezTo>
                  <a:cubicBezTo>
                    <a:pt x="423" y="454"/>
                    <a:pt x="417" y="448"/>
                    <a:pt x="417" y="439"/>
                  </a:cubicBezTo>
                  <a:cubicBezTo>
                    <a:pt x="417" y="410"/>
                    <a:pt x="417" y="410"/>
                    <a:pt x="417" y="410"/>
                  </a:cubicBezTo>
                  <a:cubicBezTo>
                    <a:pt x="417" y="401"/>
                    <a:pt x="423" y="394"/>
                    <a:pt x="433" y="394"/>
                  </a:cubicBezTo>
                  <a:cubicBezTo>
                    <a:pt x="443" y="394"/>
                    <a:pt x="448" y="400"/>
                    <a:pt x="448" y="408"/>
                  </a:cubicBezTo>
                  <a:cubicBezTo>
                    <a:pt x="448" y="410"/>
                    <a:pt x="448" y="410"/>
                    <a:pt x="448" y="410"/>
                  </a:cubicBezTo>
                  <a:cubicBezTo>
                    <a:pt x="457" y="410"/>
                    <a:pt x="457" y="410"/>
                    <a:pt x="457" y="410"/>
                  </a:cubicBezTo>
                  <a:cubicBezTo>
                    <a:pt x="457" y="409"/>
                    <a:pt x="457" y="409"/>
                    <a:pt x="457" y="409"/>
                  </a:cubicBezTo>
                  <a:cubicBezTo>
                    <a:pt x="457" y="395"/>
                    <a:pt x="447" y="386"/>
                    <a:pt x="433" y="386"/>
                  </a:cubicBezTo>
                  <a:cubicBezTo>
                    <a:pt x="418" y="386"/>
                    <a:pt x="409" y="395"/>
                    <a:pt x="409" y="410"/>
                  </a:cubicBezTo>
                  <a:cubicBezTo>
                    <a:pt x="409" y="439"/>
                    <a:pt x="409" y="439"/>
                    <a:pt x="409" y="439"/>
                  </a:cubicBezTo>
                  <a:cubicBezTo>
                    <a:pt x="409" y="453"/>
                    <a:pt x="419" y="462"/>
                    <a:pt x="433" y="462"/>
                  </a:cubicBezTo>
                  <a:cubicBezTo>
                    <a:pt x="447" y="462"/>
                    <a:pt x="457" y="454"/>
                    <a:pt x="457" y="440"/>
                  </a:cubicBezTo>
                  <a:cubicBezTo>
                    <a:pt x="457" y="438"/>
                    <a:pt x="457" y="438"/>
                    <a:pt x="457" y="438"/>
                  </a:cubicBezTo>
                  <a:lnTo>
                    <a:pt x="448" y="438"/>
                  </a:lnTo>
                  <a:close/>
                  <a:moveTo>
                    <a:pt x="519" y="410"/>
                  </a:moveTo>
                  <a:cubicBezTo>
                    <a:pt x="519" y="395"/>
                    <a:pt x="510" y="386"/>
                    <a:pt x="495" y="386"/>
                  </a:cubicBezTo>
                  <a:cubicBezTo>
                    <a:pt x="480" y="386"/>
                    <a:pt x="471" y="395"/>
                    <a:pt x="471" y="410"/>
                  </a:cubicBezTo>
                  <a:cubicBezTo>
                    <a:pt x="471" y="439"/>
                    <a:pt x="471" y="439"/>
                    <a:pt x="471" y="439"/>
                  </a:cubicBezTo>
                  <a:cubicBezTo>
                    <a:pt x="471" y="453"/>
                    <a:pt x="481" y="462"/>
                    <a:pt x="495" y="462"/>
                  </a:cubicBezTo>
                  <a:cubicBezTo>
                    <a:pt x="510" y="462"/>
                    <a:pt x="519" y="453"/>
                    <a:pt x="519" y="439"/>
                  </a:cubicBezTo>
                  <a:lnTo>
                    <a:pt x="519" y="410"/>
                  </a:lnTo>
                  <a:close/>
                  <a:moveTo>
                    <a:pt x="480" y="410"/>
                  </a:moveTo>
                  <a:cubicBezTo>
                    <a:pt x="480" y="401"/>
                    <a:pt x="485" y="394"/>
                    <a:pt x="495" y="394"/>
                  </a:cubicBezTo>
                  <a:cubicBezTo>
                    <a:pt x="505" y="394"/>
                    <a:pt x="511" y="401"/>
                    <a:pt x="511" y="410"/>
                  </a:cubicBezTo>
                  <a:cubicBezTo>
                    <a:pt x="511" y="439"/>
                    <a:pt x="511" y="439"/>
                    <a:pt x="511" y="439"/>
                  </a:cubicBezTo>
                  <a:cubicBezTo>
                    <a:pt x="511" y="448"/>
                    <a:pt x="505" y="454"/>
                    <a:pt x="495" y="454"/>
                  </a:cubicBezTo>
                  <a:cubicBezTo>
                    <a:pt x="485" y="454"/>
                    <a:pt x="480" y="448"/>
                    <a:pt x="480" y="439"/>
                  </a:cubicBezTo>
                  <a:lnTo>
                    <a:pt x="480" y="410"/>
                  </a:lnTo>
                  <a:close/>
                  <a:moveTo>
                    <a:pt x="546" y="387"/>
                  </a:moveTo>
                  <a:cubicBezTo>
                    <a:pt x="537" y="387"/>
                    <a:pt x="537" y="387"/>
                    <a:pt x="537" y="387"/>
                  </a:cubicBezTo>
                  <a:cubicBezTo>
                    <a:pt x="537" y="461"/>
                    <a:pt x="537" y="461"/>
                    <a:pt x="537" y="461"/>
                  </a:cubicBezTo>
                  <a:cubicBezTo>
                    <a:pt x="578" y="461"/>
                    <a:pt x="578" y="461"/>
                    <a:pt x="578" y="461"/>
                  </a:cubicBezTo>
                  <a:cubicBezTo>
                    <a:pt x="578" y="453"/>
                    <a:pt x="578" y="453"/>
                    <a:pt x="578" y="453"/>
                  </a:cubicBezTo>
                  <a:cubicBezTo>
                    <a:pt x="546" y="453"/>
                    <a:pt x="546" y="453"/>
                    <a:pt x="546" y="453"/>
                  </a:cubicBezTo>
                  <a:lnTo>
                    <a:pt x="546" y="387"/>
                  </a:lnTo>
                  <a:close/>
                  <a:moveTo>
                    <a:pt x="627" y="387"/>
                  </a:moveTo>
                  <a:cubicBezTo>
                    <a:pt x="627" y="439"/>
                    <a:pt x="627" y="439"/>
                    <a:pt x="627" y="439"/>
                  </a:cubicBezTo>
                  <a:cubicBezTo>
                    <a:pt x="627" y="448"/>
                    <a:pt x="621" y="454"/>
                    <a:pt x="612" y="454"/>
                  </a:cubicBezTo>
                  <a:cubicBezTo>
                    <a:pt x="602" y="454"/>
                    <a:pt x="596" y="448"/>
                    <a:pt x="596" y="439"/>
                  </a:cubicBezTo>
                  <a:cubicBezTo>
                    <a:pt x="596" y="387"/>
                    <a:pt x="596" y="387"/>
                    <a:pt x="596" y="387"/>
                  </a:cubicBezTo>
                  <a:cubicBezTo>
                    <a:pt x="588" y="387"/>
                    <a:pt x="588" y="387"/>
                    <a:pt x="588" y="387"/>
                  </a:cubicBezTo>
                  <a:cubicBezTo>
                    <a:pt x="588" y="439"/>
                    <a:pt x="588" y="439"/>
                    <a:pt x="588" y="439"/>
                  </a:cubicBezTo>
                  <a:cubicBezTo>
                    <a:pt x="588" y="453"/>
                    <a:pt x="598" y="462"/>
                    <a:pt x="612" y="462"/>
                  </a:cubicBezTo>
                  <a:cubicBezTo>
                    <a:pt x="626" y="462"/>
                    <a:pt x="635" y="453"/>
                    <a:pt x="635" y="439"/>
                  </a:cubicBezTo>
                  <a:cubicBezTo>
                    <a:pt x="635" y="387"/>
                    <a:pt x="635" y="387"/>
                    <a:pt x="635" y="387"/>
                  </a:cubicBezTo>
                  <a:lnTo>
                    <a:pt x="627" y="387"/>
                  </a:lnTo>
                  <a:close/>
                  <a:moveTo>
                    <a:pt x="680" y="437"/>
                  </a:moveTo>
                  <a:cubicBezTo>
                    <a:pt x="685" y="437"/>
                    <a:pt x="685" y="437"/>
                    <a:pt x="685" y="437"/>
                  </a:cubicBezTo>
                  <a:cubicBezTo>
                    <a:pt x="701" y="405"/>
                    <a:pt x="701" y="405"/>
                    <a:pt x="701" y="405"/>
                  </a:cubicBezTo>
                  <a:cubicBezTo>
                    <a:pt x="701" y="461"/>
                    <a:pt x="701" y="461"/>
                    <a:pt x="701" y="461"/>
                  </a:cubicBezTo>
                  <a:cubicBezTo>
                    <a:pt x="709" y="461"/>
                    <a:pt x="709" y="461"/>
                    <a:pt x="709" y="461"/>
                  </a:cubicBezTo>
                  <a:cubicBezTo>
                    <a:pt x="709" y="387"/>
                    <a:pt x="709" y="387"/>
                    <a:pt x="709" y="387"/>
                  </a:cubicBezTo>
                  <a:cubicBezTo>
                    <a:pt x="702" y="387"/>
                    <a:pt x="702" y="387"/>
                    <a:pt x="702" y="387"/>
                  </a:cubicBezTo>
                  <a:cubicBezTo>
                    <a:pt x="682" y="426"/>
                    <a:pt x="682" y="426"/>
                    <a:pt x="682" y="426"/>
                  </a:cubicBezTo>
                  <a:cubicBezTo>
                    <a:pt x="663" y="387"/>
                    <a:pt x="663" y="387"/>
                    <a:pt x="663" y="387"/>
                  </a:cubicBezTo>
                  <a:cubicBezTo>
                    <a:pt x="656" y="387"/>
                    <a:pt x="656" y="387"/>
                    <a:pt x="656" y="387"/>
                  </a:cubicBezTo>
                  <a:cubicBezTo>
                    <a:pt x="656" y="461"/>
                    <a:pt x="656" y="461"/>
                    <a:pt x="656" y="461"/>
                  </a:cubicBezTo>
                  <a:cubicBezTo>
                    <a:pt x="664" y="461"/>
                    <a:pt x="664" y="461"/>
                    <a:pt x="664" y="461"/>
                  </a:cubicBezTo>
                  <a:cubicBezTo>
                    <a:pt x="664" y="405"/>
                    <a:pt x="664" y="405"/>
                    <a:pt x="664" y="405"/>
                  </a:cubicBezTo>
                  <a:lnTo>
                    <a:pt x="680" y="437"/>
                  </a:lnTo>
                  <a:close/>
                  <a:moveTo>
                    <a:pt x="730" y="461"/>
                  </a:moveTo>
                  <a:cubicBezTo>
                    <a:pt x="756" y="461"/>
                    <a:pt x="756" y="461"/>
                    <a:pt x="756" y="461"/>
                  </a:cubicBezTo>
                  <a:cubicBezTo>
                    <a:pt x="769" y="461"/>
                    <a:pt x="778" y="453"/>
                    <a:pt x="778" y="441"/>
                  </a:cubicBezTo>
                  <a:cubicBezTo>
                    <a:pt x="778" y="432"/>
                    <a:pt x="773" y="426"/>
                    <a:pt x="765" y="423"/>
                  </a:cubicBezTo>
                  <a:cubicBezTo>
                    <a:pt x="765" y="423"/>
                    <a:pt x="765" y="423"/>
                    <a:pt x="765" y="423"/>
                  </a:cubicBezTo>
                  <a:cubicBezTo>
                    <a:pt x="772" y="420"/>
                    <a:pt x="776" y="415"/>
                    <a:pt x="776" y="406"/>
                  </a:cubicBezTo>
                  <a:cubicBezTo>
                    <a:pt x="776" y="395"/>
                    <a:pt x="767" y="387"/>
                    <a:pt x="754" y="387"/>
                  </a:cubicBezTo>
                  <a:cubicBezTo>
                    <a:pt x="730" y="387"/>
                    <a:pt x="730" y="387"/>
                    <a:pt x="730" y="387"/>
                  </a:cubicBezTo>
                  <a:lnTo>
                    <a:pt x="730" y="461"/>
                  </a:lnTo>
                  <a:close/>
                  <a:moveTo>
                    <a:pt x="753" y="395"/>
                  </a:moveTo>
                  <a:cubicBezTo>
                    <a:pt x="762" y="395"/>
                    <a:pt x="767" y="399"/>
                    <a:pt x="767" y="407"/>
                  </a:cubicBezTo>
                  <a:cubicBezTo>
                    <a:pt x="767" y="415"/>
                    <a:pt x="762" y="420"/>
                    <a:pt x="753" y="420"/>
                  </a:cubicBezTo>
                  <a:cubicBezTo>
                    <a:pt x="739" y="420"/>
                    <a:pt x="739" y="420"/>
                    <a:pt x="739" y="420"/>
                  </a:cubicBezTo>
                  <a:cubicBezTo>
                    <a:pt x="739" y="395"/>
                    <a:pt x="739" y="395"/>
                    <a:pt x="739" y="395"/>
                  </a:cubicBezTo>
                  <a:lnTo>
                    <a:pt x="753" y="395"/>
                  </a:lnTo>
                  <a:close/>
                  <a:moveTo>
                    <a:pt x="755" y="427"/>
                  </a:moveTo>
                  <a:cubicBezTo>
                    <a:pt x="764" y="427"/>
                    <a:pt x="769" y="432"/>
                    <a:pt x="769" y="441"/>
                  </a:cubicBezTo>
                  <a:cubicBezTo>
                    <a:pt x="769" y="449"/>
                    <a:pt x="764" y="454"/>
                    <a:pt x="755" y="454"/>
                  </a:cubicBezTo>
                  <a:cubicBezTo>
                    <a:pt x="739" y="454"/>
                    <a:pt x="739" y="454"/>
                    <a:pt x="739" y="454"/>
                  </a:cubicBezTo>
                  <a:cubicBezTo>
                    <a:pt x="739" y="427"/>
                    <a:pt x="739" y="427"/>
                    <a:pt x="739" y="427"/>
                  </a:cubicBezTo>
                  <a:lnTo>
                    <a:pt x="755" y="427"/>
                  </a:lnTo>
                  <a:close/>
                  <a:moveTo>
                    <a:pt x="805" y="387"/>
                  </a:moveTo>
                  <a:cubicBezTo>
                    <a:pt x="796" y="387"/>
                    <a:pt x="796" y="387"/>
                    <a:pt x="796" y="387"/>
                  </a:cubicBezTo>
                  <a:cubicBezTo>
                    <a:pt x="796" y="461"/>
                    <a:pt x="796" y="461"/>
                    <a:pt x="796" y="461"/>
                  </a:cubicBezTo>
                  <a:cubicBezTo>
                    <a:pt x="805" y="461"/>
                    <a:pt x="805" y="461"/>
                    <a:pt x="805" y="461"/>
                  </a:cubicBezTo>
                  <a:lnTo>
                    <a:pt x="805" y="387"/>
                  </a:lnTo>
                  <a:close/>
                  <a:moveTo>
                    <a:pt x="828" y="461"/>
                  </a:moveTo>
                  <a:cubicBezTo>
                    <a:pt x="834" y="444"/>
                    <a:pt x="834" y="444"/>
                    <a:pt x="834" y="444"/>
                  </a:cubicBezTo>
                  <a:cubicBezTo>
                    <a:pt x="862" y="444"/>
                    <a:pt x="862" y="444"/>
                    <a:pt x="862" y="444"/>
                  </a:cubicBezTo>
                  <a:cubicBezTo>
                    <a:pt x="867" y="461"/>
                    <a:pt x="867" y="461"/>
                    <a:pt x="867" y="461"/>
                  </a:cubicBezTo>
                  <a:cubicBezTo>
                    <a:pt x="876" y="461"/>
                    <a:pt x="876" y="461"/>
                    <a:pt x="876" y="461"/>
                  </a:cubicBezTo>
                  <a:cubicBezTo>
                    <a:pt x="852" y="387"/>
                    <a:pt x="852" y="387"/>
                    <a:pt x="852" y="387"/>
                  </a:cubicBezTo>
                  <a:cubicBezTo>
                    <a:pt x="844" y="387"/>
                    <a:pt x="844" y="387"/>
                    <a:pt x="844" y="387"/>
                  </a:cubicBezTo>
                  <a:cubicBezTo>
                    <a:pt x="820" y="461"/>
                    <a:pt x="820" y="461"/>
                    <a:pt x="820" y="461"/>
                  </a:cubicBezTo>
                  <a:lnTo>
                    <a:pt x="828" y="461"/>
                  </a:lnTo>
                  <a:close/>
                  <a:moveTo>
                    <a:pt x="848" y="399"/>
                  </a:moveTo>
                  <a:cubicBezTo>
                    <a:pt x="860" y="437"/>
                    <a:pt x="860" y="437"/>
                    <a:pt x="860" y="437"/>
                  </a:cubicBezTo>
                  <a:cubicBezTo>
                    <a:pt x="836" y="437"/>
                    <a:pt x="836" y="437"/>
                    <a:pt x="836" y="437"/>
                  </a:cubicBezTo>
                  <a:lnTo>
                    <a:pt x="848" y="399"/>
                  </a:lnTo>
                  <a:close/>
                </a:path>
              </a:pathLst>
            </a:custGeom>
            <a:solidFill>
              <a:srgbClr val="00BCE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7" name="Freeform 8">
              <a:extLst>
                <a:ext uri="{FF2B5EF4-FFF2-40B4-BE49-F238E27FC236}">
                  <a16:creationId xmlns:a16="http://schemas.microsoft.com/office/drawing/2014/main" id="{B4A617B6-5B72-13C8-E242-54A544BE2526}"/>
                </a:ext>
              </a:extLst>
            </p:cNvPr>
            <p:cNvSpPr>
              <a:spLocks noEditPoints="1"/>
            </p:cNvSpPr>
            <p:nvPr userDrawn="1"/>
          </p:nvSpPr>
          <p:spPr bwMode="auto">
            <a:xfrm>
              <a:off x="7414932" y="4464423"/>
              <a:ext cx="341514" cy="387631"/>
            </a:xfrm>
            <a:custGeom>
              <a:avLst/>
              <a:gdLst>
                <a:gd name="T0" fmla="*/ 2147483646 w 274"/>
                <a:gd name="T1" fmla="*/ 2147483646 h 311"/>
                <a:gd name="T2" fmla="*/ 2147483646 w 274"/>
                <a:gd name="T3" fmla="*/ 0 h 311"/>
                <a:gd name="T4" fmla="*/ 0 w 274"/>
                <a:gd name="T5" fmla="*/ 2147483646 h 311"/>
                <a:gd name="T6" fmla="*/ 2147483646 w 274"/>
                <a:gd name="T7" fmla="*/ 2147483646 h 311"/>
                <a:gd name="T8" fmla="*/ 2147483646 w 274"/>
                <a:gd name="T9" fmla="*/ 2147483646 h 311"/>
                <a:gd name="T10" fmla="*/ 2147483646 w 274"/>
                <a:gd name="T11" fmla="*/ 2147483646 h 311"/>
                <a:gd name="T12" fmla="*/ 2147483646 w 274"/>
                <a:gd name="T13" fmla="*/ 2147483646 h 311"/>
                <a:gd name="T14" fmla="*/ 2147483646 w 274"/>
                <a:gd name="T15" fmla="*/ 2147483646 h 311"/>
                <a:gd name="T16" fmla="*/ 2147483646 w 274"/>
                <a:gd name="T17" fmla="*/ 2147483646 h 311"/>
                <a:gd name="T18" fmla="*/ 2147483646 w 274"/>
                <a:gd name="T19" fmla="*/ 2147483646 h 311"/>
                <a:gd name="T20" fmla="*/ 2147483646 w 274"/>
                <a:gd name="T21" fmla="*/ 2147483646 h 311"/>
                <a:gd name="T22" fmla="*/ 2147483646 w 274"/>
                <a:gd name="T23" fmla="*/ 2147483646 h 311"/>
                <a:gd name="T24" fmla="*/ 2147483646 w 274"/>
                <a:gd name="T25" fmla="*/ 2147483646 h 311"/>
                <a:gd name="T26" fmla="*/ 2147483646 w 274"/>
                <a:gd name="T27" fmla="*/ 2147483646 h 311"/>
                <a:gd name="T28" fmla="*/ 2147483646 w 274"/>
                <a:gd name="T29" fmla="*/ 2147483646 h 311"/>
                <a:gd name="T30" fmla="*/ 2147483646 w 274"/>
                <a:gd name="T31" fmla="*/ 2147483646 h 311"/>
                <a:gd name="T32" fmla="*/ 2147483646 w 274"/>
                <a:gd name="T33" fmla="*/ 2147483646 h 311"/>
                <a:gd name="T34" fmla="*/ 2147483646 w 274"/>
                <a:gd name="T35" fmla="*/ 2147483646 h 311"/>
                <a:gd name="T36" fmla="*/ 2147483646 w 274"/>
                <a:gd name="T37" fmla="*/ 2147483646 h 311"/>
                <a:gd name="T38" fmla="*/ 2147483646 w 274"/>
                <a:gd name="T39" fmla="*/ 2147483646 h 311"/>
                <a:gd name="T40" fmla="*/ 2147483646 w 274"/>
                <a:gd name="T41" fmla="*/ 2147483646 h 311"/>
                <a:gd name="T42" fmla="*/ 2147483646 w 274"/>
                <a:gd name="T43" fmla="*/ 2147483646 h 311"/>
                <a:gd name="T44" fmla="*/ 2147483646 w 274"/>
                <a:gd name="T45" fmla="*/ 2147483646 h 311"/>
                <a:gd name="T46" fmla="*/ 2147483646 w 274"/>
                <a:gd name="T47" fmla="*/ 2147483646 h 311"/>
                <a:gd name="T48" fmla="*/ 2147483646 w 274"/>
                <a:gd name="T49" fmla="*/ 2147483646 h 311"/>
                <a:gd name="T50" fmla="*/ 2147483646 w 274"/>
                <a:gd name="T51" fmla="*/ 2147483646 h 311"/>
                <a:gd name="T52" fmla="*/ 2147483646 w 274"/>
                <a:gd name="T53" fmla="*/ 2147483646 h 311"/>
                <a:gd name="T54" fmla="*/ 2147483646 w 274"/>
                <a:gd name="T55" fmla="*/ 2147483646 h 311"/>
                <a:gd name="T56" fmla="*/ 2147483646 w 274"/>
                <a:gd name="T57" fmla="*/ 2147483646 h 311"/>
                <a:gd name="T58" fmla="*/ 2147483646 w 274"/>
                <a:gd name="T59" fmla="*/ 2147483646 h 311"/>
                <a:gd name="T60" fmla="*/ 2147483646 w 274"/>
                <a:gd name="T61" fmla="*/ 2147483646 h 311"/>
                <a:gd name="T62" fmla="*/ 2147483646 w 274"/>
                <a:gd name="T63" fmla="*/ 2147483646 h 311"/>
                <a:gd name="T64" fmla="*/ 2147483646 w 274"/>
                <a:gd name="T65" fmla="*/ 2147483646 h 311"/>
                <a:gd name="T66" fmla="*/ 2147483646 w 274"/>
                <a:gd name="T67" fmla="*/ 2147483646 h 311"/>
                <a:gd name="T68" fmla="*/ 2147483646 w 274"/>
                <a:gd name="T69" fmla="*/ 2147483646 h 311"/>
                <a:gd name="T70" fmla="*/ 2147483646 w 274"/>
                <a:gd name="T71" fmla="*/ 2147483646 h 311"/>
                <a:gd name="T72" fmla="*/ 2147483646 w 274"/>
                <a:gd name="T73" fmla="*/ 2147483646 h 311"/>
                <a:gd name="T74" fmla="*/ 2147483646 w 274"/>
                <a:gd name="T75" fmla="*/ 2147483646 h 311"/>
                <a:gd name="T76" fmla="*/ 2147483646 w 274"/>
                <a:gd name="T77" fmla="*/ 2147483646 h 311"/>
                <a:gd name="T78" fmla="*/ 2147483646 w 274"/>
                <a:gd name="T79" fmla="*/ 2147483646 h 311"/>
                <a:gd name="T80" fmla="*/ 2147483646 w 274"/>
                <a:gd name="T81" fmla="*/ 2147483646 h 311"/>
                <a:gd name="T82" fmla="*/ 2147483646 w 274"/>
                <a:gd name="T83" fmla="*/ 2147483646 h 311"/>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274" h="311">
                  <a:moveTo>
                    <a:pt x="274" y="155"/>
                  </a:moveTo>
                  <a:lnTo>
                    <a:pt x="137" y="0"/>
                  </a:lnTo>
                  <a:lnTo>
                    <a:pt x="0" y="155"/>
                  </a:lnTo>
                  <a:lnTo>
                    <a:pt x="137" y="311"/>
                  </a:lnTo>
                  <a:lnTo>
                    <a:pt x="274" y="155"/>
                  </a:lnTo>
                  <a:close/>
                  <a:moveTo>
                    <a:pt x="111" y="258"/>
                  </a:moveTo>
                  <a:lnTo>
                    <a:pt x="164" y="258"/>
                  </a:lnTo>
                  <a:lnTo>
                    <a:pt x="137" y="288"/>
                  </a:lnTo>
                  <a:lnTo>
                    <a:pt x="111" y="258"/>
                  </a:lnTo>
                  <a:close/>
                  <a:moveTo>
                    <a:pt x="183" y="147"/>
                  </a:moveTo>
                  <a:lnTo>
                    <a:pt x="137" y="95"/>
                  </a:lnTo>
                  <a:lnTo>
                    <a:pt x="91" y="147"/>
                  </a:lnTo>
                  <a:lnTo>
                    <a:pt x="69" y="147"/>
                  </a:lnTo>
                  <a:lnTo>
                    <a:pt x="137" y="70"/>
                  </a:lnTo>
                  <a:lnTo>
                    <a:pt x="205" y="147"/>
                  </a:lnTo>
                  <a:lnTo>
                    <a:pt x="183" y="147"/>
                  </a:lnTo>
                  <a:close/>
                  <a:moveTo>
                    <a:pt x="164" y="147"/>
                  </a:moveTo>
                  <a:lnTo>
                    <a:pt x="111" y="147"/>
                  </a:lnTo>
                  <a:lnTo>
                    <a:pt x="137" y="117"/>
                  </a:lnTo>
                  <a:lnTo>
                    <a:pt x="164" y="147"/>
                  </a:lnTo>
                  <a:close/>
                  <a:moveTo>
                    <a:pt x="247" y="162"/>
                  </a:moveTo>
                  <a:lnTo>
                    <a:pt x="232" y="179"/>
                  </a:lnTo>
                  <a:lnTo>
                    <a:pt x="42" y="179"/>
                  </a:lnTo>
                  <a:lnTo>
                    <a:pt x="27" y="162"/>
                  </a:lnTo>
                  <a:lnTo>
                    <a:pt x="247" y="162"/>
                  </a:lnTo>
                  <a:close/>
                  <a:moveTo>
                    <a:pt x="219" y="194"/>
                  </a:moveTo>
                  <a:lnTo>
                    <a:pt x="204" y="211"/>
                  </a:lnTo>
                  <a:lnTo>
                    <a:pt x="70" y="211"/>
                  </a:lnTo>
                  <a:lnTo>
                    <a:pt x="55" y="194"/>
                  </a:lnTo>
                  <a:lnTo>
                    <a:pt x="219" y="194"/>
                  </a:lnTo>
                  <a:close/>
                  <a:moveTo>
                    <a:pt x="191" y="226"/>
                  </a:moveTo>
                  <a:lnTo>
                    <a:pt x="177" y="243"/>
                  </a:lnTo>
                  <a:lnTo>
                    <a:pt x="97" y="243"/>
                  </a:lnTo>
                  <a:lnTo>
                    <a:pt x="83" y="226"/>
                  </a:lnTo>
                  <a:lnTo>
                    <a:pt x="191" y="226"/>
                  </a:lnTo>
                  <a:close/>
                  <a:moveTo>
                    <a:pt x="247" y="147"/>
                  </a:moveTo>
                  <a:lnTo>
                    <a:pt x="225" y="147"/>
                  </a:lnTo>
                  <a:lnTo>
                    <a:pt x="137" y="47"/>
                  </a:lnTo>
                  <a:lnTo>
                    <a:pt x="49" y="147"/>
                  </a:lnTo>
                  <a:lnTo>
                    <a:pt x="27" y="147"/>
                  </a:lnTo>
                  <a:lnTo>
                    <a:pt x="137" y="22"/>
                  </a:lnTo>
                  <a:lnTo>
                    <a:pt x="247" y="147"/>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grpSp>
      <p:sp>
        <p:nvSpPr>
          <p:cNvPr id="15" name="Title 1"/>
          <p:cNvSpPr>
            <a:spLocks noGrp="1"/>
          </p:cNvSpPr>
          <p:nvPr>
            <p:ph type="title"/>
          </p:nvPr>
        </p:nvSpPr>
        <p:spPr>
          <a:xfrm>
            <a:off x="931025" y="692528"/>
            <a:ext cx="5598193" cy="759756"/>
          </a:xfrm>
        </p:spPr>
        <p:txBody>
          <a:bodyPr anchor="b"/>
          <a:lstStyle>
            <a:lvl1pPr>
              <a:lnSpc>
                <a:spcPct val="90000"/>
              </a:lnSpc>
              <a:defRPr>
                <a:solidFill>
                  <a:schemeClr val="accent1"/>
                </a:solidFill>
              </a:defRPr>
            </a:lvl1pPr>
          </a:lstStyle>
          <a:p>
            <a:r>
              <a:rPr lang="en-US"/>
              <a:t>Click to edit Master title style</a:t>
            </a:r>
          </a:p>
        </p:txBody>
      </p:sp>
      <p:sp>
        <p:nvSpPr>
          <p:cNvPr id="16" name="Content Placeholder 2"/>
          <p:cNvSpPr>
            <a:spLocks noGrp="1"/>
          </p:cNvSpPr>
          <p:nvPr>
            <p:ph idx="1"/>
          </p:nvPr>
        </p:nvSpPr>
        <p:spPr>
          <a:xfrm>
            <a:off x="914121" y="1761566"/>
            <a:ext cx="6500811" cy="2833056"/>
          </a:xfrm>
        </p:spPr>
        <p:txBody>
          <a:bodyPr/>
          <a:lstStyle>
            <a:lvl1pPr marL="228600" indent="-228600">
              <a:lnSpc>
                <a:spcPct val="100000"/>
              </a:lnSpc>
              <a:defRPr sz="1600" b="0">
                <a:solidFill>
                  <a:schemeClr val="tx1"/>
                </a:solidFill>
              </a:defRPr>
            </a:lvl1pPr>
            <a:lvl2pPr>
              <a:lnSpc>
                <a:spcPct val="100000"/>
              </a:lnSpc>
              <a:defRPr sz="1400" b="0">
                <a:solidFill>
                  <a:schemeClr val="tx1"/>
                </a:solidFill>
              </a:defRPr>
            </a:lvl2pPr>
            <a:lvl3pPr>
              <a:lnSpc>
                <a:spcPct val="100000"/>
              </a:lnSpc>
              <a:defRPr sz="1200" b="0">
                <a:solidFill>
                  <a:schemeClr val="tx1"/>
                </a:solidFill>
              </a:defRPr>
            </a:lvl3pPr>
            <a:lvl4pPr>
              <a:lnSpc>
                <a:spcPct val="100000"/>
              </a:lnSpc>
              <a:defRPr sz="1100" b="0">
                <a:solidFill>
                  <a:schemeClr val="tx1"/>
                </a:solidFill>
              </a:defRPr>
            </a:lvl4pPr>
            <a:lvl5pPr>
              <a:lnSpc>
                <a:spcPct val="100000"/>
              </a:lnSpc>
              <a:defRPr sz="1050" b="0">
                <a:solidFill>
                  <a:schemeClr val="tx1"/>
                </a:solidFill>
              </a:defRPr>
            </a:lvl5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8" name="Footer Placeholder 4">
            <a:extLst>
              <a:ext uri="{FF2B5EF4-FFF2-40B4-BE49-F238E27FC236}">
                <a16:creationId xmlns:a16="http://schemas.microsoft.com/office/drawing/2014/main" id="{3EA6B843-971A-E040-66F3-F533D82AB9DE}"/>
              </a:ext>
            </a:extLst>
          </p:cNvPr>
          <p:cNvSpPr>
            <a:spLocks noGrp="1"/>
          </p:cNvSpPr>
          <p:nvPr>
            <p:ph type="ftr" sz="quarter" idx="10"/>
          </p:nvPr>
        </p:nvSpPr>
        <p:spPr/>
        <p:txBody>
          <a:bodyPr/>
          <a:lstStyle>
            <a:lvl1pPr>
              <a:defRPr/>
            </a:lvl1pPr>
          </a:lstStyle>
          <a:p>
            <a:pPr>
              <a:defRPr/>
            </a:pPr>
            <a:r>
              <a:rPr lang="en-US"/>
              <a:t>SECTION TITLE</a:t>
            </a:r>
          </a:p>
        </p:txBody>
      </p:sp>
      <p:sp>
        <p:nvSpPr>
          <p:cNvPr id="9" name="Slide Number Placeholder 5">
            <a:extLst>
              <a:ext uri="{FF2B5EF4-FFF2-40B4-BE49-F238E27FC236}">
                <a16:creationId xmlns:a16="http://schemas.microsoft.com/office/drawing/2014/main" id="{896B7EDE-10E7-84C4-4693-D82DEA5C65EA}"/>
              </a:ext>
            </a:extLst>
          </p:cNvPr>
          <p:cNvSpPr>
            <a:spLocks noGrp="1"/>
          </p:cNvSpPr>
          <p:nvPr>
            <p:ph type="sldNum" sz="quarter" idx="11"/>
          </p:nvPr>
        </p:nvSpPr>
        <p:spPr>
          <a:xfrm>
            <a:off x="574675" y="4700588"/>
            <a:ext cx="368300" cy="273050"/>
          </a:xfrm>
        </p:spPr>
        <p:txBody>
          <a:bodyPr/>
          <a:lstStyle>
            <a:lvl1pPr>
              <a:defRPr/>
            </a:lvl1pPr>
          </a:lstStyle>
          <a:p>
            <a:fld id="{2232815A-B626-40E2-9B54-048F76AC15BC}" type="slidenum">
              <a:rPr lang="en-US" altLang="en-US"/>
              <a:pPr/>
              <a:t>‹#›</a:t>
            </a:fld>
            <a:endParaRPr lang="en-US" altLang="en-US"/>
          </a:p>
        </p:txBody>
      </p:sp>
    </p:spTree>
    <p:extLst>
      <p:ext uri="{BB962C8B-B14F-4D97-AF65-F5344CB8AC3E}">
        <p14:creationId xmlns:p14="http://schemas.microsoft.com/office/powerpoint/2010/main" val="1774811289"/>
      </p:ext>
    </p:extLst>
  </p:cSld>
  <p:clrMapOvr>
    <a:masterClrMapping/>
  </p:clrMapOvr>
  <p:transition spd="slow">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and Chart - Grey">
    <p:spTree>
      <p:nvGrpSpPr>
        <p:cNvPr id="1" name=""/>
        <p:cNvGrpSpPr/>
        <p:nvPr/>
      </p:nvGrpSpPr>
      <p:grpSpPr>
        <a:xfrm>
          <a:off x="0" y="0"/>
          <a:ext cx="0" cy="0"/>
          <a:chOff x="0" y="0"/>
          <a:chExt cx="0" cy="0"/>
        </a:xfrm>
      </p:grpSpPr>
      <p:grpSp>
        <p:nvGrpSpPr>
          <p:cNvPr id="4" name="Group 6">
            <a:extLst>
              <a:ext uri="{FF2B5EF4-FFF2-40B4-BE49-F238E27FC236}">
                <a16:creationId xmlns:a16="http://schemas.microsoft.com/office/drawing/2014/main" id="{ADC39672-CEB9-259C-D2C7-3378AD026F7B}"/>
              </a:ext>
            </a:extLst>
          </p:cNvPr>
          <p:cNvGrpSpPr>
            <a:grpSpLocks/>
          </p:cNvGrpSpPr>
          <p:nvPr userDrawn="1"/>
        </p:nvGrpSpPr>
        <p:grpSpPr bwMode="auto">
          <a:xfrm>
            <a:off x="7415213" y="4538663"/>
            <a:ext cx="1009650" cy="387350"/>
            <a:chOff x="819150" y="3517900"/>
            <a:chExt cx="1285875" cy="493713"/>
          </a:xfrm>
        </p:grpSpPr>
        <p:sp>
          <p:nvSpPr>
            <p:cNvPr id="5" name="Freeform 7">
              <a:extLst>
                <a:ext uri="{FF2B5EF4-FFF2-40B4-BE49-F238E27FC236}">
                  <a16:creationId xmlns:a16="http://schemas.microsoft.com/office/drawing/2014/main" id="{4BEA12C1-8DFC-3450-7A3B-A551C2BEAF76}"/>
                </a:ext>
              </a:extLst>
            </p:cNvPr>
            <p:cNvSpPr>
              <a:spLocks noEditPoints="1"/>
            </p:cNvSpPr>
            <p:nvPr userDrawn="1"/>
          </p:nvSpPr>
          <p:spPr bwMode="auto">
            <a:xfrm>
              <a:off x="1343025" y="3640138"/>
              <a:ext cx="762000" cy="296863"/>
            </a:xfrm>
            <a:custGeom>
              <a:avLst/>
              <a:gdLst>
                <a:gd name="T0" fmla="*/ 2147483646 w 1184"/>
                <a:gd name="T1" fmla="*/ 2147483646 h 462"/>
                <a:gd name="T2" fmla="*/ 2147483646 w 1184"/>
                <a:gd name="T3" fmla="*/ 2147483646 h 462"/>
                <a:gd name="T4" fmla="*/ 2147483646 w 1184"/>
                <a:gd name="T5" fmla="*/ 2147483646 h 462"/>
                <a:gd name="T6" fmla="*/ 2147483646 w 1184"/>
                <a:gd name="T7" fmla="*/ 0 h 462"/>
                <a:gd name="T8" fmla="*/ 2147483646 w 1184"/>
                <a:gd name="T9" fmla="*/ 2147483646 h 462"/>
                <a:gd name="T10" fmla="*/ 2147483646 w 1184"/>
                <a:gd name="T11" fmla="*/ 2147483646 h 462"/>
                <a:gd name="T12" fmla="*/ 2147483646 w 1184"/>
                <a:gd name="T13" fmla="*/ 2147483646 h 462"/>
                <a:gd name="T14" fmla="*/ 2147483646 w 1184"/>
                <a:gd name="T15" fmla="*/ 2147483646 h 462"/>
                <a:gd name="T16" fmla="*/ 2147483646 w 1184"/>
                <a:gd name="T17" fmla="*/ 2147483646 h 462"/>
                <a:gd name="T18" fmla="*/ 2147483646 w 1184"/>
                <a:gd name="T19" fmla="*/ 2147483646 h 462"/>
                <a:gd name="T20" fmla="*/ 2147483646 w 1184"/>
                <a:gd name="T21" fmla="*/ 2147483646 h 462"/>
                <a:gd name="T22" fmla="*/ 2147483646 w 1184"/>
                <a:gd name="T23" fmla="*/ 2147483646 h 462"/>
                <a:gd name="T24" fmla="*/ 2147483646 w 1184"/>
                <a:gd name="T25" fmla="*/ 2147483646 h 462"/>
                <a:gd name="T26" fmla="*/ 2147483646 w 1184"/>
                <a:gd name="T27" fmla="*/ 2147483646 h 462"/>
                <a:gd name="T28" fmla="*/ 2147483646 w 1184"/>
                <a:gd name="T29" fmla="*/ 2147483646 h 462"/>
                <a:gd name="T30" fmla="*/ 2147483646 w 1184"/>
                <a:gd name="T31" fmla="*/ 2147483646 h 462"/>
                <a:gd name="T32" fmla="*/ 2147483646 w 1184"/>
                <a:gd name="T33" fmla="*/ 2147483646 h 462"/>
                <a:gd name="T34" fmla="*/ 2147483646 w 1184"/>
                <a:gd name="T35" fmla="*/ 2147483646 h 462"/>
                <a:gd name="T36" fmla="*/ 2147483646 w 1184"/>
                <a:gd name="T37" fmla="*/ 2147483646 h 462"/>
                <a:gd name="T38" fmla="*/ 2147483646 w 1184"/>
                <a:gd name="T39" fmla="*/ 2147483646 h 462"/>
                <a:gd name="T40" fmla="*/ 2147483646 w 1184"/>
                <a:gd name="T41" fmla="*/ 2147483646 h 462"/>
                <a:gd name="T42" fmla="*/ 2147483646 w 1184"/>
                <a:gd name="T43" fmla="*/ 2147483646 h 462"/>
                <a:gd name="T44" fmla="*/ 2147483646 w 1184"/>
                <a:gd name="T45" fmla="*/ 2147483646 h 462"/>
                <a:gd name="T46" fmla="*/ 2147483646 w 1184"/>
                <a:gd name="T47" fmla="*/ 2147483646 h 462"/>
                <a:gd name="T48" fmla="*/ 2147483646 w 1184"/>
                <a:gd name="T49" fmla="*/ 2147483646 h 462"/>
                <a:gd name="T50" fmla="*/ 2147483646 w 1184"/>
                <a:gd name="T51" fmla="*/ 2147483646 h 462"/>
                <a:gd name="T52" fmla="*/ 2147483646 w 1184"/>
                <a:gd name="T53" fmla="*/ 2147483646 h 462"/>
                <a:gd name="T54" fmla="*/ 2147483646 w 1184"/>
                <a:gd name="T55" fmla="*/ 2147483646 h 462"/>
                <a:gd name="T56" fmla="*/ 2147483646 w 1184"/>
                <a:gd name="T57" fmla="*/ 2147483646 h 462"/>
                <a:gd name="T58" fmla="*/ 2147483646 w 1184"/>
                <a:gd name="T59" fmla="*/ 2147483646 h 462"/>
                <a:gd name="T60" fmla="*/ 2147483646 w 1184"/>
                <a:gd name="T61" fmla="*/ 2147483646 h 462"/>
                <a:gd name="T62" fmla="*/ 2147483646 w 1184"/>
                <a:gd name="T63" fmla="*/ 2147483646 h 462"/>
                <a:gd name="T64" fmla="*/ 2147483646 w 1184"/>
                <a:gd name="T65" fmla="*/ 2147483646 h 462"/>
                <a:gd name="T66" fmla="*/ 2147483646 w 1184"/>
                <a:gd name="T67" fmla="*/ 2147483646 h 462"/>
                <a:gd name="T68" fmla="*/ 2147483646 w 1184"/>
                <a:gd name="T69" fmla="*/ 2147483646 h 462"/>
                <a:gd name="T70" fmla="*/ 2147483646 w 1184"/>
                <a:gd name="T71" fmla="*/ 2147483646 h 462"/>
                <a:gd name="T72" fmla="*/ 2147483646 w 1184"/>
                <a:gd name="T73" fmla="*/ 2147483646 h 462"/>
                <a:gd name="T74" fmla="*/ 2147483646 w 1184"/>
                <a:gd name="T75" fmla="*/ 2147483646 h 462"/>
                <a:gd name="T76" fmla="*/ 2147483646 w 1184"/>
                <a:gd name="T77" fmla="*/ 2147483646 h 462"/>
                <a:gd name="T78" fmla="*/ 2147483646 w 1184"/>
                <a:gd name="T79" fmla="*/ 2147483646 h 462"/>
                <a:gd name="T80" fmla="*/ 2147483646 w 1184"/>
                <a:gd name="T81" fmla="*/ 2147483646 h 462"/>
                <a:gd name="T82" fmla="*/ 2147483646 w 1184"/>
                <a:gd name="T83" fmla="*/ 2147483646 h 462"/>
                <a:gd name="T84" fmla="*/ 2147483646 w 1184"/>
                <a:gd name="T85" fmla="*/ 2147483646 h 462"/>
                <a:gd name="T86" fmla="*/ 2147483646 w 1184"/>
                <a:gd name="T87" fmla="*/ 2147483646 h 462"/>
                <a:gd name="T88" fmla="*/ 2147483646 w 1184"/>
                <a:gd name="T89" fmla="*/ 2147483646 h 462"/>
                <a:gd name="T90" fmla="*/ 2147483646 w 1184"/>
                <a:gd name="T91" fmla="*/ 2147483646 h 462"/>
                <a:gd name="T92" fmla="*/ 2147483646 w 1184"/>
                <a:gd name="T93" fmla="*/ 2147483646 h 462"/>
                <a:gd name="T94" fmla="*/ 2147483646 w 1184"/>
                <a:gd name="T95" fmla="*/ 2147483646 h 462"/>
                <a:gd name="T96" fmla="*/ 2147483646 w 1184"/>
                <a:gd name="T97" fmla="*/ 2147483646 h 462"/>
                <a:gd name="T98" fmla="*/ 2147483646 w 1184"/>
                <a:gd name="T99" fmla="*/ 2147483646 h 462"/>
                <a:gd name="T100" fmla="*/ 2147483646 w 1184"/>
                <a:gd name="T101" fmla="*/ 2147483646 h 462"/>
                <a:gd name="T102" fmla="*/ 2147483646 w 1184"/>
                <a:gd name="T103" fmla="*/ 2147483646 h 462"/>
                <a:gd name="T104" fmla="*/ 2147483646 w 1184"/>
                <a:gd name="T105" fmla="*/ 2147483646 h 462"/>
                <a:gd name="T106" fmla="*/ 2147483646 w 1184"/>
                <a:gd name="T107" fmla="*/ 2147483646 h 462"/>
                <a:gd name="T108" fmla="*/ 2147483646 w 1184"/>
                <a:gd name="T109" fmla="*/ 2147483646 h 462"/>
                <a:gd name="T110" fmla="*/ 2147483646 w 1184"/>
                <a:gd name="T111" fmla="*/ 2147483646 h 462"/>
                <a:gd name="T112" fmla="*/ 2147483646 w 1184"/>
                <a:gd name="T113" fmla="*/ 2147483646 h 462"/>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1184" h="462">
                  <a:moveTo>
                    <a:pt x="17" y="70"/>
                  </a:moveTo>
                  <a:cubicBezTo>
                    <a:pt x="17" y="114"/>
                    <a:pt x="17" y="114"/>
                    <a:pt x="17" y="114"/>
                  </a:cubicBezTo>
                  <a:cubicBezTo>
                    <a:pt x="76" y="114"/>
                    <a:pt x="76" y="114"/>
                    <a:pt x="76" y="114"/>
                  </a:cubicBezTo>
                  <a:cubicBezTo>
                    <a:pt x="76" y="127"/>
                    <a:pt x="76" y="127"/>
                    <a:pt x="76" y="127"/>
                  </a:cubicBezTo>
                  <a:cubicBezTo>
                    <a:pt x="3" y="127"/>
                    <a:pt x="3" y="127"/>
                    <a:pt x="3" y="127"/>
                  </a:cubicBezTo>
                  <a:cubicBezTo>
                    <a:pt x="3" y="2"/>
                    <a:pt x="3" y="2"/>
                    <a:pt x="3" y="2"/>
                  </a:cubicBezTo>
                  <a:cubicBezTo>
                    <a:pt x="74" y="2"/>
                    <a:pt x="74" y="2"/>
                    <a:pt x="74" y="2"/>
                  </a:cubicBezTo>
                  <a:cubicBezTo>
                    <a:pt x="74" y="15"/>
                    <a:pt x="74" y="15"/>
                    <a:pt x="74" y="15"/>
                  </a:cubicBezTo>
                  <a:cubicBezTo>
                    <a:pt x="17" y="15"/>
                    <a:pt x="17" y="15"/>
                    <a:pt x="17" y="15"/>
                  </a:cubicBezTo>
                  <a:cubicBezTo>
                    <a:pt x="17" y="57"/>
                    <a:pt x="17" y="57"/>
                    <a:pt x="17" y="57"/>
                  </a:cubicBezTo>
                  <a:cubicBezTo>
                    <a:pt x="69" y="57"/>
                    <a:pt x="69" y="57"/>
                    <a:pt x="69" y="57"/>
                  </a:cubicBezTo>
                  <a:cubicBezTo>
                    <a:pt x="69" y="70"/>
                    <a:pt x="69" y="70"/>
                    <a:pt x="69" y="70"/>
                  </a:cubicBezTo>
                  <a:lnTo>
                    <a:pt x="17" y="70"/>
                  </a:lnTo>
                  <a:close/>
                  <a:moveTo>
                    <a:pt x="186" y="2"/>
                  </a:moveTo>
                  <a:cubicBezTo>
                    <a:pt x="172" y="2"/>
                    <a:pt x="172" y="2"/>
                    <a:pt x="172" y="2"/>
                  </a:cubicBezTo>
                  <a:cubicBezTo>
                    <a:pt x="172" y="97"/>
                    <a:pt x="172" y="97"/>
                    <a:pt x="172" y="97"/>
                  </a:cubicBezTo>
                  <a:cubicBezTo>
                    <a:pt x="119" y="2"/>
                    <a:pt x="119" y="2"/>
                    <a:pt x="119" y="2"/>
                  </a:cubicBezTo>
                  <a:cubicBezTo>
                    <a:pt x="106" y="2"/>
                    <a:pt x="106" y="2"/>
                    <a:pt x="106" y="2"/>
                  </a:cubicBezTo>
                  <a:cubicBezTo>
                    <a:pt x="106" y="127"/>
                    <a:pt x="106" y="127"/>
                    <a:pt x="106" y="127"/>
                  </a:cubicBezTo>
                  <a:cubicBezTo>
                    <a:pt x="120" y="127"/>
                    <a:pt x="120" y="127"/>
                    <a:pt x="120" y="127"/>
                  </a:cubicBezTo>
                  <a:cubicBezTo>
                    <a:pt x="120" y="31"/>
                    <a:pt x="120" y="31"/>
                    <a:pt x="120" y="31"/>
                  </a:cubicBezTo>
                  <a:cubicBezTo>
                    <a:pt x="174" y="127"/>
                    <a:pt x="174" y="127"/>
                    <a:pt x="174" y="127"/>
                  </a:cubicBezTo>
                  <a:cubicBezTo>
                    <a:pt x="186" y="127"/>
                    <a:pt x="186" y="127"/>
                    <a:pt x="186" y="127"/>
                  </a:cubicBezTo>
                  <a:lnTo>
                    <a:pt x="186" y="2"/>
                  </a:lnTo>
                  <a:close/>
                  <a:moveTo>
                    <a:pt x="262" y="78"/>
                  </a:moveTo>
                  <a:cubicBezTo>
                    <a:pt x="285" y="78"/>
                    <a:pt x="285" y="78"/>
                    <a:pt x="285" y="78"/>
                  </a:cubicBezTo>
                  <a:cubicBezTo>
                    <a:pt x="285" y="91"/>
                    <a:pt x="285" y="91"/>
                    <a:pt x="285" y="91"/>
                  </a:cubicBezTo>
                  <a:cubicBezTo>
                    <a:pt x="285" y="106"/>
                    <a:pt x="276" y="116"/>
                    <a:pt x="259" y="116"/>
                  </a:cubicBezTo>
                  <a:cubicBezTo>
                    <a:pt x="242" y="116"/>
                    <a:pt x="232" y="105"/>
                    <a:pt x="232" y="89"/>
                  </a:cubicBezTo>
                  <a:cubicBezTo>
                    <a:pt x="232" y="40"/>
                    <a:pt x="232" y="40"/>
                    <a:pt x="232" y="40"/>
                  </a:cubicBezTo>
                  <a:cubicBezTo>
                    <a:pt x="232" y="25"/>
                    <a:pt x="242" y="13"/>
                    <a:pt x="259" y="13"/>
                  </a:cubicBezTo>
                  <a:cubicBezTo>
                    <a:pt x="276" y="13"/>
                    <a:pt x="285" y="23"/>
                    <a:pt x="285" y="36"/>
                  </a:cubicBezTo>
                  <a:cubicBezTo>
                    <a:pt x="285" y="39"/>
                    <a:pt x="285" y="39"/>
                    <a:pt x="285" y="39"/>
                  </a:cubicBezTo>
                  <a:cubicBezTo>
                    <a:pt x="299" y="39"/>
                    <a:pt x="299" y="39"/>
                    <a:pt x="299" y="39"/>
                  </a:cubicBezTo>
                  <a:cubicBezTo>
                    <a:pt x="299" y="36"/>
                    <a:pt x="299" y="36"/>
                    <a:pt x="299" y="36"/>
                  </a:cubicBezTo>
                  <a:cubicBezTo>
                    <a:pt x="299" y="14"/>
                    <a:pt x="283" y="0"/>
                    <a:pt x="259" y="0"/>
                  </a:cubicBezTo>
                  <a:cubicBezTo>
                    <a:pt x="234" y="0"/>
                    <a:pt x="218" y="16"/>
                    <a:pt x="218" y="40"/>
                  </a:cubicBezTo>
                  <a:cubicBezTo>
                    <a:pt x="218" y="89"/>
                    <a:pt x="218" y="89"/>
                    <a:pt x="218" y="89"/>
                  </a:cubicBezTo>
                  <a:cubicBezTo>
                    <a:pt x="218" y="114"/>
                    <a:pt x="235" y="129"/>
                    <a:pt x="259" y="129"/>
                  </a:cubicBezTo>
                  <a:cubicBezTo>
                    <a:pt x="283" y="129"/>
                    <a:pt x="299" y="114"/>
                    <a:pt x="299" y="91"/>
                  </a:cubicBezTo>
                  <a:cubicBezTo>
                    <a:pt x="299" y="66"/>
                    <a:pt x="299" y="66"/>
                    <a:pt x="299" y="66"/>
                  </a:cubicBezTo>
                  <a:cubicBezTo>
                    <a:pt x="262" y="66"/>
                    <a:pt x="262" y="66"/>
                    <a:pt x="262" y="66"/>
                  </a:cubicBezTo>
                  <a:lnTo>
                    <a:pt x="262" y="78"/>
                  </a:lnTo>
                  <a:close/>
                  <a:moveTo>
                    <a:pt x="346" y="2"/>
                  </a:moveTo>
                  <a:cubicBezTo>
                    <a:pt x="331" y="2"/>
                    <a:pt x="331" y="2"/>
                    <a:pt x="331" y="2"/>
                  </a:cubicBezTo>
                  <a:cubicBezTo>
                    <a:pt x="331" y="127"/>
                    <a:pt x="331" y="127"/>
                    <a:pt x="331" y="127"/>
                  </a:cubicBezTo>
                  <a:cubicBezTo>
                    <a:pt x="346" y="127"/>
                    <a:pt x="346" y="127"/>
                    <a:pt x="346" y="127"/>
                  </a:cubicBezTo>
                  <a:lnTo>
                    <a:pt x="346" y="2"/>
                  </a:lnTo>
                  <a:close/>
                  <a:moveTo>
                    <a:pt x="463" y="2"/>
                  </a:moveTo>
                  <a:cubicBezTo>
                    <a:pt x="449" y="2"/>
                    <a:pt x="449" y="2"/>
                    <a:pt x="449" y="2"/>
                  </a:cubicBezTo>
                  <a:cubicBezTo>
                    <a:pt x="449" y="97"/>
                    <a:pt x="449" y="97"/>
                    <a:pt x="449" y="97"/>
                  </a:cubicBezTo>
                  <a:cubicBezTo>
                    <a:pt x="396" y="2"/>
                    <a:pt x="396" y="2"/>
                    <a:pt x="396" y="2"/>
                  </a:cubicBezTo>
                  <a:cubicBezTo>
                    <a:pt x="383" y="2"/>
                    <a:pt x="383" y="2"/>
                    <a:pt x="383" y="2"/>
                  </a:cubicBezTo>
                  <a:cubicBezTo>
                    <a:pt x="383" y="127"/>
                    <a:pt x="383" y="127"/>
                    <a:pt x="383" y="127"/>
                  </a:cubicBezTo>
                  <a:cubicBezTo>
                    <a:pt x="397" y="127"/>
                    <a:pt x="397" y="127"/>
                    <a:pt x="397" y="127"/>
                  </a:cubicBezTo>
                  <a:cubicBezTo>
                    <a:pt x="397" y="31"/>
                    <a:pt x="397" y="31"/>
                    <a:pt x="397" y="31"/>
                  </a:cubicBezTo>
                  <a:cubicBezTo>
                    <a:pt x="451" y="127"/>
                    <a:pt x="451" y="127"/>
                    <a:pt x="451" y="127"/>
                  </a:cubicBezTo>
                  <a:cubicBezTo>
                    <a:pt x="463" y="127"/>
                    <a:pt x="463" y="127"/>
                    <a:pt x="463" y="127"/>
                  </a:cubicBezTo>
                  <a:lnTo>
                    <a:pt x="463" y="2"/>
                  </a:lnTo>
                  <a:close/>
                  <a:moveTo>
                    <a:pt x="564" y="70"/>
                  </a:moveTo>
                  <a:cubicBezTo>
                    <a:pt x="564" y="57"/>
                    <a:pt x="564" y="57"/>
                    <a:pt x="564" y="57"/>
                  </a:cubicBezTo>
                  <a:cubicBezTo>
                    <a:pt x="512" y="57"/>
                    <a:pt x="512" y="57"/>
                    <a:pt x="512" y="57"/>
                  </a:cubicBezTo>
                  <a:cubicBezTo>
                    <a:pt x="512" y="15"/>
                    <a:pt x="512" y="15"/>
                    <a:pt x="512" y="15"/>
                  </a:cubicBezTo>
                  <a:cubicBezTo>
                    <a:pt x="569" y="15"/>
                    <a:pt x="569" y="15"/>
                    <a:pt x="569" y="15"/>
                  </a:cubicBezTo>
                  <a:cubicBezTo>
                    <a:pt x="569" y="2"/>
                    <a:pt x="569" y="2"/>
                    <a:pt x="569" y="2"/>
                  </a:cubicBezTo>
                  <a:cubicBezTo>
                    <a:pt x="498" y="2"/>
                    <a:pt x="498" y="2"/>
                    <a:pt x="498" y="2"/>
                  </a:cubicBezTo>
                  <a:cubicBezTo>
                    <a:pt x="498" y="127"/>
                    <a:pt x="498" y="127"/>
                    <a:pt x="498" y="127"/>
                  </a:cubicBezTo>
                  <a:cubicBezTo>
                    <a:pt x="571" y="127"/>
                    <a:pt x="571" y="127"/>
                    <a:pt x="571" y="127"/>
                  </a:cubicBezTo>
                  <a:cubicBezTo>
                    <a:pt x="571" y="114"/>
                    <a:pt x="571" y="114"/>
                    <a:pt x="571" y="114"/>
                  </a:cubicBezTo>
                  <a:cubicBezTo>
                    <a:pt x="512" y="114"/>
                    <a:pt x="512" y="114"/>
                    <a:pt x="512" y="114"/>
                  </a:cubicBezTo>
                  <a:cubicBezTo>
                    <a:pt x="512" y="70"/>
                    <a:pt x="512" y="70"/>
                    <a:pt x="512" y="70"/>
                  </a:cubicBezTo>
                  <a:lnTo>
                    <a:pt x="564" y="70"/>
                  </a:lnTo>
                  <a:close/>
                  <a:moveTo>
                    <a:pt x="664" y="70"/>
                  </a:moveTo>
                  <a:cubicBezTo>
                    <a:pt x="664" y="57"/>
                    <a:pt x="664" y="57"/>
                    <a:pt x="664" y="57"/>
                  </a:cubicBezTo>
                  <a:cubicBezTo>
                    <a:pt x="612" y="57"/>
                    <a:pt x="612" y="57"/>
                    <a:pt x="612" y="57"/>
                  </a:cubicBezTo>
                  <a:cubicBezTo>
                    <a:pt x="612" y="15"/>
                    <a:pt x="612" y="15"/>
                    <a:pt x="612" y="15"/>
                  </a:cubicBezTo>
                  <a:cubicBezTo>
                    <a:pt x="669" y="15"/>
                    <a:pt x="669" y="15"/>
                    <a:pt x="669" y="15"/>
                  </a:cubicBezTo>
                  <a:cubicBezTo>
                    <a:pt x="669" y="2"/>
                    <a:pt x="669" y="2"/>
                    <a:pt x="669" y="2"/>
                  </a:cubicBezTo>
                  <a:cubicBezTo>
                    <a:pt x="597" y="2"/>
                    <a:pt x="597" y="2"/>
                    <a:pt x="597" y="2"/>
                  </a:cubicBezTo>
                  <a:cubicBezTo>
                    <a:pt x="597" y="127"/>
                    <a:pt x="597" y="127"/>
                    <a:pt x="597" y="127"/>
                  </a:cubicBezTo>
                  <a:cubicBezTo>
                    <a:pt x="670" y="127"/>
                    <a:pt x="670" y="127"/>
                    <a:pt x="670" y="127"/>
                  </a:cubicBezTo>
                  <a:cubicBezTo>
                    <a:pt x="670" y="114"/>
                    <a:pt x="670" y="114"/>
                    <a:pt x="670" y="114"/>
                  </a:cubicBezTo>
                  <a:cubicBezTo>
                    <a:pt x="612" y="114"/>
                    <a:pt x="612" y="114"/>
                    <a:pt x="612" y="114"/>
                  </a:cubicBezTo>
                  <a:cubicBezTo>
                    <a:pt x="612" y="70"/>
                    <a:pt x="612" y="70"/>
                    <a:pt x="612" y="70"/>
                  </a:cubicBezTo>
                  <a:lnTo>
                    <a:pt x="664" y="70"/>
                  </a:lnTo>
                  <a:close/>
                  <a:moveTo>
                    <a:pt x="779" y="127"/>
                  </a:moveTo>
                  <a:cubicBezTo>
                    <a:pt x="756" y="74"/>
                    <a:pt x="756" y="74"/>
                    <a:pt x="756" y="74"/>
                  </a:cubicBezTo>
                  <a:cubicBezTo>
                    <a:pt x="770" y="69"/>
                    <a:pt x="779" y="56"/>
                    <a:pt x="779" y="39"/>
                  </a:cubicBezTo>
                  <a:cubicBezTo>
                    <a:pt x="779" y="17"/>
                    <a:pt x="761" y="2"/>
                    <a:pt x="737" y="2"/>
                  </a:cubicBezTo>
                  <a:cubicBezTo>
                    <a:pt x="699" y="2"/>
                    <a:pt x="699" y="2"/>
                    <a:pt x="699" y="2"/>
                  </a:cubicBezTo>
                  <a:cubicBezTo>
                    <a:pt x="699" y="127"/>
                    <a:pt x="699" y="127"/>
                    <a:pt x="699" y="127"/>
                  </a:cubicBezTo>
                  <a:cubicBezTo>
                    <a:pt x="713" y="127"/>
                    <a:pt x="713" y="127"/>
                    <a:pt x="713" y="127"/>
                  </a:cubicBezTo>
                  <a:cubicBezTo>
                    <a:pt x="713" y="78"/>
                    <a:pt x="713" y="78"/>
                    <a:pt x="713" y="78"/>
                  </a:cubicBezTo>
                  <a:cubicBezTo>
                    <a:pt x="736" y="78"/>
                    <a:pt x="736" y="78"/>
                    <a:pt x="736" y="78"/>
                  </a:cubicBezTo>
                  <a:cubicBezTo>
                    <a:pt x="738" y="78"/>
                    <a:pt x="740" y="78"/>
                    <a:pt x="742" y="78"/>
                  </a:cubicBezTo>
                  <a:cubicBezTo>
                    <a:pt x="763" y="127"/>
                    <a:pt x="763" y="127"/>
                    <a:pt x="763" y="127"/>
                  </a:cubicBezTo>
                  <a:lnTo>
                    <a:pt x="779" y="127"/>
                  </a:lnTo>
                  <a:close/>
                  <a:moveTo>
                    <a:pt x="736" y="15"/>
                  </a:moveTo>
                  <a:cubicBezTo>
                    <a:pt x="753" y="15"/>
                    <a:pt x="764" y="25"/>
                    <a:pt x="764" y="40"/>
                  </a:cubicBezTo>
                  <a:cubicBezTo>
                    <a:pt x="764" y="55"/>
                    <a:pt x="753" y="65"/>
                    <a:pt x="736" y="65"/>
                  </a:cubicBezTo>
                  <a:cubicBezTo>
                    <a:pt x="713" y="65"/>
                    <a:pt x="713" y="65"/>
                    <a:pt x="713" y="65"/>
                  </a:cubicBezTo>
                  <a:cubicBezTo>
                    <a:pt x="713" y="15"/>
                    <a:pt x="713" y="15"/>
                    <a:pt x="713" y="15"/>
                  </a:cubicBezTo>
                  <a:lnTo>
                    <a:pt x="736" y="15"/>
                  </a:lnTo>
                  <a:close/>
                  <a:moveTo>
                    <a:pt x="881" y="38"/>
                  </a:moveTo>
                  <a:cubicBezTo>
                    <a:pt x="881" y="35"/>
                    <a:pt x="881" y="35"/>
                    <a:pt x="881" y="35"/>
                  </a:cubicBezTo>
                  <a:cubicBezTo>
                    <a:pt x="881" y="14"/>
                    <a:pt x="865" y="0"/>
                    <a:pt x="842" y="0"/>
                  </a:cubicBezTo>
                  <a:cubicBezTo>
                    <a:pt x="819" y="0"/>
                    <a:pt x="804" y="14"/>
                    <a:pt x="804" y="32"/>
                  </a:cubicBezTo>
                  <a:cubicBezTo>
                    <a:pt x="804" y="49"/>
                    <a:pt x="816" y="58"/>
                    <a:pt x="830" y="64"/>
                  </a:cubicBezTo>
                  <a:cubicBezTo>
                    <a:pt x="847" y="71"/>
                    <a:pt x="847" y="71"/>
                    <a:pt x="847" y="71"/>
                  </a:cubicBezTo>
                  <a:cubicBezTo>
                    <a:pt x="859" y="76"/>
                    <a:pt x="869" y="81"/>
                    <a:pt x="869" y="94"/>
                  </a:cubicBezTo>
                  <a:cubicBezTo>
                    <a:pt x="869" y="107"/>
                    <a:pt x="859" y="117"/>
                    <a:pt x="842" y="117"/>
                  </a:cubicBezTo>
                  <a:cubicBezTo>
                    <a:pt x="825" y="117"/>
                    <a:pt x="816" y="107"/>
                    <a:pt x="816" y="95"/>
                  </a:cubicBezTo>
                  <a:cubicBezTo>
                    <a:pt x="816" y="91"/>
                    <a:pt x="816" y="91"/>
                    <a:pt x="816" y="91"/>
                  </a:cubicBezTo>
                  <a:cubicBezTo>
                    <a:pt x="802" y="91"/>
                    <a:pt x="802" y="91"/>
                    <a:pt x="802" y="91"/>
                  </a:cubicBezTo>
                  <a:cubicBezTo>
                    <a:pt x="802" y="94"/>
                    <a:pt x="802" y="94"/>
                    <a:pt x="802" y="94"/>
                  </a:cubicBezTo>
                  <a:cubicBezTo>
                    <a:pt x="802" y="115"/>
                    <a:pt x="818" y="129"/>
                    <a:pt x="842" y="129"/>
                  </a:cubicBezTo>
                  <a:cubicBezTo>
                    <a:pt x="866" y="129"/>
                    <a:pt x="883" y="115"/>
                    <a:pt x="883" y="93"/>
                  </a:cubicBezTo>
                  <a:cubicBezTo>
                    <a:pt x="883" y="71"/>
                    <a:pt x="867" y="64"/>
                    <a:pt x="853" y="58"/>
                  </a:cubicBezTo>
                  <a:cubicBezTo>
                    <a:pt x="832" y="50"/>
                    <a:pt x="832" y="50"/>
                    <a:pt x="832" y="50"/>
                  </a:cubicBezTo>
                  <a:cubicBezTo>
                    <a:pt x="824" y="46"/>
                    <a:pt x="818" y="40"/>
                    <a:pt x="818" y="31"/>
                  </a:cubicBezTo>
                  <a:cubicBezTo>
                    <a:pt x="818" y="20"/>
                    <a:pt x="827" y="13"/>
                    <a:pt x="842" y="13"/>
                  </a:cubicBezTo>
                  <a:cubicBezTo>
                    <a:pt x="858" y="13"/>
                    <a:pt x="867" y="22"/>
                    <a:pt x="867" y="35"/>
                  </a:cubicBezTo>
                  <a:cubicBezTo>
                    <a:pt x="867" y="38"/>
                    <a:pt x="867" y="38"/>
                    <a:pt x="867" y="38"/>
                  </a:cubicBezTo>
                  <a:lnTo>
                    <a:pt x="881" y="38"/>
                  </a:lnTo>
                  <a:close/>
                  <a:moveTo>
                    <a:pt x="1039" y="56"/>
                  </a:moveTo>
                  <a:cubicBezTo>
                    <a:pt x="990" y="56"/>
                    <a:pt x="990" y="56"/>
                    <a:pt x="990" y="56"/>
                  </a:cubicBezTo>
                  <a:cubicBezTo>
                    <a:pt x="972" y="56"/>
                    <a:pt x="965" y="47"/>
                    <a:pt x="965" y="34"/>
                  </a:cubicBezTo>
                  <a:cubicBezTo>
                    <a:pt x="965" y="22"/>
                    <a:pt x="973" y="13"/>
                    <a:pt x="987" y="13"/>
                  </a:cubicBezTo>
                  <a:cubicBezTo>
                    <a:pt x="1001" y="13"/>
                    <a:pt x="1008" y="22"/>
                    <a:pt x="1008" y="34"/>
                  </a:cubicBezTo>
                  <a:cubicBezTo>
                    <a:pt x="1008" y="37"/>
                    <a:pt x="1008" y="37"/>
                    <a:pt x="1008" y="37"/>
                  </a:cubicBezTo>
                  <a:cubicBezTo>
                    <a:pt x="1022" y="37"/>
                    <a:pt x="1022" y="37"/>
                    <a:pt x="1022" y="37"/>
                  </a:cubicBezTo>
                  <a:cubicBezTo>
                    <a:pt x="1022" y="34"/>
                    <a:pt x="1022" y="34"/>
                    <a:pt x="1022" y="34"/>
                  </a:cubicBezTo>
                  <a:cubicBezTo>
                    <a:pt x="1022" y="14"/>
                    <a:pt x="1008" y="0"/>
                    <a:pt x="987" y="0"/>
                  </a:cubicBezTo>
                  <a:cubicBezTo>
                    <a:pt x="965" y="0"/>
                    <a:pt x="951" y="14"/>
                    <a:pt x="951" y="33"/>
                  </a:cubicBezTo>
                  <a:cubicBezTo>
                    <a:pt x="951" y="46"/>
                    <a:pt x="956" y="56"/>
                    <a:pt x="968" y="62"/>
                  </a:cubicBezTo>
                  <a:cubicBezTo>
                    <a:pt x="954" y="67"/>
                    <a:pt x="946" y="78"/>
                    <a:pt x="946" y="93"/>
                  </a:cubicBezTo>
                  <a:cubicBezTo>
                    <a:pt x="946" y="115"/>
                    <a:pt x="963" y="129"/>
                    <a:pt x="987" y="129"/>
                  </a:cubicBezTo>
                  <a:cubicBezTo>
                    <a:pt x="1011" y="129"/>
                    <a:pt x="1027" y="114"/>
                    <a:pt x="1027" y="91"/>
                  </a:cubicBezTo>
                  <a:cubicBezTo>
                    <a:pt x="1027" y="68"/>
                    <a:pt x="1027" y="68"/>
                    <a:pt x="1027" y="68"/>
                  </a:cubicBezTo>
                  <a:cubicBezTo>
                    <a:pt x="1039" y="68"/>
                    <a:pt x="1039" y="68"/>
                    <a:pt x="1039" y="68"/>
                  </a:cubicBezTo>
                  <a:lnTo>
                    <a:pt x="1039" y="56"/>
                  </a:lnTo>
                  <a:close/>
                  <a:moveTo>
                    <a:pt x="1013" y="91"/>
                  </a:moveTo>
                  <a:cubicBezTo>
                    <a:pt x="1013" y="106"/>
                    <a:pt x="1004" y="117"/>
                    <a:pt x="987" y="117"/>
                  </a:cubicBezTo>
                  <a:cubicBezTo>
                    <a:pt x="970" y="117"/>
                    <a:pt x="961" y="107"/>
                    <a:pt x="961" y="92"/>
                  </a:cubicBezTo>
                  <a:cubicBezTo>
                    <a:pt x="961" y="80"/>
                    <a:pt x="969" y="68"/>
                    <a:pt x="989" y="68"/>
                  </a:cubicBezTo>
                  <a:cubicBezTo>
                    <a:pt x="1013" y="68"/>
                    <a:pt x="1013" y="68"/>
                    <a:pt x="1013" y="68"/>
                  </a:cubicBezTo>
                  <a:cubicBezTo>
                    <a:pt x="1013" y="91"/>
                    <a:pt x="1013" y="91"/>
                    <a:pt x="1013" y="91"/>
                  </a:cubicBezTo>
                  <a:moveTo>
                    <a:pt x="44" y="269"/>
                  </a:moveTo>
                  <a:cubicBezTo>
                    <a:pt x="67" y="269"/>
                    <a:pt x="67" y="269"/>
                    <a:pt x="67" y="269"/>
                  </a:cubicBezTo>
                  <a:cubicBezTo>
                    <a:pt x="67" y="283"/>
                    <a:pt x="67" y="283"/>
                    <a:pt x="67" y="283"/>
                  </a:cubicBezTo>
                  <a:cubicBezTo>
                    <a:pt x="67" y="297"/>
                    <a:pt x="58" y="307"/>
                    <a:pt x="41" y="307"/>
                  </a:cubicBezTo>
                  <a:cubicBezTo>
                    <a:pt x="24" y="307"/>
                    <a:pt x="14" y="296"/>
                    <a:pt x="14" y="281"/>
                  </a:cubicBezTo>
                  <a:cubicBezTo>
                    <a:pt x="14" y="231"/>
                    <a:pt x="14" y="231"/>
                    <a:pt x="14" y="231"/>
                  </a:cubicBezTo>
                  <a:cubicBezTo>
                    <a:pt x="14" y="216"/>
                    <a:pt x="24" y="205"/>
                    <a:pt x="41" y="205"/>
                  </a:cubicBezTo>
                  <a:cubicBezTo>
                    <a:pt x="57" y="205"/>
                    <a:pt x="67" y="214"/>
                    <a:pt x="67" y="227"/>
                  </a:cubicBezTo>
                  <a:cubicBezTo>
                    <a:pt x="67" y="230"/>
                    <a:pt x="67" y="230"/>
                    <a:pt x="67" y="230"/>
                  </a:cubicBezTo>
                  <a:cubicBezTo>
                    <a:pt x="81" y="230"/>
                    <a:pt x="81" y="230"/>
                    <a:pt x="81" y="230"/>
                  </a:cubicBezTo>
                  <a:cubicBezTo>
                    <a:pt x="81" y="228"/>
                    <a:pt x="81" y="228"/>
                    <a:pt x="81" y="228"/>
                  </a:cubicBezTo>
                  <a:cubicBezTo>
                    <a:pt x="81" y="205"/>
                    <a:pt x="64" y="192"/>
                    <a:pt x="41" y="192"/>
                  </a:cubicBezTo>
                  <a:cubicBezTo>
                    <a:pt x="16" y="192"/>
                    <a:pt x="0" y="207"/>
                    <a:pt x="0" y="232"/>
                  </a:cubicBezTo>
                  <a:cubicBezTo>
                    <a:pt x="0" y="280"/>
                    <a:pt x="0" y="280"/>
                    <a:pt x="0" y="280"/>
                  </a:cubicBezTo>
                  <a:cubicBezTo>
                    <a:pt x="0" y="305"/>
                    <a:pt x="16" y="320"/>
                    <a:pt x="41" y="320"/>
                  </a:cubicBezTo>
                  <a:cubicBezTo>
                    <a:pt x="64" y="320"/>
                    <a:pt x="81" y="306"/>
                    <a:pt x="81" y="282"/>
                  </a:cubicBezTo>
                  <a:cubicBezTo>
                    <a:pt x="81" y="257"/>
                    <a:pt x="81" y="257"/>
                    <a:pt x="81" y="257"/>
                  </a:cubicBezTo>
                  <a:cubicBezTo>
                    <a:pt x="44" y="257"/>
                    <a:pt x="44" y="257"/>
                    <a:pt x="44" y="257"/>
                  </a:cubicBezTo>
                  <a:lnTo>
                    <a:pt x="44" y="269"/>
                  </a:lnTo>
                  <a:close/>
                  <a:moveTo>
                    <a:pt x="174" y="261"/>
                  </a:moveTo>
                  <a:cubicBezTo>
                    <a:pt x="174" y="248"/>
                    <a:pt x="174" y="248"/>
                    <a:pt x="174" y="248"/>
                  </a:cubicBezTo>
                  <a:cubicBezTo>
                    <a:pt x="122" y="248"/>
                    <a:pt x="122" y="248"/>
                    <a:pt x="122" y="248"/>
                  </a:cubicBezTo>
                  <a:cubicBezTo>
                    <a:pt x="122" y="207"/>
                    <a:pt x="122" y="207"/>
                    <a:pt x="122" y="207"/>
                  </a:cubicBezTo>
                  <a:cubicBezTo>
                    <a:pt x="179" y="207"/>
                    <a:pt x="179" y="207"/>
                    <a:pt x="179" y="207"/>
                  </a:cubicBezTo>
                  <a:cubicBezTo>
                    <a:pt x="179" y="194"/>
                    <a:pt x="179" y="194"/>
                    <a:pt x="179" y="194"/>
                  </a:cubicBezTo>
                  <a:cubicBezTo>
                    <a:pt x="108" y="194"/>
                    <a:pt x="108" y="194"/>
                    <a:pt x="108" y="194"/>
                  </a:cubicBezTo>
                  <a:cubicBezTo>
                    <a:pt x="108" y="318"/>
                    <a:pt x="108" y="318"/>
                    <a:pt x="108" y="318"/>
                  </a:cubicBezTo>
                  <a:cubicBezTo>
                    <a:pt x="180" y="318"/>
                    <a:pt x="180" y="318"/>
                    <a:pt x="180" y="318"/>
                  </a:cubicBezTo>
                  <a:cubicBezTo>
                    <a:pt x="180" y="305"/>
                    <a:pt x="180" y="305"/>
                    <a:pt x="180" y="305"/>
                  </a:cubicBezTo>
                  <a:cubicBezTo>
                    <a:pt x="122" y="305"/>
                    <a:pt x="122" y="305"/>
                    <a:pt x="122" y="305"/>
                  </a:cubicBezTo>
                  <a:cubicBezTo>
                    <a:pt x="122" y="261"/>
                    <a:pt x="122" y="261"/>
                    <a:pt x="122" y="261"/>
                  </a:cubicBezTo>
                  <a:lnTo>
                    <a:pt x="174" y="261"/>
                  </a:lnTo>
                  <a:close/>
                  <a:moveTo>
                    <a:pt x="284" y="232"/>
                  </a:moveTo>
                  <a:cubicBezTo>
                    <a:pt x="284" y="207"/>
                    <a:pt x="267" y="192"/>
                    <a:pt x="243" y="192"/>
                  </a:cubicBezTo>
                  <a:cubicBezTo>
                    <a:pt x="218" y="192"/>
                    <a:pt x="202" y="207"/>
                    <a:pt x="202" y="232"/>
                  </a:cubicBezTo>
                  <a:cubicBezTo>
                    <a:pt x="202" y="280"/>
                    <a:pt x="202" y="280"/>
                    <a:pt x="202" y="280"/>
                  </a:cubicBezTo>
                  <a:cubicBezTo>
                    <a:pt x="202" y="305"/>
                    <a:pt x="218" y="320"/>
                    <a:pt x="243" y="320"/>
                  </a:cubicBezTo>
                  <a:cubicBezTo>
                    <a:pt x="267" y="320"/>
                    <a:pt x="284" y="305"/>
                    <a:pt x="284" y="280"/>
                  </a:cubicBezTo>
                  <a:lnTo>
                    <a:pt x="284" y="232"/>
                  </a:lnTo>
                  <a:close/>
                  <a:moveTo>
                    <a:pt x="216" y="231"/>
                  </a:moveTo>
                  <a:cubicBezTo>
                    <a:pt x="216" y="216"/>
                    <a:pt x="226" y="205"/>
                    <a:pt x="243" y="205"/>
                  </a:cubicBezTo>
                  <a:cubicBezTo>
                    <a:pt x="260" y="205"/>
                    <a:pt x="269" y="216"/>
                    <a:pt x="269" y="231"/>
                  </a:cubicBezTo>
                  <a:cubicBezTo>
                    <a:pt x="269" y="281"/>
                    <a:pt x="269" y="281"/>
                    <a:pt x="269" y="281"/>
                  </a:cubicBezTo>
                  <a:cubicBezTo>
                    <a:pt x="269" y="296"/>
                    <a:pt x="260" y="307"/>
                    <a:pt x="243" y="307"/>
                  </a:cubicBezTo>
                  <a:cubicBezTo>
                    <a:pt x="226" y="307"/>
                    <a:pt x="216" y="296"/>
                    <a:pt x="216" y="281"/>
                  </a:cubicBezTo>
                  <a:lnTo>
                    <a:pt x="216" y="231"/>
                  </a:lnTo>
                  <a:close/>
                  <a:moveTo>
                    <a:pt x="388" y="229"/>
                  </a:moveTo>
                  <a:cubicBezTo>
                    <a:pt x="388" y="227"/>
                    <a:pt x="388" y="227"/>
                    <a:pt x="388" y="227"/>
                  </a:cubicBezTo>
                  <a:cubicBezTo>
                    <a:pt x="388" y="205"/>
                    <a:pt x="372" y="192"/>
                    <a:pt x="349" y="192"/>
                  </a:cubicBezTo>
                  <a:cubicBezTo>
                    <a:pt x="327" y="192"/>
                    <a:pt x="311" y="205"/>
                    <a:pt x="311" y="224"/>
                  </a:cubicBezTo>
                  <a:cubicBezTo>
                    <a:pt x="311" y="240"/>
                    <a:pt x="323" y="250"/>
                    <a:pt x="337" y="255"/>
                  </a:cubicBezTo>
                  <a:cubicBezTo>
                    <a:pt x="355" y="262"/>
                    <a:pt x="355" y="262"/>
                    <a:pt x="355" y="262"/>
                  </a:cubicBezTo>
                  <a:cubicBezTo>
                    <a:pt x="366" y="267"/>
                    <a:pt x="376" y="272"/>
                    <a:pt x="376" y="286"/>
                  </a:cubicBezTo>
                  <a:cubicBezTo>
                    <a:pt x="376" y="298"/>
                    <a:pt x="366" y="308"/>
                    <a:pt x="349" y="308"/>
                  </a:cubicBezTo>
                  <a:cubicBezTo>
                    <a:pt x="333" y="308"/>
                    <a:pt x="323" y="299"/>
                    <a:pt x="323" y="286"/>
                  </a:cubicBezTo>
                  <a:cubicBezTo>
                    <a:pt x="323" y="282"/>
                    <a:pt x="323" y="282"/>
                    <a:pt x="323" y="282"/>
                  </a:cubicBezTo>
                  <a:cubicBezTo>
                    <a:pt x="309" y="282"/>
                    <a:pt x="309" y="282"/>
                    <a:pt x="309" y="282"/>
                  </a:cubicBezTo>
                  <a:cubicBezTo>
                    <a:pt x="309" y="285"/>
                    <a:pt x="309" y="285"/>
                    <a:pt x="309" y="285"/>
                  </a:cubicBezTo>
                  <a:cubicBezTo>
                    <a:pt x="309" y="307"/>
                    <a:pt x="326" y="320"/>
                    <a:pt x="350" y="320"/>
                  </a:cubicBezTo>
                  <a:cubicBezTo>
                    <a:pt x="374" y="320"/>
                    <a:pt x="390" y="306"/>
                    <a:pt x="390" y="284"/>
                  </a:cubicBezTo>
                  <a:cubicBezTo>
                    <a:pt x="390" y="262"/>
                    <a:pt x="374" y="255"/>
                    <a:pt x="360" y="249"/>
                  </a:cubicBezTo>
                  <a:cubicBezTo>
                    <a:pt x="340" y="241"/>
                    <a:pt x="340" y="241"/>
                    <a:pt x="340" y="241"/>
                  </a:cubicBezTo>
                  <a:cubicBezTo>
                    <a:pt x="331" y="238"/>
                    <a:pt x="325" y="231"/>
                    <a:pt x="325" y="223"/>
                  </a:cubicBezTo>
                  <a:cubicBezTo>
                    <a:pt x="325" y="212"/>
                    <a:pt x="334" y="204"/>
                    <a:pt x="349" y="204"/>
                  </a:cubicBezTo>
                  <a:cubicBezTo>
                    <a:pt x="365" y="204"/>
                    <a:pt x="374" y="214"/>
                    <a:pt x="374" y="226"/>
                  </a:cubicBezTo>
                  <a:cubicBezTo>
                    <a:pt x="374" y="229"/>
                    <a:pt x="374" y="229"/>
                    <a:pt x="374" y="229"/>
                  </a:cubicBezTo>
                  <a:lnTo>
                    <a:pt x="388" y="229"/>
                  </a:lnTo>
                  <a:close/>
                  <a:moveTo>
                    <a:pt x="481" y="278"/>
                  </a:moveTo>
                  <a:cubicBezTo>
                    <a:pt x="481" y="283"/>
                    <a:pt x="481" y="283"/>
                    <a:pt x="481" y="283"/>
                  </a:cubicBezTo>
                  <a:cubicBezTo>
                    <a:pt x="481" y="297"/>
                    <a:pt x="472" y="307"/>
                    <a:pt x="455" y="307"/>
                  </a:cubicBezTo>
                  <a:cubicBezTo>
                    <a:pt x="438" y="307"/>
                    <a:pt x="428" y="296"/>
                    <a:pt x="428" y="281"/>
                  </a:cubicBezTo>
                  <a:cubicBezTo>
                    <a:pt x="428" y="231"/>
                    <a:pt x="428" y="231"/>
                    <a:pt x="428" y="231"/>
                  </a:cubicBezTo>
                  <a:cubicBezTo>
                    <a:pt x="428" y="216"/>
                    <a:pt x="438" y="205"/>
                    <a:pt x="455" y="205"/>
                  </a:cubicBezTo>
                  <a:cubicBezTo>
                    <a:pt x="472" y="205"/>
                    <a:pt x="481" y="215"/>
                    <a:pt x="481" y="229"/>
                  </a:cubicBezTo>
                  <a:cubicBezTo>
                    <a:pt x="481" y="232"/>
                    <a:pt x="481" y="232"/>
                    <a:pt x="481" y="232"/>
                  </a:cubicBezTo>
                  <a:cubicBezTo>
                    <a:pt x="495" y="232"/>
                    <a:pt x="495" y="232"/>
                    <a:pt x="495" y="232"/>
                  </a:cubicBezTo>
                  <a:cubicBezTo>
                    <a:pt x="495" y="229"/>
                    <a:pt x="495" y="229"/>
                    <a:pt x="495" y="229"/>
                  </a:cubicBezTo>
                  <a:cubicBezTo>
                    <a:pt x="495" y="206"/>
                    <a:pt x="479" y="192"/>
                    <a:pt x="455" y="192"/>
                  </a:cubicBezTo>
                  <a:cubicBezTo>
                    <a:pt x="430" y="192"/>
                    <a:pt x="414" y="207"/>
                    <a:pt x="414" y="232"/>
                  </a:cubicBezTo>
                  <a:cubicBezTo>
                    <a:pt x="414" y="280"/>
                    <a:pt x="414" y="280"/>
                    <a:pt x="414" y="280"/>
                  </a:cubicBezTo>
                  <a:cubicBezTo>
                    <a:pt x="414" y="305"/>
                    <a:pt x="431" y="320"/>
                    <a:pt x="455" y="320"/>
                  </a:cubicBezTo>
                  <a:cubicBezTo>
                    <a:pt x="479" y="320"/>
                    <a:pt x="495" y="306"/>
                    <a:pt x="495" y="282"/>
                  </a:cubicBezTo>
                  <a:cubicBezTo>
                    <a:pt x="495" y="278"/>
                    <a:pt x="495" y="278"/>
                    <a:pt x="495" y="278"/>
                  </a:cubicBezTo>
                  <a:lnTo>
                    <a:pt x="481" y="278"/>
                  </a:lnTo>
                  <a:close/>
                  <a:moveTo>
                    <a:pt x="539" y="194"/>
                  </a:moveTo>
                  <a:cubicBezTo>
                    <a:pt x="525" y="194"/>
                    <a:pt x="525" y="194"/>
                    <a:pt x="525" y="194"/>
                  </a:cubicBezTo>
                  <a:cubicBezTo>
                    <a:pt x="525" y="318"/>
                    <a:pt x="525" y="318"/>
                    <a:pt x="525" y="318"/>
                  </a:cubicBezTo>
                  <a:cubicBezTo>
                    <a:pt x="539" y="318"/>
                    <a:pt x="539" y="318"/>
                    <a:pt x="539" y="318"/>
                  </a:cubicBezTo>
                  <a:lnTo>
                    <a:pt x="539" y="194"/>
                  </a:lnTo>
                  <a:close/>
                  <a:moveTo>
                    <a:pt x="641" y="261"/>
                  </a:moveTo>
                  <a:cubicBezTo>
                    <a:pt x="641" y="248"/>
                    <a:pt x="641" y="248"/>
                    <a:pt x="641" y="248"/>
                  </a:cubicBezTo>
                  <a:cubicBezTo>
                    <a:pt x="589" y="248"/>
                    <a:pt x="589" y="248"/>
                    <a:pt x="589" y="248"/>
                  </a:cubicBezTo>
                  <a:cubicBezTo>
                    <a:pt x="589" y="207"/>
                    <a:pt x="589" y="207"/>
                    <a:pt x="589" y="207"/>
                  </a:cubicBezTo>
                  <a:cubicBezTo>
                    <a:pt x="646" y="207"/>
                    <a:pt x="646" y="207"/>
                    <a:pt x="646" y="207"/>
                  </a:cubicBezTo>
                  <a:cubicBezTo>
                    <a:pt x="646" y="194"/>
                    <a:pt x="646" y="194"/>
                    <a:pt x="646" y="194"/>
                  </a:cubicBezTo>
                  <a:cubicBezTo>
                    <a:pt x="574" y="194"/>
                    <a:pt x="574" y="194"/>
                    <a:pt x="574" y="194"/>
                  </a:cubicBezTo>
                  <a:cubicBezTo>
                    <a:pt x="574" y="318"/>
                    <a:pt x="574" y="318"/>
                    <a:pt x="574" y="318"/>
                  </a:cubicBezTo>
                  <a:cubicBezTo>
                    <a:pt x="647" y="318"/>
                    <a:pt x="647" y="318"/>
                    <a:pt x="647" y="318"/>
                  </a:cubicBezTo>
                  <a:cubicBezTo>
                    <a:pt x="647" y="305"/>
                    <a:pt x="647" y="305"/>
                    <a:pt x="647" y="305"/>
                  </a:cubicBezTo>
                  <a:cubicBezTo>
                    <a:pt x="589" y="305"/>
                    <a:pt x="589" y="305"/>
                    <a:pt x="589" y="305"/>
                  </a:cubicBezTo>
                  <a:cubicBezTo>
                    <a:pt x="589" y="261"/>
                    <a:pt x="589" y="261"/>
                    <a:pt x="589" y="261"/>
                  </a:cubicBezTo>
                  <a:lnTo>
                    <a:pt x="641" y="261"/>
                  </a:lnTo>
                  <a:close/>
                  <a:moveTo>
                    <a:pt x="755" y="194"/>
                  </a:moveTo>
                  <a:cubicBezTo>
                    <a:pt x="742" y="194"/>
                    <a:pt x="742" y="194"/>
                    <a:pt x="742" y="194"/>
                  </a:cubicBezTo>
                  <a:cubicBezTo>
                    <a:pt x="742" y="289"/>
                    <a:pt x="742" y="289"/>
                    <a:pt x="742" y="289"/>
                  </a:cubicBezTo>
                  <a:cubicBezTo>
                    <a:pt x="689" y="194"/>
                    <a:pt x="689" y="194"/>
                    <a:pt x="689" y="194"/>
                  </a:cubicBezTo>
                  <a:cubicBezTo>
                    <a:pt x="676" y="194"/>
                    <a:pt x="676" y="194"/>
                    <a:pt x="676" y="194"/>
                  </a:cubicBezTo>
                  <a:cubicBezTo>
                    <a:pt x="676" y="318"/>
                    <a:pt x="676" y="318"/>
                    <a:pt x="676" y="318"/>
                  </a:cubicBezTo>
                  <a:cubicBezTo>
                    <a:pt x="689" y="318"/>
                    <a:pt x="689" y="318"/>
                    <a:pt x="689" y="318"/>
                  </a:cubicBezTo>
                  <a:cubicBezTo>
                    <a:pt x="689" y="222"/>
                    <a:pt x="689" y="222"/>
                    <a:pt x="689" y="222"/>
                  </a:cubicBezTo>
                  <a:cubicBezTo>
                    <a:pt x="743" y="318"/>
                    <a:pt x="743" y="318"/>
                    <a:pt x="743" y="318"/>
                  </a:cubicBezTo>
                  <a:cubicBezTo>
                    <a:pt x="755" y="318"/>
                    <a:pt x="755" y="318"/>
                    <a:pt x="755" y="318"/>
                  </a:cubicBezTo>
                  <a:lnTo>
                    <a:pt x="755" y="194"/>
                  </a:lnTo>
                  <a:close/>
                  <a:moveTo>
                    <a:pt x="775" y="207"/>
                  </a:moveTo>
                  <a:cubicBezTo>
                    <a:pt x="808" y="207"/>
                    <a:pt x="808" y="207"/>
                    <a:pt x="808" y="207"/>
                  </a:cubicBezTo>
                  <a:cubicBezTo>
                    <a:pt x="808" y="318"/>
                    <a:pt x="808" y="318"/>
                    <a:pt x="808" y="318"/>
                  </a:cubicBezTo>
                  <a:cubicBezTo>
                    <a:pt x="822" y="318"/>
                    <a:pt x="822" y="318"/>
                    <a:pt x="822" y="318"/>
                  </a:cubicBezTo>
                  <a:cubicBezTo>
                    <a:pt x="822" y="207"/>
                    <a:pt x="822" y="207"/>
                    <a:pt x="822" y="207"/>
                  </a:cubicBezTo>
                  <a:cubicBezTo>
                    <a:pt x="855" y="207"/>
                    <a:pt x="855" y="207"/>
                    <a:pt x="855" y="207"/>
                  </a:cubicBezTo>
                  <a:cubicBezTo>
                    <a:pt x="855" y="194"/>
                    <a:pt x="855" y="194"/>
                    <a:pt x="855" y="194"/>
                  </a:cubicBezTo>
                  <a:cubicBezTo>
                    <a:pt x="775" y="194"/>
                    <a:pt x="775" y="194"/>
                    <a:pt x="775" y="194"/>
                  </a:cubicBezTo>
                  <a:lnTo>
                    <a:pt x="775" y="207"/>
                  </a:lnTo>
                  <a:close/>
                  <a:moveTo>
                    <a:pt x="893" y="194"/>
                  </a:moveTo>
                  <a:cubicBezTo>
                    <a:pt x="878" y="194"/>
                    <a:pt x="878" y="194"/>
                    <a:pt x="878" y="194"/>
                  </a:cubicBezTo>
                  <a:cubicBezTo>
                    <a:pt x="878" y="318"/>
                    <a:pt x="878" y="318"/>
                    <a:pt x="878" y="318"/>
                  </a:cubicBezTo>
                  <a:cubicBezTo>
                    <a:pt x="893" y="318"/>
                    <a:pt x="893" y="318"/>
                    <a:pt x="893" y="318"/>
                  </a:cubicBezTo>
                  <a:lnTo>
                    <a:pt x="893" y="194"/>
                  </a:lnTo>
                  <a:close/>
                  <a:moveTo>
                    <a:pt x="1000" y="229"/>
                  </a:moveTo>
                  <a:cubicBezTo>
                    <a:pt x="1000" y="227"/>
                    <a:pt x="1000" y="227"/>
                    <a:pt x="1000" y="227"/>
                  </a:cubicBezTo>
                  <a:cubicBezTo>
                    <a:pt x="1000" y="205"/>
                    <a:pt x="985" y="192"/>
                    <a:pt x="962" y="192"/>
                  </a:cubicBezTo>
                  <a:cubicBezTo>
                    <a:pt x="939" y="192"/>
                    <a:pt x="924" y="205"/>
                    <a:pt x="924" y="224"/>
                  </a:cubicBezTo>
                  <a:cubicBezTo>
                    <a:pt x="924" y="240"/>
                    <a:pt x="935" y="250"/>
                    <a:pt x="949" y="255"/>
                  </a:cubicBezTo>
                  <a:cubicBezTo>
                    <a:pt x="967" y="262"/>
                    <a:pt x="967" y="262"/>
                    <a:pt x="967" y="262"/>
                  </a:cubicBezTo>
                  <a:cubicBezTo>
                    <a:pt x="979" y="267"/>
                    <a:pt x="988" y="272"/>
                    <a:pt x="988" y="286"/>
                  </a:cubicBezTo>
                  <a:cubicBezTo>
                    <a:pt x="988" y="298"/>
                    <a:pt x="979" y="308"/>
                    <a:pt x="962" y="308"/>
                  </a:cubicBezTo>
                  <a:cubicBezTo>
                    <a:pt x="945" y="308"/>
                    <a:pt x="935" y="299"/>
                    <a:pt x="935" y="286"/>
                  </a:cubicBezTo>
                  <a:cubicBezTo>
                    <a:pt x="935" y="282"/>
                    <a:pt x="935" y="282"/>
                    <a:pt x="935" y="282"/>
                  </a:cubicBezTo>
                  <a:cubicBezTo>
                    <a:pt x="921" y="282"/>
                    <a:pt x="921" y="282"/>
                    <a:pt x="921" y="282"/>
                  </a:cubicBezTo>
                  <a:cubicBezTo>
                    <a:pt x="921" y="285"/>
                    <a:pt x="921" y="285"/>
                    <a:pt x="921" y="285"/>
                  </a:cubicBezTo>
                  <a:cubicBezTo>
                    <a:pt x="921" y="307"/>
                    <a:pt x="938" y="320"/>
                    <a:pt x="962" y="320"/>
                  </a:cubicBezTo>
                  <a:cubicBezTo>
                    <a:pt x="986" y="320"/>
                    <a:pt x="1003" y="306"/>
                    <a:pt x="1003" y="284"/>
                  </a:cubicBezTo>
                  <a:cubicBezTo>
                    <a:pt x="1003" y="262"/>
                    <a:pt x="987" y="255"/>
                    <a:pt x="972" y="249"/>
                  </a:cubicBezTo>
                  <a:cubicBezTo>
                    <a:pt x="952" y="241"/>
                    <a:pt x="952" y="241"/>
                    <a:pt x="952" y="241"/>
                  </a:cubicBezTo>
                  <a:cubicBezTo>
                    <a:pt x="944" y="238"/>
                    <a:pt x="938" y="231"/>
                    <a:pt x="938" y="223"/>
                  </a:cubicBezTo>
                  <a:cubicBezTo>
                    <a:pt x="938" y="212"/>
                    <a:pt x="946" y="204"/>
                    <a:pt x="962" y="204"/>
                  </a:cubicBezTo>
                  <a:cubicBezTo>
                    <a:pt x="977" y="204"/>
                    <a:pt x="986" y="214"/>
                    <a:pt x="986" y="226"/>
                  </a:cubicBezTo>
                  <a:cubicBezTo>
                    <a:pt x="986" y="229"/>
                    <a:pt x="986" y="229"/>
                    <a:pt x="986" y="229"/>
                  </a:cubicBezTo>
                  <a:lnTo>
                    <a:pt x="1000" y="229"/>
                  </a:lnTo>
                  <a:close/>
                  <a:moveTo>
                    <a:pt x="1013" y="207"/>
                  </a:moveTo>
                  <a:cubicBezTo>
                    <a:pt x="1046" y="207"/>
                    <a:pt x="1046" y="207"/>
                    <a:pt x="1046" y="207"/>
                  </a:cubicBezTo>
                  <a:cubicBezTo>
                    <a:pt x="1046" y="318"/>
                    <a:pt x="1046" y="318"/>
                    <a:pt x="1046" y="318"/>
                  </a:cubicBezTo>
                  <a:cubicBezTo>
                    <a:pt x="1060" y="318"/>
                    <a:pt x="1060" y="318"/>
                    <a:pt x="1060" y="318"/>
                  </a:cubicBezTo>
                  <a:cubicBezTo>
                    <a:pt x="1060" y="207"/>
                    <a:pt x="1060" y="207"/>
                    <a:pt x="1060" y="207"/>
                  </a:cubicBezTo>
                  <a:cubicBezTo>
                    <a:pt x="1093" y="207"/>
                    <a:pt x="1093" y="207"/>
                    <a:pt x="1093" y="207"/>
                  </a:cubicBezTo>
                  <a:cubicBezTo>
                    <a:pt x="1093" y="194"/>
                    <a:pt x="1093" y="194"/>
                    <a:pt x="1093" y="194"/>
                  </a:cubicBezTo>
                  <a:cubicBezTo>
                    <a:pt x="1013" y="194"/>
                    <a:pt x="1013" y="194"/>
                    <a:pt x="1013" y="194"/>
                  </a:cubicBezTo>
                  <a:lnTo>
                    <a:pt x="1013" y="207"/>
                  </a:lnTo>
                  <a:close/>
                  <a:moveTo>
                    <a:pt x="1182" y="229"/>
                  </a:moveTo>
                  <a:cubicBezTo>
                    <a:pt x="1182" y="227"/>
                    <a:pt x="1182" y="227"/>
                    <a:pt x="1182" y="227"/>
                  </a:cubicBezTo>
                  <a:cubicBezTo>
                    <a:pt x="1182" y="205"/>
                    <a:pt x="1166" y="192"/>
                    <a:pt x="1143" y="192"/>
                  </a:cubicBezTo>
                  <a:cubicBezTo>
                    <a:pt x="1120" y="192"/>
                    <a:pt x="1105" y="205"/>
                    <a:pt x="1105" y="224"/>
                  </a:cubicBezTo>
                  <a:cubicBezTo>
                    <a:pt x="1105" y="240"/>
                    <a:pt x="1117" y="250"/>
                    <a:pt x="1131" y="255"/>
                  </a:cubicBezTo>
                  <a:cubicBezTo>
                    <a:pt x="1149" y="262"/>
                    <a:pt x="1149" y="262"/>
                    <a:pt x="1149" y="262"/>
                  </a:cubicBezTo>
                  <a:cubicBezTo>
                    <a:pt x="1160" y="267"/>
                    <a:pt x="1170" y="272"/>
                    <a:pt x="1170" y="286"/>
                  </a:cubicBezTo>
                  <a:cubicBezTo>
                    <a:pt x="1170" y="298"/>
                    <a:pt x="1160" y="308"/>
                    <a:pt x="1143" y="308"/>
                  </a:cubicBezTo>
                  <a:cubicBezTo>
                    <a:pt x="1127" y="308"/>
                    <a:pt x="1117" y="299"/>
                    <a:pt x="1117" y="286"/>
                  </a:cubicBezTo>
                  <a:cubicBezTo>
                    <a:pt x="1117" y="282"/>
                    <a:pt x="1117" y="282"/>
                    <a:pt x="1117" y="282"/>
                  </a:cubicBezTo>
                  <a:cubicBezTo>
                    <a:pt x="1103" y="282"/>
                    <a:pt x="1103" y="282"/>
                    <a:pt x="1103" y="282"/>
                  </a:cubicBezTo>
                  <a:cubicBezTo>
                    <a:pt x="1103" y="285"/>
                    <a:pt x="1103" y="285"/>
                    <a:pt x="1103" y="285"/>
                  </a:cubicBezTo>
                  <a:cubicBezTo>
                    <a:pt x="1103" y="307"/>
                    <a:pt x="1119" y="320"/>
                    <a:pt x="1143" y="320"/>
                  </a:cubicBezTo>
                  <a:cubicBezTo>
                    <a:pt x="1168" y="320"/>
                    <a:pt x="1184" y="306"/>
                    <a:pt x="1184" y="284"/>
                  </a:cubicBezTo>
                  <a:cubicBezTo>
                    <a:pt x="1184" y="262"/>
                    <a:pt x="1168" y="255"/>
                    <a:pt x="1154" y="249"/>
                  </a:cubicBezTo>
                  <a:cubicBezTo>
                    <a:pt x="1133" y="241"/>
                    <a:pt x="1133" y="241"/>
                    <a:pt x="1133" y="241"/>
                  </a:cubicBezTo>
                  <a:cubicBezTo>
                    <a:pt x="1125" y="238"/>
                    <a:pt x="1119" y="231"/>
                    <a:pt x="1119" y="223"/>
                  </a:cubicBezTo>
                  <a:cubicBezTo>
                    <a:pt x="1119" y="212"/>
                    <a:pt x="1128" y="204"/>
                    <a:pt x="1143" y="204"/>
                  </a:cubicBezTo>
                  <a:cubicBezTo>
                    <a:pt x="1159" y="204"/>
                    <a:pt x="1168" y="214"/>
                    <a:pt x="1168" y="226"/>
                  </a:cubicBezTo>
                  <a:cubicBezTo>
                    <a:pt x="1168" y="229"/>
                    <a:pt x="1168" y="229"/>
                    <a:pt x="1168" y="229"/>
                  </a:cubicBezTo>
                  <a:lnTo>
                    <a:pt x="1182" y="229"/>
                  </a:lnTo>
                  <a:close/>
                  <a:moveTo>
                    <a:pt x="3" y="461"/>
                  </a:moveTo>
                  <a:cubicBezTo>
                    <a:pt x="29" y="461"/>
                    <a:pt x="29" y="461"/>
                    <a:pt x="29" y="461"/>
                  </a:cubicBezTo>
                  <a:cubicBezTo>
                    <a:pt x="42" y="461"/>
                    <a:pt x="51" y="453"/>
                    <a:pt x="51" y="441"/>
                  </a:cubicBezTo>
                  <a:cubicBezTo>
                    <a:pt x="51" y="432"/>
                    <a:pt x="46" y="426"/>
                    <a:pt x="38" y="423"/>
                  </a:cubicBezTo>
                  <a:cubicBezTo>
                    <a:pt x="38" y="423"/>
                    <a:pt x="38" y="423"/>
                    <a:pt x="38" y="423"/>
                  </a:cubicBezTo>
                  <a:cubicBezTo>
                    <a:pt x="45" y="420"/>
                    <a:pt x="49" y="415"/>
                    <a:pt x="49" y="406"/>
                  </a:cubicBezTo>
                  <a:cubicBezTo>
                    <a:pt x="49" y="395"/>
                    <a:pt x="40" y="387"/>
                    <a:pt x="27" y="387"/>
                  </a:cubicBezTo>
                  <a:cubicBezTo>
                    <a:pt x="3" y="387"/>
                    <a:pt x="3" y="387"/>
                    <a:pt x="3" y="387"/>
                  </a:cubicBezTo>
                  <a:lnTo>
                    <a:pt x="3" y="461"/>
                  </a:lnTo>
                  <a:close/>
                  <a:moveTo>
                    <a:pt x="26" y="395"/>
                  </a:moveTo>
                  <a:cubicBezTo>
                    <a:pt x="35" y="395"/>
                    <a:pt x="40" y="399"/>
                    <a:pt x="40" y="407"/>
                  </a:cubicBezTo>
                  <a:cubicBezTo>
                    <a:pt x="40" y="415"/>
                    <a:pt x="35" y="420"/>
                    <a:pt x="26" y="420"/>
                  </a:cubicBezTo>
                  <a:cubicBezTo>
                    <a:pt x="11" y="420"/>
                    <a:pt x="11" y="420"/>
                    <a:pt x="11" y="420"/>
                  </a:cubicBezTo>
                  <a:cubicBezTo>
                    <a:pt x="11" y="395"/>
                    <a:pt x="11" y="395"/>
                    <a:pt x="11" y="395"/>
                  </a:cubicBezTo>
                  <a:lnTo>
                    <a:pt x="26" y="395"/>
                  </a:lnTo>
                  <a:close/>
                  <a:moveTo>
                    <a:pt x="28" y="427"/>
                  </a:moveTo>
                  <a:cubicBezTo>
                    <a:pt x="37" y="427"/>
                    <a:pt x="42" y="432"/>
                    <a:pt x="42" y="441"/>
                  </a:cubicBezTo>
                  <a:cubicBezTo>
                    <a:pt x="42" y="449"/>
                    <a:pt x="37" y="454"/>
                    <a:pt x="28" y="454"/>
                  </a:cubicBezTo>
                  <a:cubicBezTo>
                    <a:pt x="11" y="454"/>
                    <a:pt x="11" y="454"/>
                    <a:pt x="11" y="454"/>
                  </a:cubicBezTo>
                  <a:cubicBezTo>
                    <a:pt x="11" y="427"/>
                    <a:pt x="11" y="427"/>
                    <a:pt x="11" y="427"/>
                  </a:cubicBezTo>
                  <a:lnTo>
                    <a:pt x="28" y="427"/>
                  </a:lnTo>
                  <a:close/>
                  <a:moveTo>
                    <a:pt x="116" y="461"/>
                  </a:moveTo>
                  <a:cubicBezTo>
                    <a:pt x="103" y="430"/>
                    <a:pt x="103" y="430"/>
                    <a:pt x="103" y="430"/>
                  </a:cubicBezTo>
                  <a:cubicBezTo>
                    <a:pt x="111" y="427"/>
                    <a:pt x="116" y="419"/>
                    <a:pt x="116" y="409"/>
                  </a:cubicBezTo>
                  <a:cubicBezTo>
                    <a:pt x="116" y="396"/>
                    <a:pt x="106" y="387"/>
                    <a:pt x="92" y="387"/>
                  </a:cubicBezTo>
                  <a:cubicBezTo>
                    <a:pt x="69" y="387"/>
                    <a:pt x="69" y="387"/>
                    <a:pt x="69" y="387"/>
                  </a:cubicBezTo>
                  <a:cubicBezTo>
                    <a:pt x="69" y="461"/>
                    <a:pt x="69" y="461"/>
                    <a:pt x="69" y="461"/>
                  </a:cubicBezTo>
                  <a:cubicBezTo>
                    <a:pt x="77" y="461"/>
                    <a:pt x="77" y="461"/>
                    <a:pt x="77" y="461"/>
                  </a:cubicBezTo>
                  <a:cubicBezTo>
                    <a:pt x="77" y="432"/>
                    <a:pt x="77" y="432"/>
                    <a:pt x="77" y="432"/>
                  </a:cubicBezTo>
                  <a:cubicBezTo>
                    <a:pt x="91" y="432"/>
                    <a:pt x="91" y="432"/>
                    <a:pt x="91" y="432"/>
                  </a:cubicBezTo>
                  <a:cubicBezTo>
                    <a:pt x="92" y="432"/>
                    <a:pt x="93" y="432"/>
                    <a:pt x="94" y="432"/>
                  </a:cubicBezTo>
                  <a:cubicBezTo>
                    <a:pt x="107" y="461"/>
                    <a:pt x="107" y="461"/>
                    <a:pt x="107" y="461"/>
                  </a:cubicBezTo>
                  <a:lnTo>
                    <a:pt x="116" y="461"/>
                  </a:lnTo>
                  <a:close/>
                  <a:moveTo>
                    <a:pt x="91" y="395"/>
                  </a:moveTo>
                  <a:cubicBezTo>
                    <a:pt x="101" y="395"/>
                    <a:pt x="108" y="401"/>
                    <a:pt x="108" y="409"/>
                  </a:cubicBezTo>
                  <a:cubicBezTo>
                    <a:pt x="108" y="419"/>
                    <a:pt x="101" y="425"/>
                    <a:pt x="91" y="425"/>
                  </a:cubicBezTo>
                  <a:cubicBezTo>
                    <a:pt x="77" y="425"/>
                    <a:pt x="77" y="425"/>
                    <a:pt x="77" y="425"/>
                  </a:cubicBezTo>
                  <a:cubicBezTo>
                    <a:pt x="77" y="395"/>
                    <a:pt x="77" y="395"/>
                    <a:pt x="77" y="395"/>
                  </a:cubicBezTo>
                  <a:lnTo>
                    <a:pt x="91" y="395"/>
                  </a:lnTo>
                  <a:close/>
                  <a:moveTo>
                    <a:pt x="144" y="387"/>
                  </a:moveTo>
                  <a:cubicBezTo>
                    <a:pt x="136" y="387"/>
                    <a:pt x="136" y="387"/>
                    <a:pt x="136" y="387"/>
                  </a:cubicBezTo>
                  <a:cubicBezTo>
                    <a:pt x="136" y="461"/>
                    <a:pt x="136" y="461"/>
                    <a:pt x="136" y="461"/>
                  </a:cubicBezTo>
                  <a:cubicBezTo>
                    <a:pt x="144" y="461"/>
                    <a:pt x="144" y="461"/>
                    <a:pt x="144" y="461"/>
                  </a:cubicBezTo>
                  <a:lnTo>
                    <a:pt x="144" y="387"/>
                  </a:lnTo>
                  <a:close/>
                  <a:moveTo>
                    <a:pt x="159" y="395"/>
                  </a:moveTo>
                  <a:cubicBezTo>
                    <a:pt x="179" y="395"/>
                    <a:pt x="179" y="395"/>
                    <a:pt x="179" y="395"/>
                  </a:cubicBezTo>
                  <a:cubicBezTo>
                    <a:pt x="179" y="461"/>
                    <a:pt x="179" y="461"/>
                    <a:pt x="179" y="461"/>
                  </a:cubicBezTo>
                  <a:cubicBezTo>
                    <a:pt x="187" y="461"/>
                    <a:pt x="187" y="461"/>
                    <a:pt x="187" y="461"/>
                  </a:cubicBezTo>
                  <a:cubicBezTo>
                    <a:pt x="187" y="395"/>
                    <a:pt x="187" y="395"/>
                    <a:pt x="187" y="395"/>
                  </a:cubicBezTo>
                  <a:cubicBezTo>
                    <a:pt x="207" y="395"/>
                    <a:pt x="207" y="395"/>
                    <a:pt x="207" y="395"/>
                  </a:cubicBezTo>
                  <a:cubicBezTo>
                    <a:pt x="207" y="387"/>
                    <a:pt x="207" y="387"/>
                    <a:pt x="207" y="387"/>
                  </a:cubicBezTo>
                  <a:cubicBezTo>
                    <a:pt x="159" y="387"/>
                    <a:pt x="159" y="387"/>
                    <a:pt x="159" y="387"/>
                  </a:cubicBezTo>
                  <a:lnTo>
                    <a:pt x="159" y="395"/>
                  </a:lnTo>
                  <a:close/>
                  <a:moveTo>
                    <a:pt x="230" y="387"/>
                  </a:moveTo>
                  <a:cubicBezTo>
                    <a:pt x="221" y="387"/>
                    <a:pt x="221" y="387"/>
                    <a:pt x="221" y="387"/>
                  </a:cubicBezTo>
                  <a:cubicBezTo>
                    <a:pt x="221" y="461"/>
                    <a:pt x="221" y="461"/>
                    <a:pt x="221" y="461"/>
                  </a:cubicBezTo>
                  <a:cubicBezTo>
                    <a:pt x="230" y="461"/>
                    <a:pt x="230" y="461"/>
                    <a:pt x="230" y="461"/>
                  </a:cubicBezTo>
                  <a:lnTo>
                    <a:pt x="230" y="387"/>
                  </a:lnTo>
                  <a:close/>
                  <a:moveTo>
                    <a:pt x="295" y="408"/>
                  </a:moveTo>
                  <a:cubicBezTo>
                    <a:pt x="295" y="407"/>
                    <a:pt x="295" y="407"/>
                    <a:pt x="295" y="407"/>
                  </a:cubicBezTo>
                  <a:cubicBezTo>
                    <a:pt x="295" y="394"/>
                    <a:pt x="285" y="386"/>
                    <a:pt x="272" y="386"/>
                  </a:cubicBezTo>
                  <a:cubicBezTo>
                    <a:pt x="258" y="386"/>
                    <a:pt x="249" y="394"/>
                    <a:pt x="249" y="405"/>
                  </a:cubicBezTo>
                  <a:cubicBezTo>
                    <a:pt x="249" y="415"/>
                    <a:pt x="256" y="420"/>
                    <a:pt x="265" y="424"/>
                  </a:cubicBezTo>
                  <a:cubicBezTo>
                    <a:pt x="275" y="428"/>
                    <a:pt x="275" y="428"/>
                    <a:pt x="275" y="428"/>
                  </a:cubicBezTo>
                  <a:cubicBezTo>
                    <a:pt x="282" y="431"/>
                    <a:pt x="288" y="434"/>
                    <a:pt x="288" y="442"/>
                  </a:cubicBezTo>
                  <a:cubicBezTo>
                    <a:pt x="288" y="449"/>
                    <a:pt x="282" y="455"/>
                    <a:pt x="272" y="455"/>
                  </a:cubicBezTo>
                  <a:cubicBezTo>
                    <a:pt x="262" y="455"/>
                    <a:pt x="256" y="449"/>
                    <a:pt x="256" y="442"/>
                  </a:cubicBezTo>
                  <a:cubicBezTo>
                    <a:pt x="256" y="440"/>
                    <a:pt x="256" y="440"/>
                    <a:pt x="256" y="440"/>
                  </a:cubicBezTo>
                  <a:cubicBezTo>
                    <a:pt x="248" y="440"/>
                    <a:pt x="248" y="440"/>
                    <a:pt x="248" y="440"/>
                  </a:cubicBezTo>
                  <a:cubicBezTo>
                    <a:pt x="248" y="441"/>
                    <a:pt x="248" y="441"/>
                    <a:pt x="248" y="441"/>
                  </a:cubicBezTo>
                  <a:cubicBezTo>
                    <a:pt x="248" y="454"/>
                    <a:pt x="258" y="462"/>
                    <a:pt x="272" y="462"/>
                  </a:cubicBezTo>
                  <a:cubicBezTo>
                    <a:pt x="286" y="462"/>
                    <a:pt x="296" y="454"/>
                    <a:pt x="296" y="441"/>
                  </a:cubicBezTo>
                  <a:cubicBezTo>
                    <a:pt x="296" y="428"/>
                    <a:pt x="287" y="424"/>
                    <a:pt x="278" y="420"/>
                  </a:cubicBezTo>
                  <a:cubicBezTo>
                    <a:pt x="266" y="415"/>
                    <a:pt x="266" y="415"/>
                    <a:pt x="266" y="415"/>
                  </a:cubicBezTo>
                  <a:cubicBezTo>
                    <a:pt x="261" y="413"/>
                    <a:pt x="258" y="410"/>
                    <a:pt x="258" y="405"/>
                  </a:cubicBezTo>
                  <a:cubicBezTo>
                    <a:pt x="258" y="398"/>
                    <a:pt x="263" y="393"/>
                    <a:pt x="272" y="393"/>
                  </a:cubicBezTo>
                  <a:cubicBezTo>
                    <a:pt x="281" y="393"/>
                    <a:pt x="286" y="399"/>
                    <a:pt x="286" y="407"/>
                  </a:cubicBezTo>
                  <a:cubicBezTo>
                    <a:pt x="286" y="408"/>
                    <a:pt x="286" y="408"/>
                    <a:pt x="286" y="408"/>
                  </a:cubicBezTo>
                  <a:lnTo>
                    <a:pt x="295" y="408"/>
                  </a:lnTo>
                  <a:close/>
                  <a:moveTo>
                    <a:pt x="362" y="387"/>
                  </a:moveTo>
                  <a:cubicBezTo>
                    <a:pt x="353" y="387"/>
                    <a:pt x="353" y="387"/>
                    <a:pt x="353" y="387"/>
                  </a:cubicBezTo>
                  <a:cubicBezTo>
                    <a:pt x="353" y="420"/>
                    <a:pt x="353" y="420"/>
                    <a:pt x="353" y="420"/>
                  </a:cubicBezTo>
                  <a:cubicBezTo>
                    <a:pt x="323" y="420"/>
                    <a:pt x="323" y="420"/>
                    <a:pt x="323" y="420"/>
                  </a:cubicBezTo>
                  <a:cubicBezTo>
                    <a:pt x="323" y="387"/>
                    <a:pt x="323" y="387"/>
                    <a:pt x="323" y="387"/>
                  </a:cubicBezTo>
                  <a:cubicBezTo>
                    <a:pt x="314" y="387"/>
                    <a:pt x="314" y="387"/>
                    <a:pt x="314" y="387"/>
                  </a:cubicBezTo>
                  <a:cubicBezTo>
                    <a:pt x="314" y="461"/>
                    <a:pt x="314" y="461"/>
                    <a:pt x="314" y="461"/>
                  </a:cubicBezTo>
                  <a:cubicBezTo>
                    <a:pt x="323" y="461"/>
                    <a:pt x="323" y="461"/>
                    <a:pt x="323" y="461"/>
                  </a:cubicBezTo>
                  <a:cubicBezTo>
                    <a:pt x="323" y="427"/>
                    <a:pt x="323" y="427"/>
                    <a:pt x="323" y="427"/>
                  </a:cubicBezTo>
                  <a:cubicBezTo>
                    <a:pt x="353" y="427"/>
                    <a:pt x="353" y="427"/>
                    <a:pt x="353" y="427"/>
                  </a:cubicBezTo>
                  <a:cubicBezTo>
                    <a:pt x="353" y="461"/>
                    <a:pt x="353" y="461"/>
                    <a:pt x="353" y="461"/>
                  </a:cubicBezTo>
                  <a:cubicBezTo>
                    <a:pt x="362" y="461"/>
                    <a:pt x="362" y="461"/>
                    <a:pt x="362" y="461"/>
                  </a:cubicBezTo>
                  <a:lnTo>
                    <a:pt x="362" y="387"/>
                  </a:lnTo>
                  <a:close/>
                  <a:moveTo>
                    <a:pt x="448" y="438"/>
                  </a:moveTo>
                  <a:cubicBezTo>
                    <a:pt x="448" y="440"/>
                    <a:pt x="448" y="440"/>
                    <a:pt x="448" y="440"/>
                  </a:cubicBezTo>
                  <a:cubicBezTo>
                    <a:pt x="448" y="448"/>
                    <a:pt x="443" y="454"/>
                    <a:pt x="433" y="454"/>
                  </a:cubicBezTo>
                  <a:cubicBezTo>
                    <a:pt x="423" y="454"/>
                    <a:pt x="417" y="448"/>
                    <a:pt x="417" y="439"/>
                  </a:cubicBezTo>
                  <a:cubicBezTo>
                    <a:pt x="417" y="410"/>
                    <a:pt x="417" y="410"/>
                    <a:pt x="417" y="410"/>
                  </a:cubicBezTo>
                  <a:cubicBezTo>
                    <a:pt x="417" y="401"/>
                    <a:pt x="423" y="394"/>
                    <a:pt x="433" y="394"/>
                  </a:cubicBezTo>
                  <a:cubicBezTo>
                    <a:pt x="443" y="394"/>
                    <a:pt x="448" y="400"/>
                    <a:pt x="448" y="408"/>
                  </a:cubicBezTo>
                  <a:cubicBezTo>
                    <a:pt x="448" y="410"/>
                    <a:pt x="448" y="410"/>
                    <a:pt x="448" y="410"/>
                  </a:cubicBezTo>
                  <a:cubicBezTo>
                    <a:pt x="457" y="410"/>
                    <a:pt x="457" y="410"/>
                    <a:pt x="457" y="410"/>
                  </a:cubicBezTo>
                  <a:cubicBezTo>
                    <a:pt x="457" y="409"/>
                    <a:pt x="457" y="409"/>
                    <a:pt x="457" y="409"/>
                  </a:cubicBezTo>
                  <a:cubicBezTo>
                    <a:pt x="457" y="395"/>
                    <a:pt x="447" y="386"/>
                    <a:pt x="433" y="386"/>
                  </a:cubicBezTo>
                  <a:cubicBezTo>
                    <a:pt x="418" y="386"/>
                    <a:pt x="409" y="395"/>
                    <a:pt x="409" y="410"/>
                  </a:cubicBezTo>
                  <a:cubicBezTo>
                    <a:pt x="409" y="439"/>
                    <a:pt x="409" y="439"/>
                    <a:pt x="409" y="439"/>
                  </a:cubicBezTo>
                  <a:cubicBezTo>
                    <a:pt x="409" y="453"/>
                    <a:pt x="419" y="462"/>
                    <a:pt x="433" y="462"/>
                  </a:cubicBezTo>
                  <a:cubicBezTo>
                    <a:pt x="447" y="462"/>
                    <a:pt x="457" y="454"/>
                    <a:pt x="457" y="440"/>
                  </a:cubicBezTo>
                  <a:cubicBezTo>
                    <a:pt x="457" y="438"/>
                    <a:pt x="457" y="438"/>
                    <a:pt x="457" y="438"/>
                  </a:cubicBezTo>
                  <a:lnTo>
                    <a:pt x="448" y="438"/>
                  </a:lnTo>
                  <a:close/>
                  <a:moveTo>
                    <a:pt x="519" y="410"/>
                  </a:moveTo>
                  <a:cubicBezTo>
                    <a:pt x="519" y="395"/>
                    <a:pt x="510" y="386"/>
                    <a:pt x="495" y="386"/>
                  </a:cubicBezTo>
                  <a:cubicBezTo>
                    <a:pt x="480" y="386"/>
                    <a:pt x="471" y="395"/>
                    <a:pt x="471" y="410"/>
                  </a:cubicBezTo>
                  <a:cubicBezTo>
                    <a:pt x="471" y="439"/>
                    <a:pt x="471" y="439"/>
                    <a:pt x="471" y="439"/>
                  </a:cubicBezTo>
                  <a:cubicBezTo>
                    <a:pt x="471" y="453"/>
                    <a:pt x="481" y="462"/>
                    <a:pt x="495" y="462"/>
                  </a:cubicBezTo>
                  <a:cubicBezTo>
                    <a:pt x="510" y="462"/>
                    <a:pt x="519" y="453"/>
                    <a:pt x="519" y="439"/>
                  </a:cubicBezTo>
                  <a:lnTo>
                    <a:pt x="519" y="410"/>
                  </a:lnTo>
                  <a:close/>
                  <a:moveTo>
                    <a:pt x="480" y="410"/>
                  </a:moveTo>
                  <a:cubicBezTo>
                    <a:pt x="480" y="401"/>
                    <a:pt x="485" y="394"/>
                    <a:pt x="495" y="394"/>
                  </a:cubicBezTo>
                  <a:cubicBezTo>
                    <a:pt x="505" y="394"/>
                    <a:pt x="511" y="401"/>
                    <a:pt x="511" y="410"/>
                  </a:cubicBezTo>
                  <a:cubicBezTo>
                    <a:pt x="511" y="439"/>
                    <a:pt x="511" y="439"/>
                    <a:pt x="511" y="439"/>
                  </a:cubicBezTo>
                  <a:cubicBezTo>
                    <a:pt x="511" y="448"/>
                    <a:pt x="505" y="454"/>
                    <a:pt x="495" y="454"/>
                  </a:cubicBezTo>
                  <a:cubicBezTo>
                    <a:pt x="485" y="454"/>
                    <a:pt x="480" y="448"/>
                    <a:pt x="480" y="439"/>
                  </a:cubicBezTo>
                  <a:lnTo>
                    <a:pt x="480" y="410"/>
                  </a:lnTo>
                  <a:close/>
                  <a:moveTo>
                    <a:pt x="546" y="387"/>
                  </a:moveTo>
                  <a:cubicBezTo>
                    <a:pt x="537" y="387"/>
                    <a:pt x="537" y="387"/>
                    <a:pt x="537" y="387"/>
                  </a:cubicBezTo>
                  <a:cubicBezTo>
                    <a:pt x="537" y="461"/>
                    <a:pt x="537" y="461"/>
                    <a:pt x="537" y="461"/>
                  </a:cubicBezTo>
                  <a:cubicBezTo>
                    <a:pt x="578" y="461"/>
                    <a:pt x="578" y="461"/>
                    <a:pt x="578" y="461"/>
                  </a:cubicBezTo>
                  <a:cubicBezTo>
                    <a:pt x="578" y="453"/>
                    <a:pt x="578" y="453"/>
                    <a:pt x="578" y="453"/>
                  </a:cubicBezTo>
                  <a:cubicBezTo>
                    <a:pt x="546" y="453"/>
                    <a:pt x="546" y="453"/>
                    <a:pt x="546" y="453"/>
                  </a:cubicBezTo>
                  <a:lnTo>
                    <a:pt x="546" y="387"/>
                  </a:lnTo>
                  <a:close/>
                  <a:moveTo>
                    <a:pt x="627" y="387"/>
                  </a:moveTo>
                  <a:cubicBezTo>
                    <a:pt x="627" y="439"/>
                    <a:pt x="627" y="439"/>
                    <a:pt x="627" y="439"/>
                  </a:cubicBezTo>
                  <a:cubicBezTo>
                    <a:pt x="627" y="448"/>
                    <a:pt x="621" y="454"/>
                    <a:pt x="612" y="454"/>
                  </a:cubicBezTo>
                  <a:cubicBezTo>
                    <a:pt x="602" y="454"/>
                    <a:pt x="596" y="448"/>
                    <a:pt x="596" y="439"/>
                  </a:cubicBezTo>
                  <a:cubicBezTo>
                    <a:pt x="596" y="387"/>
                    <a:pt x="596" y="387"/>
                    <a:pt x="596" y="387"/>
                  </a:cubicBezTo>
                  <a:cubicBezTo>
                    <a:pt x="588" y="387"/>
                    <a:pt x="588" y="387"/>
                    <a:pt x="588" y="387"/>
                  </a:cubicBezTo>
                  <a:cubicBezTo>
                    <a:pt x="588" y="439"/>
                    <a:pt x="588" y="439"/>
                    <a:pt x="588" y="439"/>
                  </a:cubicBezTo>
                  <a:cubicBezTo>
                    <a:pt x="588" y="453"/>
                    <a:pt x="598" y="462"/>
                    <a:pt x="612" y="462"/>
                  </a:cubicBezTo>
                  <a:cubicBezTo>
                    <a:pt x="626" y="462"/>
                    <a:pt x="635" y="453"/>
                    <a:pt x="635" y="439"/>
                  </a:cubicBezTo>
                  <a:cubicBezTo>
                    <a:pt x="635" y="387"/>
                    <a:pt x="635" y="387"/>
                    <a:pt x="635" y="387"/>
                  </a:cubicBezTo>
                  <a:lnTo>
                    <a:pt x="627" y="387"/>
                  </a:lnTo>
                  <a:close/>
                  <a:moveTo>
                    <a:pt x="680" y="437"/>
                  </a:moveTo>
                  <a:cubicBezTo>
                    <a:pt x="685" y="437"/>
                    <a:pt x="685" y="437"/>
                    <a:pt x="685" y="437"/>
                  </a:cubicBezTo>
                  <a:cubicBezTo>
                    <a:pt x="701" y="405"/>
                    <a:pt x="701" y="405"/>
                    <a:pt x="701" y="405"/>
                  </a:cubicBezTo>
                  <a:cubicBezTo>
                    <a:pt x="701" y="461"/>
                    <a:pt x="701" y="461"/>
                    <a:pt x="701" y="461"/>
                  </a:cubicBezTo>
                  <a:cubicBezTo>
                    <a:pt x="709" y="461"/>
                    <a:pt x="709" y="461"/>
                    <a:pt x="709" y="461"/>
                  </a:cubicBezTo>
                  <a:cubicBezTo>
                    <a:pt x="709" y="387"/>
                    <a:pt x="709" y="387"/>
                    <a:pt x="709" y="387"/>
                  </a:cubicBezTo>
                  <a:cubicBezTo>
                    <a:pt x="702" y="387"/>
                    <a:pt x="702" y="387"/>
                    <a:pt x="702" y="387"/>
                  </a:cubicBezTo>
                  <a:cubicBezTo>
                    <a:pt x="682" y="426"/>
                    <a:pt x="682" y="426"/>
                    <a:pt x="682" y="426"/>
                  </a:cubicBezTo>
                  <a:cubicBezTo>
                    <a:pt x="663" y="387"/>
                    <a:pt x="663" y="387"/>
                    <a:pt x="663" y="387"/>
                  </a:cubicBezTo>
                  <a:cubicBezTo>
                    <a:pt x="656" y="387"/>
                    <a:pt x="656" y="387"/>
                    <a:pt x="656" y="387"/>
                  </a:cubicBezTo>
                  <a:cubicBezTo>
                    <a:pt x="656" y="461"/>
                    <a:pt x="656" y="461"/>
                    <a:pt x="656" y="461"/>
                  </a:cubicBezTo>
                  <a:cubicBezTo>
                    <a:pt x="664" y="461"/>
                    <a:pt x="664" y="461"/>
                    <a:pt x="664" y="461"/>
                  </a:cubicBezTo>
                  <a:cubicBezTo>
                    <a:pt x="664" y="405"/>
                    <a:pt x="664" y="405"/>
                    <a:pt x="664" y="405"/>
                  </a:cubicBezTo>
                  <a:lnTo>
                    <a:pt x="680" y="437"/>
                  </a:lnTo>
                  <a:close/>
                  <a:moveTo>
                    <a:pt x="730" y="461"/>
                  </a:moveTo>
                  <a:cubicBezTo>
                    <a:pt x="756" y="461"/>
                    <a:pt x="756" y="461"/>
                    <a:pt x="756" y="461"/>
                  </a:cubicBezTo>
                  <a:cubicBezTo>
                    <a:pt x="769" y="461"/>
                    <a:pt x="778" y="453"/>
                    <a:pt x="778" y="441"/>
                  </a:cubicBezTo>
                  <a:cubicBezTo>
                    <a:pt x="778" y="432"/>
                    <a:pt x="773" y="426"/>
                    <a:pt x="765" y="423"/>
                  </a:cubicBezTo>
                  <a:cubicBezTo>
                    <a:pt x="765" y="423"/>
                    <a:pt x="765" y="423"/>
                    <a:pt x="765" y="423"/>
                  </a:cubicBezTo>
                  <a:cubicBezTo>
                    <a:pt x="772" y="420"/>
                    <a:pt x="776" y="415"/>
                    <a:pt x="776" y="406"/>
                  </a:cubicBezTo>
                  <a:cubicBezTo>
                    <a:pt x="776" y="395"/>
                    <a:pt x="767" y="387"/>
                    <a:pt x="754" y="387"/>
                  </a:cubicBezTo>
                  <a:cubicBezTo>
                    <a:pt x="730" y="387"/>
                    <a:pt x="730" y="387"/>
                    <a:pt x="730" y="387"/>
                  </a:cubicBezTo>
                  <a:lnTo>
                    <a:pt x="730" y="461"/>
                  </a:lnTo>
                  <a:close/>
                  <a:moveTo>
                    <a:pt x="753" y="395"/>
                  </a:moveTo>
                  <a:cubicBezTo>
                    <a:pt x="762" y="395"/>
                    <a:pt x="767" y="399"/>
                    <a:pt x="767" y="407"/>
                  </a:cubicBezTo>
                  <a:cubicBezTo>
                    <a:pt x="767" y="415"/>
                    <a:pt x="762" y="420"/>
                    <a:pt x="753" y="420"/>
                  </a:cubicBezTo>
                  <a:cubicBezTo>
                    <a:pt x="739" y="420"/>
                    <a:pt x="739" y="420"/>
                    <a:pt x="739" y="420"/>
                  </a:cubicBezTo>
                  <a:cubicBezTo>
                    <a:pt x="739" y="395"/>
                    <a:pt x="739" y="395"/>
                    <a:pt x="739" y="395"/>
                  </a:cubicBezTo>
                  <a:lnTo>
                    <a:pt x="753" y="395"/>
                  </a:lnTo>
                  <a:close/>
                  <a:moveTo>
                    <a:pt x="755" y="427"/>
                  </a:moveTo>
                  <a:cubicBezTo>
                    <a:pt x="764" y="427"/>
                    <a:pt x="769" y="432"/>
                    <a:pt x="769" y="441"/>
                  </a:cubicBezTo>
                  <a:cubicBezTo>
                    <a:pt x="769" y="449"/>
                    <a:pt x="764" y="454"/>
                    <a:pt x="755" y="454"/>
                  </a:cubicBezTo>
                  <a:cubicBezTo>
                    <a:pt x="739" y="454"/>
                    <a:pt x="739" y="454"/>
                    <a:pt x="739" y="454"/>
                  </a:cubicBezTo>
                  <a:cubicBezTo>
                    <a:pt x="739" y="427"/>
                    <a:pt x="739" y="427"/>
                    <a:pt x="739" y="427"/>
                  </a:cubicBezTo>
                  <a:lnTo>
                    <a:pt x="755" y="427"/>
                  </a:lnTo>
                  <a:close/>
                  <a:moveTo>
                    <a:pt x="805" y="387"/>
                  </a:moveTo>
                  <a:cubicBezTo>
                    <a:pt x="796" y="387"/>
                    <a:pt x="796" y="387"/>
                    <a:pt x="796" y="387"/>
                  </a:cubicBezTo>
                  <a:cubicBezTo>
                    <a:pt x="796" y="461"/>
                    <a:pt x="796" y="461"/>
                    <a:pt x="796" y="461"/>
                  </a:cubicBezTo>
                  <a:cubicBezTo>
                    <a:pt x="805" y="461"/>
                    <a:pt x="805" y="461"/>
                    <a:pt x="805" y="461"/>
                  </a:cubicBezTo>
                  <a:lnTo>
                    <a:pt x="805" y="387"/>
                  </a:lnTo>
                  <a:close/>
                  <a:moveTo>
                    <a:pt x="828" y="461"/>
                  </a:moveTo>
                  <a:cubicBezTo>
                    <a:pt x="834" y="444"/>
                    <a:pt x="834" y="444"/>
                    <a:pt x="834" y="444"/>
                  </a:cubicBezTo>
                  <a:cubicBezTo>
                    <a:pt x="862" y="444"/>
                    <a:pt x="862" y="444"/>
                    <a:pt x="862" y="444"/>
                  </a:cubicBezTo>
                  <a:cubicBezTo>
                    <a:pt x="867" y="461"/>
                    <a:pt x="867" y="461"/>
                    <a:pt x="867" y="461"/>
                  </a:cubicBezTo>
                  <a:cubicBezTo>
                    <a:pt x="876" y="461"/>
                    <a:pt x="876" y="461"/>
                    <a:pt x="876" y="461"/>
                  </a:cubicBezTo>
                  <a:cubicBezTo>
                    <a:pt x="852" y="387"/>
                    <a:pt x="852" y="387"/>
                    <a:pt x="852" y="387"/>
                  </a:cubicBezTo>
                  <a:cubicBezTo>
                    <a:pt x="844" y="387"/>
                    <a:pt x="844" y="387"/>
                    <a:pt x="844" y="387"/>
                  </a:cubicBezTo>
                  <a:cubicBezTo>
                    <a:pt x="820" y="461"/>
                    <a:pt x="820" y="461"/>
                    <a:pt x="820" y="461"/>
                  </a:cubicBezTo>
                  <a:lnTo>
                    <a:pt x="828" y="461"/>
                  </a:lnTo>
                  <a:close/>
                  <a:moveTo>
                    <a:pt x="848" y="399"/>
                  </a:moveTo>
                  <a:cubicBezTo>
                    <a:pt x="860" y="437"/>
                    <a:pt x="860" y="437"/>
                    <a:pt x="860" y="437"/>
                  </a:cubicBezTo>
                  <a:cubicBezTo>
                    <a:pt x="836" y="437"/>
                    <a:pt x="836" y="437"/>
                    <a:pt x="836" y="437"/>
                  </a:cubicBezTo>
                  <a:lnTo>
                    <a:pt x="848" y="399"/>
                  </a:lnTo>
                  <a:close/>
                </a:path>
              </a:pathLst>
            </a:custGeom>
            <a:solidFill>
              <a:srgbClr val="00BCE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 name="Freeform 8">
              <a:extLst>
                <a:ext uri="{FF2B5EF4-FFF2-40B4-BE49-F238E27FC236}">
                  <a16:creationId xmlns:a16="http://schemas.microsoft.com/office/drawing/2014/main" id="{9DDBB06C-0C8E-A765-A4B8-CC8422C52FF6}"/>
                </a:ext>
              </a:extLst>
            </p:cNvPr>
            <p:cNvSpPr>
              <a:spLocks noEditPoints="1"/>
            </p:cNvSpPr>
            <p:nvPr userDrawn="1"/>
          </p:nvSpPr>
          <p:spPr bwMode="auto">
            <a:xfrm>
              <a:off x="819150" y="3517900"/>
              <a:ext cx="434975" cy="493713"/>
            </a:xfrm>
            <a:custGeom>
              <a:avLst/>
              <a:gdLst>
                <a:gd name="T0" fmla="*/ 2147483646 w 274"/>
                <a:gd name="T1" fmla="*/ 2147483646 h 311"/>
                <a:gd name="T2" fmla="*/ 2147483646 w 274"/>
                <a:gd name="T3" fmla="*/ 0 h 311"/>
                <a:gd name="T4" fmla="*/ 0 w 274"/>
                <a:gd name="T5" fmla="*/ 2147483646 h 311"/>
                <a:gd name="T6" fmla="*/ 2147483646 w 274"/>
                <a:gd name="T7" fmla="*/ 2147483646 h 311"/>
                <a:gd name="T8" fmla="*/ 2147483646 w 274"/>
                <a:gd name="T9" fmla="*/ 2147483646 h 311"/>
                <a:gd name="T10" fmla="*/ 2147483646 w 274"/>
                <a:gd name="T11" fmla="*/ 2147483646 h 311"/>
                <a:gd name="T12" fmla="*/ 2147483646 w 274"/>
                <a:gd name="T13" fmla="*/ 2147483646 h 311"/>
                <a:gd name="T14" fmla="*/ 2147483646 w 274"/>
                <a:gd name="T15" fmla="*/ 2147483646 h 311"/>
                <a:gd name="T16" fmla="*/ 2147483646 w 274"/>
                <a:gd name="T17" fmla="*/ 2147483646 h 311"/>
                <a:gd name="T18" fmla="*/ 2147483646 w 274"/>
                <a:gd name="T19" fmla="*/ 2147483646 h 311"/>
                <a:gd name="T20" fmla="*/ 2147483646 w 274"/>
                <a:gd name="T21" fmla="*/ 2147483646 h 311"/>
                <a:gd name="T22" fmla="*/ 2147483646 w 274"/>
                <a:gd name="T23" fmla="*/ 2147483646 h 311"/>
                <a:gd name="T24" fmla="*/ 2147483646 w 274"/>
                <a:gd name="T25" fmla="*/ 2147483646 h 311"/>
                <a:gd name="T26" fmla="*/ 2147483646 w 274"/>
                <a:gd name="T27" fmla="*/ 2147483646 h 311"/>
                <a:gd name="T28" fmla="*/ 2147483646 w 274"/>
                <a:gd name="T29" fmla="*/ 2147483646 h 311"/>
                <a:gd name="T30" fmla="*/ 2147483646 w 274"/>
                <a:gd name="T31" fmla="*/ 2147483646 h 311"/>
                <a:gd name="T32" fmla="*/ 2147483646 w 274"/>
                <a:gd name="T33" fmla="*/ 2147483646 h 311"/>
                <a:gd name="T34" fmla="*/ 2147483646 w 274"/>
                <a:gd name="T35" fmla="*/ 2147483646 h 311"/>
                <a:gd name="T36" fmla="*/ 2147483646 w 274"/>
                <a:gd name="T37" fmla="*/ 2147483646 h 311"/>
                <a:gd name="T38" fmla="*/ 2147483646 w 274"/>
                <a:gd name="T39" fmla="*/ 2147483646 h 311"/>
                <a:gd name="T40" fmla="*/ 2147483646 w 274"/>
                <a:gd name="T41" fmla="*/ 2147483646 h 311"/>
                <a:gd name="T42" fmla="*/ 2147483646 w 274"/>
                <a:gd name="T43" fmla="*/ 2147483646 h 311"/>
                <a:gd name="T44" fmla="*/ 2147483646 w 274"/>
                <a:gd name="T45" fmla="*/ 2147483646 h 311"/>
                <a:gd name="T46" fmla="*/ 2147483646 w 274"/>
                <a:gd name="T47" fmla="*/ 2147483646 h 311"/>
                <a:gd name="T48" fmla="*/ 2147483646 w 274"/>
                <a:gd name="T49" fmla="*/ 2147483646 h 311"/>
                <a:gd name="T50" fmla="*/ 2147483646 w 274"/>
                <a:gd name="T51" fmla="*/ 2147483646 h 311"/>
                <a:gd name="T52" fmla="*/ 2147483646 w 274"/>
                <a:gd name="T53" fmla="*/ 2147483646 h 311"/>
                <a:gd name="T54" fmla="*/ 2147483646 w 274"/>
                <a:gd name="T55" fmla="*/ 2147483646 h 311"/>
                <a:gd name="T56" fmla="*/ 2147483646 w 274"/>
                <a:gd name="T57" fmla="*/ 2147483646 h 311"/>
                <a:gd name="T58" fmla="*/ 2147483646 w 274"/>
                <a:gd name="T59" fmla="*/ 2147483646 h 311"/>
                <a:gd name="T60" fmla="*/ 2147483646 w 274"/>
                <a:gd name="T61" fmla="*/ 2147483646 h 311"/>
                <a:gd name="T62" fmla="*/ 2147483646 w 274"/>
                <a:gd name="T63" fmla="*/ 2147483646 h 311"/>
                <a:gd name="T64" fmla="*/ 2147483646 w 274"/>
                <a:gd name="T65" fmla="*/ 2147483646 h 311"/>
                <a:gd name="T66" fmla="*/ 2147483646 w 274"/>
                <a:gd name="T67" fmla="*/ 2147483646 h 311"/>
                <a:gd name="T68" fmla="*/ 2147483646 w 274"/>
                <a:gd name="T69" fmla="*/ 2147483646 h 311"/>
                <a:gd name="T70" fmla="*/ 2147483646 w 274"/>
                <a:gd name="T71" fmla="*/ 2147483646 h 311"/>
                <a:gd name="T72" fmla="*/ 2147483646 w 274"/>
                <a:gd name="T73" fmla="*/ 2147483646 h 311"/>
                <a:gd name="T74" fmla="*/ 2147483646 w 274"/>
                <a:gd name="T75" fmla="*/ 2147483646 h 311"/>
                <a:gd name="T76" fmla="*/ 2147483646 w 274"/>
                <a:gd name="T77" fmla="*/ 2147483646 h 311"/>
                <a:gd name="T78" fmla="*/ 2147483646 w 274"/>
                <a:gd name="T79" fmla="*/ 2147483646 h 311"/>
                <a:gd name="T80" fmla="*/ 2147483646 w 274"/>
                <a:gd name="T81" fmla="*/ 2147483646 h 311"/>
                <a:gd name="T82" fmla="*/ 2147483646 w 274"/>
                <a:gd name="T83" fmla="*/ 2147483646 h 311"/>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274" h="311">
                  <a:moveTo>
                    <a:pt x="274" y="155"/>
                  </a:moveTo>
                  <a:lnTo>
                    <a:pt x="137" y="0"/>
                  </a:lnTo>
                  <a:lnTo>
                    <a:pt x="0" y="155"/>
                  </a:lnTo>
                  <a:lnTo>
                    <a:pt x="137" y="311"/>
                  </a:lnTo>
                  <a:lnTo>
                    <a:pt x="274" y="155"/>
                  </a:lnTo>
                  <a:close/>
                  <a:moveTo>
                    <a:pt x="111" y="258"/>
                  </a:moveTo>
                  <a:lnTo>
                    <a:pt x="164" y="258"/>
                  </a:lnTo>
                  <a:lnTo>
                    <a:pt x="137" y="288"/>
                  </a:lnTo>
                  <a:lnTo>
                    <a:pt x="111" y="258"/>
                  </a:lnTo>
                  <a:close/>
                  <a:moveTo>
                    <a:pt x="183" y="147"/>
                  </a:moveTo>
                  <a:lnTo>
                    <a:pt x="137" y="95"/>
                  </a:lnTo>
                  <a:lnTo>
                    <a:pt x="91" y="147"/>
                  </a:lnTo>
                  <a:lnTo>
                    <a:pt x="69" y="147"/>
                  </a:lnTo>
                  <a:lnTo>
                    <a:pt x="137" y="70"/>
                  </a:lnTo>
                  <a:lnTo>
                    <a:pt x="205" y="147"/>
                  </a:lnTo>
                  <a:lnTo>
                    <a:pt x="183" y="147"/>
                  </a:lnTo>
                  <a:close/>
                  <a:moveTo>
                    <a:pt x="164" y="147"/>
                  </a:moveTo>
                  <a:lnTo>
                    <a:pt x="111" y="147"/>
                  </a:lnTo>
                  <a:lnTo>
                    <a:pt x="137" y="117"/>
                  </a:lnTo>
                  <a:lnTo>
                    <a:pt x="164" y="147"/>
                  </a:lnTo>
                  <a:close/>
                  <a:moveTo>
                    <a:pt x="247" y="162"/>
                  </a:moveTo>
                  <a:lnTo>
                    <a:pt x="232" y="179"/>
                  </a:lnTo>
                  <a:lnTo>
                    <a:pt x="42" y="179"/>
                  </a:lnTo>
                  <a:lnTo>
                    <a:pt x="27" y="162"/>
                  </a:lnTo>
                  <a:lnTo>
                    <a:pt x="247" y="162"/>
                  </a:lnTo>
                  <a:close/>
                  <a:moveTo>
                    <a:pt x="219" y="194"/>
                  </a:moveTo>
                  <a:lnTo>
                    <a:pt x="204" y="211"/>
                  </a:lnTo>
                  <a:lnTo>
                    <a:pt x="70" y="211"/>
                  </a:lnTo>
                  <a:lnTo>
                    <a:pt x="55" y="194"/>
                  </a:lnTo>
                  <a:lnTo>
                    <a:pt x="219" y="194"/>
                  </a:lnTo>
                  <a:close/>
                  <a:moveTo>
                    <a:pt x="191" y="226"/>
                  </a:moveTo>
                  <a:lnTo>
                    <a:pt x="177" y="243"/>
                  </a:lnTo>
                  <a:lnTo>
                    <a:pt x="97" y="243"/>
                  </a:lnTo>
                  <a:lnTo>
                    <a:pt x="83" y="226"/>
                  </a:lnTo>
                  <a:lnTo>
                    <a:pt x="191" y="226"/>
                  </a:lnTo>
                  <a:close/>
                  <a:moveTo>
                    <a:pt x="247" y="147"/>
                  </a:moveTo>
                  <a:lnTo>
                    <a:pt x="225" y="147"/>
                  </a:lnTo>
                  <a:lnTo>
                    <a:pt x="137" y="47"/>
                  </a:lnTo>
                  <a:lnTo>
                    <a:pt x="49" y="147"/>
                  </a:lnTo>
                  <a:lnTo>
                    <a:pt x="27" y="147"/>
                  </a:lnTo>
                  <a:lnTo>
                    <a:pt x="137" y="22"/>
                  </a:lnTo>
                  <a:lnTo>
                    <a:pt x="247" y="14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grpSp>
      <p:graphicFrame>
        <p:nvGraphicFramePr>
          <p:cNvPr id="7" name="Chart Placeholder 15">
            <a:extLst>
              <a:ext uri="{FF2B5EF4-FFF2-40B4-BE49-F238E27FC236}">
                <a16:creationId xmlns:a16="http://schemas.microsoft.com/office/drawing/2014/main" id="{6EA8D7D1-C4F9-FF73-427C-36F3B5339763}"/>
              </a:ext>
            </a:extLst>
          </p:cNvPr>
          <p:cNvGraphicFramePr>
            <a:graphicFrameLocks/>
          </p:cNvGraphicFramePr>
          <p:nvPr userDrawn="1"/>
        </p:nvGraphicFramePr>
        <p:xfrm>
          <a:off x="1012825" y="1647825"/>
          <a:ext cx="7010400" cy="2662238"/>
        </p:xfrm>
        <a:graphic>
          <a:graphicData uri="http://schemas.openxmlformats.org/presentationml/2006/ole">
            <mc:AlternateContent xmlns:mc="http://schemas.openxmlformats.org/markup-compatibility/2006">
              <mc:Choice xmlns:v="urn:schemas-microsoft-com:vml" Requires="v">
                <p:oleObj name="Chart" r:id="rId2" imgW="7303641" imgH="2773920" progId="Excel.Chart.8">
                  <p:embed/>
                </p:oleObj>
              </mc:Choice>
              <mc:Fallback>
                <p:oleObj name="Chart" r:id="rId2" imgW="7303641" imgH="2773920" progId="Excel.Chart.8">
                  <p:embed/>
                  <p:pic>
                    <p:nvPicPr>
                      <p:cNvPr id="7" name="Chart Placeholder 15">
                        <a:extLst>
                          <a:ext uri="{FF2B5EF4-FFF2-40B4-BE49-F238E27FC236}">
                            <a16:creationId xmlns:a16="http://schemas.microsoft.com/office/drawing/2014/main" id="{6EA8D7D1-C4F9-FF73-427C-36F3B5339763}"/>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2825" y="1647825"/>
                        <a:ext cx="7010400" cy="266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 name="Title 1"/>
          <p:cNvSpPr>
            <a:spLocks noGrp="1"/>
          </p:cNvSpPr>
          <p:nvPr>
            <p:ph type="title"/>
          </p:nvPr>
        </p:nvSpPr>
        <p:spPr>
          <a:xfrm>
            <a:off x="931026" y="692528"/>
            <a:ext cx="5382684" cy="759756"/>
          </a:xfrm>
        </p:spPr>
        <p:txBody>
          <a:bodyPr anchor="b"/>
          <a:lstStyle>
            <a:lvl1pPr>
              <a:lnSpc>
                <a:spcPct val="90000"/>
              </a:lnSpc>
              <a:defRPr>
                <a:solidFill>
                  <a:schemeClr val="accent1"/>
                </a:solidFill>
              </a:defRPr>
            </a:lvl1pPr>
          </a:lstStyle>
          <a:p>
            <a:r>
              <a:rPr lang="en-US"/>
              <a:t>Click to edit Master title style</a:t>
            </a:r>
          </a:p>
        </p:txBody>
      </p:sp>
      <p:sp>
        <p:nvSpPr>
          <p:cNvPr id="10" name="Chart Placeholder 9"/>
          <p:cNvSpPr>
            <a:spLocks noGrp="1"/>
          </p:cNvSpPr>
          <p:nvPr>
            <p:ph type="chart" sz="quarter" idx="12"/>
          </p:nvPr>
        </p:nvSpPr>
        <p:spPr>
          <a:xfrm>
            <a:off x="919850" y="1647824"/>
            <a:ext cx="7197710" cy="2661957"/>
          </a:xfrm>
        </p:spPr>
        <p:txBody>
          <a:bodyPr rtlCol="0">
            <a:noAutofit/>
          </a:bodyPr>
          <a:lstStyle/>
          <a:p>
            <a:pPr lvl="0"/>
            <a:endParaRPr lang="en-US" noProof="0"/>
          </a:p>
        </p:txBody>
      </p:sp>
      <p:sp>
        <p:nvSpPr>
          <p:cNvPr id="8" name="Footer Placeholder 4">
            <a:extLst>
              <a:ext uri="{FF2B5EF4-FFF2-40B4-BE49-F238E27FC236}">
                <a16:creationId xmlns:a16="http://schemas.microsoft.com/office/drawing/2014/main" id="{D8D543F2-A0C5-7828-00DE-A3A6CECD39D0}"/>
              </a:ext>
            </a:extLst>
          </p:cNvPr>
          <p:cNvSpPr>
            <a:spLocks noGrp="1"/>
          </p:cNvSpPr>
          <p:nvPr>
            <p:ph type="ftr" sz="quarter" idx="13"/>
          </p:nvPr>
        </p:nvSpPr>
        <p:spPr/>
        <p:txBody>
          <a:bodyPr/>
          <a:lstStyle>
            <a:lvl1pPr>
              <a:defRPr/>
            </a:lvl1pPr>
          </a:lstStyle>
          <a:p>
            <a:pPr>
              <a:defRPr/>
            </a:pPr>
            <a:r>
              <a:rPr lang="en-US"/>
              <a:t>SECTION TITLE</a:t>
            </a:r>
          </a:p>
        </p:txBody>
      </p:sp>
      <p:sp>
        <p:nvSpPr>
          <p:cNvPr id="9" name="Slide Number Placeholder 5">
            <a:extLst>
              <a:ext uri="{FF2B5EF4-FFF2-40B4-BE49-F238E27FC236}">
                <a16:creationId xmlns:a16="http://schemas.microsoft.com/office/drawing/2014/main" id="{DEA64893-105A-CA87-BC9C-A82D86DA7723}"/>
              </a:ext>
            </a:extLst>
          </p:cNvPr>
          <p:cNvSpPr>
            <a:spLocks noGrp="1"/>
          </p:cNvSpPr>
          <p:nvPr>
            <p:ph type="sldNum" sz="quarter" idx="14"/>
          </p:nvPr>
        </p:nvSpPr>
        <p:spPr/>
        <p:txBody>
          <a:bodyPr/>
          <a:lstStyle>
            <a:lvl1pPr>
              <a:defRPr/>
            </a:lvl1pPr>
          </a:lstStyle>
          <a:p>
            <a:fld id="{42CEF3C3-1392-448F-9505-10F8A19BDB50}" type="slidenum">
              <a:rPr lang="en-US" altLang="en-US"/>
              <a:pPr/>
              <a:t>‹#›</a:t>
            </a:fld>
            <a:endParaRPr lang="en-US" altLang="en-US"/>
          </a:p>
        </p:txBody>
      </p:sp>
    </p:spTree>
    <p:extLst>
      <p:ext uri="{BB962C8B-B14F-4D97-AF65-F5344CB8AC3E}">
        <p14:creationId xmlns:p14="http://schemas.microsoft.com/office/powerpoint/2010/main" val="3936292005"/>
      </p:ext>
    </p:extLst>
  </p:cSld>
  <p:clrMapOvr>
    <a:masterClrMapping/>
  </p:clrMapOvr>
  <p:transition spd="slow">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and Chart - Whit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F2203D4-F228-5242-6DAC-843BDB08CA1E}"/>
              </a:ext>
            </a:extLst>
          </p:cNvPr>
          <p:cNvSpPr/>
          <p:nvPr userDrawn="1"/>
        </p:nvSpPr>
        <p:spPr>
          <a:xfrm>
            <a:off x="0" y="0"/>
            <a:ext cx="9144000" cy="5143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grpSp>
        <p:nvGrpSpPr>
          <p:cNvPr id="5" name="Group 7">
            <a:extLst>
              <a:ext uri="{FF2B5EF4-FFF2-40B4-BE49-F238E27FC236}">
                <a16:creationId xmlns:a16="http://schemas.microsoft.com/office/drawing/2014/main" id="{7F55497E-1FFC-CC06-1E98-669A043F2230}"/>
              </a:ext>
            </a:extLst>
          </p:cNvPr>
          <p:cNvGrpSpPr>
            <a:grpSpLocks/>
          </p:cNvGrpSpPr>
          <p:nvPr userDrawn="1"/>
        </p:nvGrpSpPr>
        <p:grpSpPr bwMode="auto">
          <a:xfrm>
            <a:off x="7415213" y="4538663"/>
            <a:ext cx="1009650" cy="387350"/>
            <a:chOff x="7414932" y="4464423"/>
            <a:chExt cx="1009585" cy="387631"/>
          </a:xfrm>
        </p:grpSpPr>
        <p:sp>
          <p:nvSpPr>
            <p:cNvPr id="6" name="Freeform 7">
              <a:extLst>
                <a:ext uri="{FF2B5EF4-FFF2-40B4-BE49-F238E27FC236}">
                  <a16:creationId xmlns:a16="http://schemas.microsoft.com/office/drawing/2014/main" id="{4EB69155-89FA-BFEA-EA9D-48721FD65975}"/>
                </a:ext>
              </a:extLst>
            </p:cNvPr>
            <p:cNvSpPr>
              <a:spLocks noEditPoints="1"/>
            </p:cNvSpPr>
            <p:nvPr userDrawn="1"/>
          </p:nvSpPr>
          <p:spPr bwMode="auto">
            <a:xfrm>
              <a:off x="7826244" y="4560396"/>
              <a:ext cx="598273" cy="233077"/>
            </a:xfrm>
            <a:custGeom>
              <a:avLst/>
              <a:gdLst>
                <a:gd name="T0" fmla="*/ 2147483646 w 1184"/>
                <a:gd name="T1" fmla="*/ 2147483646 h 462"/>
                <a:gd name="T2" fmla="*/ 2147483646 w 1184"/>
                <a:gd name="T3" fmla="*/ 2147483646 h 462"/>
                <a:gd name="T4" fmla="*/ 2147483646 w 1184"/>
                <a:gd name="T5" fmla="*/ 2147483646 h 462"/>
                <a:gd name="T6" fmla="*/ 2147483646 w 1184"/>
                <a:gd name="T7" fmla="*/ 0 h 462"/>
                <a:gd name="T8" fmla="*/ 2147483646 w 1184"/>
                <a:gd name="T9" fmla="*/ 2147483646 h 462"/>
                <a:gd name="T10" fmla="*/ 2147483646 w 1184"/>
                <a:gd name="T11" fmla="*/ 2147483646 h 462"/>
                <a:gd name="T12" fmla="*/ 2147483646 w 1184"/>
                <a:gd name="T13" fmla="*/ 2147483646 h 462"/>
                <a:gd name="T14" fmla="*/ 2147483646 w 1184"/>
                <a:gd name="T15" fmla="*/ 2147483646 h 462"/>
                <a:gd name="T16" fmla="*/ 2147483646 w 1184"/>
                <a:gd name="T17" fmla="*/ 2147483646 h 462"/>
                <a:gd name="T18" fmla="*/ 2147483646 w 1184"/>
                <a:gd name="T19" fmla="*/ 2147483646 h 462"/>
                <a:gd name="T20" fmla="*/ 2147483646 w 1184"/>
                <a:gd name="T21" fmla="*/ 2147483646 h 462"/>
                <a:gd name="T22" fmla="*/ 2147483646 w 1184"/>
                <a:gd name="T23" fmla="*/ 2147483646 h 462"/>
                <a:gd name="T24" fmla="*/ 2147483646 w 1184"/>
                <a:gd name="T25" fmla="*/ 2147483646 h 462"/>
                <a:gd name="T26" fmla="*/ 2147483646 w 1184"/>
                <a:gd name="T27" fmla="*/ 2147483646 h 462"/>
                <a:gd name="T28" fmla="*/ 2147483646 w 1184"/>
                <a:gd name="T29" fmla="*/ 2147483646 h 462"/>
                <a:gd name="T30" fmla="*/ 2147483646 w 1184"/>
                <a:gd name="T31" fmla="*/ 2147483646 h 462"/>
                <a:gd name="T32" fmla="*/ 2147483646 w 1184"/>
                <a:gd name="T33" fmla="*/ 2147483646 h 462"/>
                <a:gd name="T34" fmla="*/ 2147483646 w 1184"/>
                <a:gd name="T35" fmla="*/ 2147483646 h 462"/>
                <a:gd name="T36" fmla="*/ 2147483646 w 1184"/>
                <a:gd name="T37" fmla="*/ 2147483646 h 462"/>
                <a:gd name="T38" fmla="*/ 2147483646 w 1184"/>
                <a:gd name="T39" fmla="*/ 2147483646 h 462"/>
                <a:gd name="T40" fmla="*/ 2147483646 w 1184"/>
                <a:gd name="T41" fmla="*/ 2147483646 h 462"/>
                <a:gd name="T42" fmla="*/ 2147483646 w 1184"/>
                <a:gd name="T43" fmla="*/ 2147483646 h 462"/>
                <a:gd name="T44" fmla="*/ 2147483646 w 1184"/>
                <a:gd name="T45" fmla="*/ 2147483646 h 462"/>
                <a:gd name="T46" fmla="*/ 2147483646 w 1184"/>
                <a:gd name="T47" fmla="*/ 2147483646 h 462"/>
                <a:gd name="T48" fmla="*/ 2147483646 w 1184"/>
                <a:gd name="T49" fmla="*/ 2147483646 h 462"/>
                <a:gd name="T50" fmla="*/ 2147483646 w 1184"/>
                <a:gd name="T51" fmla="*/ 2147483646 h 462"/>
                <a:gd name="T52" fmla="*/ 2147483646 w 1184"/>
                <a:gd name="T53" fmla="*/ 2147483646 h 462"/>
                <a:gd name="T54" fmla="*/ 2147483646 w 1184"/>
                <a:gd name="T55" fmla="*/ 2147483646 h 462"/>
                <a:gd name="T56" fmla="*/ 2147483646 w 1184"/>
                <a:gd name="T57" fmla="*/ 2147483646 h 462"/>
                <a:gd name="T58" fmla="*/ 2147483646 w 1184"/>
                <a:gd name="T59" fmla="*/ 2147483646 h 462"/>
                <a:gd name="T60" fmla="*/ 2147483646 w 1184"/>
                <a:gd name="T61" fmla="*/ 2147483646 h 462"/>
                <a:gd name="T62" fmla="*/ 2147483646 w 1184"/>
                <a:gd name="T63" fmla="*/ 2147483646 h 462"/>
                <a:gd name="T64" fmla="*/ 2147483646 w 1184"/>
                <a:gd name="T65" fmla="*/ 2147483646 h 462"/>
                <a:gd name="T66" fmla="*/ 2147483646 w 1184"/>
                <a:gd name="T67" fmla="*/ 2147483646 h 462"/>
                <a:gd name="T68" fmla="*/ 2147483646 w 1184"/>
                <a:gd name="T69" fmla="*/ 2147483646 h 462"/>
                <a:gd name="T70" fmla="*/ 2147483646 w 1184"/>
                <a:gd name="T71" fmla="*/ 2147483646 h 462"/>
                <a:gd name="T72" fmla="*/ 2147483646 w 1184"/>
                <a:gd name="T73" fmla="*/ 2147483646 h 462"/>
                <a:gd name="T74" fmla="*/ 2147483646 w 1184"/>
                <a:gd name="T75" fmla="*/ 2147483646 h 462"/>
                <a:gd name="T76" fmla="*/ 2147483646 w 1184"/>
                <a:gd name="T77" fmla="*/ 2147483646 h 462"/>
                <a:gd name="T78" fmla="*/ 2147483646 w 1184"/>
                <a:gd name="T79" fmla="*/ 2147483646 h 462"/>
                <a:gd name="T80" fmla="*/ 2147483646 w 1184"/>
                <a:gd name="T81" fmla="*/ 2147483646 h 462"/>
                <a:gd name="T82" fmla="*/ 2147483646 w 1184"/>
                <a:gd name="T83" fmla="*/ 2147483646 h 462"/>
                <a:gd name="T84" fmla="*/ 2147483646 w 1184"/>
                <a:gd name="T85" fmla="*/ 2147483646 h 462"/>
                <a:gd name="T86" fmla="*/ 2147483646 w 1184"/>
                <a:gd name="T87" fmla="*/ 2147483646 h 462"/>
                <a:gd name="T88" fmla="*/ 2147483646 w 1184"/>
                <a:gd name="T89" fmla="*/ 2147483646 h 462"/>
                <a:gd name="T90" fmla="*/ 2147483646 w 1184"/>
                <a:gd name="T91" fmla="*/ 2147483646 h 462"/>
                <a:gd name="T92" fmla="*/ 2147483646 w 1184"/>
                <a:gd name="T93" fmla="*/ 2147483646 h 462"/>
                <a:gd name="T94" fmla="*/ 2147483646 w 1184"/>
                <a:gd name="T95" fmla="*/ 2147483646 h 462"/>
                <a:gd name="T96" fmla="*/ 2147483646 w 1184"/>
                <a:gd name="T97" fmla="*/ 2147483646 h 462"/>
                <a:gd name="T98" fmla="*/ 2147483646 w 1184"/>
                <a:gd name="T99" fmla="*/ 2147483646 h 462"/>
                <a:gd name="T100" fmla="*/ 2147483646 w 1184"/>
                <a:gd name="T101" fmla="*/ 2147483646 h 462"/>
                <a:gd name="T102" fmla="*/ 2147483646 w 1184"/>
                <a:gd name="T103" fmla="*/ 2147483646 h 462"/>
                <a:gd name="T104" fmla="*/ 2147483646 w 1184"/>
                <a:gd name="T105" fmla="*/ 2147483646 h 462"/>
                <a:gd name="T106" fmla="*/ 2147483646 w 1184"/>
                <a:gd name="T107" fmla="*/ 2147483646 h 462"/>
                <a:gd name="T108" fmla="*/ 2147483646 w 1184"/>
                <a:gd name="T109" fmla="*/ 2147483646 h 462"/>
                <a:gd name="T110" fmla="*/ 2147483646 w 1184"/>
                <a:gd name="T111" fmla="*/ 2147483646 h 462"/>
                <a:gd name="T112" fmla="*/ 2147483646 w 1184"/>
                <a:gd name="T113" fmla="*/ 2147483646 h 462"/>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1184" h="462">
                  <a:moveTo>
                    <a:pt x="17" y="70"/>
                  </a:moveTo>
                  <a:cubicBezTo>
                    <a:pt x="17" y="114"/>
                    <a:pt x="17" y="114"/>
                    <a:pt x="17" y="114"/>
                  </a:cubicBezTo>
                  <a:cubicBezTo>
                    <a:pt x="76" y="114"/>
                    <a:pt x="76" y="114"/>
                    <a:pt x="76" y="114"/>
                  </a:cubicBezTo>
                  <a:cubicBezTo>
                    <a:pt x="76" y="127"/>
                    <a:pt x="76" y="127"/>
                    <a:pt x="76" y="127"/>
                  </a:cubicBezTo>
                  <a:cubicBezTo>
                    <a:pt x="3" y="127"/>
                    <a:pt x="3" y="127"/>
                    <a:pt x="3" y="127"/>
                  </a:cubicBezTo>
                  <a:cubicBezTo>
                    <a:pt x="3" y="2"/>
                    <a:pt x="3" y="2"/>
                    <a:pt x="3" y="2"/>
                  </a:cubicBezTo>
                  <a:cubicBezTo>
                    <a:pt x="74" y="2"/>
                    <a:pt x="74" y="2"/>
                    <a:pt x="74" y="2"/>
                  </a:cubicBezTo>
                  <a:cubicBezTo>
                    <a:pt x="74" y="15"/>
                    <a:pt x="74" y="15"/>
                    <a:pt x="74" y="15"/>
                  </a:cubicBezTo>
                  <a:cubicBezTo>
                    <a:pt x="17" y="15"/>
                    <a:pt x="17" y="15"/>
                    <a:pt x="17" y="15"/>
                  </a:cubicBezTo>
                  <a:cubicBezTo>
                    <a:pt x="17" y="57"/>
                    <a:pt x="17" y="57"/>
                    <a:pt x="17" y="57"/>
                  </a:cubicBezTo>
                  <a:cubicBezTo>
                    <a:pt x="69" y="57"/>
                    <a:pt x="69" y="57"/>
                    <a:pt x="69" y="57"/>
                  </a:cubicBezTo>
                  <a:cubicBezTo>
                    <a:pt x="69" y="70"/>
                    <a:pt x="69" y="70"/>
                    <a:pt x="69" y="70"/>
                  </a:cubicBezTo>
                  <a:lnTo>
                    <a:pt x="17" y="70"/>
                  </a:lnTo>
                  <a:close/>
                  <a:moveTo>
                    <a:pt x="186" y="2"/>
                  </a:moveTo>
                  <a:cubicBezTo>
                    <a:pt x="172" y="2"/>
                    <a:pt x="172" y="2"/>
                    <a:pt x="172" y="2"/>
                  </a:cubicBezTo>
                  <a:cubicBezTo>
                    <a:pt x="172" y="97"/>
                    <a:pt x="172" y="97"/>
                    <a:pt x="172" y="97"/>
                  </a:cubicBezTo>
                  <a:cubicBezTo>
                    <a:pt x="119" y="2"/>
                    <a:pt x="119" y="2"/>
                    <a:pt x="119" y="2"/>
                  </a:cubicBezTo>
                  <a:cubicBezTo>
                    <a:pt x="106" y="2"/>
                    <a:pt x="106" y="2"/>
                    <a:pt x="106" y="2"/>
                  </a:cubicBezTo>
                  <a:cubicBezTo>
                    <a:pt x="106" y="127"/>
                    <a:pt x="106" y="127"/>
                    <a:pt x="106" y="127"/>
                  </a:cubicBezTo>
                  <a:cubicBezTo>
                    <a:pt x="120" y="127"/>
                    <a:pt x="120" y="127"/>
                    <a:pt x="120" y="127"/>
                  </a:cubicBezTo>
                  <a:cubicBezTo>
                    <a:pt x="120" y="31"/>
                    <a:pt x="120" y="31"/>
                    <a:pt x="120" y="31"/>
                  </a:cubicBezTo>
                  <a:cubicBezTo>
                    <a:pt x="174" y="127"/>
                    <a:pt x="174" y="127"/>
                    <a:pt x="174" y="127"/>
                  </a:cubicBezTo>
                  <a:cubicBezTo>
                    <a:pt x="186" y="127"/>
                    <a:pt x="186" y="127"/>
                    <a:pt x="186" y="127"/>
                  </a:cubicBezTo>
                  <a:lnTo>
                    <a:pt x="186" y="2"/>
                  </a:lnTo>
                  <a:close/>
                  <a:moveTo>
                    <a:pt x="262" y="78"/>
                  </a:moveTo>
                  <a:cubicBezTo>
                    <a:pt x="285" y="78"/>
                    <a:pt x="285" y="78"/>
                    <a:pt x="285" y="78"/>
                  </a:cubicBezTo>
                  <a:cubicBezTo>
                    <a:pt x="285" y="91"/>
                    <a:pt x="285" y="91"/>
                    <a:pt x="285" y="91"/>
                  </a:cubicBezTo>
                  <a:cubicBezTo>
                    <a:pt x="285" y="106"/>
                    <a:pt x="276" y="116"/>
                    <a:pt x="259" y="116"/>
                  </a:cubicBezTo>
                  <a:cubicBezTo>
                    <a:pt x="242" y="116"/>
                    <a:pt x="232" y="105"/>
                    <a:pt x="232" y="89"/>
                  </a:cubicBezTo>
                  <a:cubicBezTo>
                    <a:pt x="232" y="40"/>
                    <a:pt x="232" y="40"/>
                    <a:pt x="232" y="40"/>
                  </a:cubicBezTo>
                  <a:cubicBezTo>
                    <a:pt x="232" y="25"/>
                    <a:pt x="242" y="13"/>
                    <a:pt x="259" y="13"/>
                  </a:cubicBezTo>
                  <a:cubicBezTo>
                    <a:pt x="276" y="13"/>
                    <a:pt x="285" y="23"/>
                    <a:pt x="285" y="36"/>
                  </a:cubicBezTo>
                  <a:cubicBezTo>
                    <a:pt x="285" y="39"/>
                    <a:pt x="285" y="39"/>
                    <a:pt x="285" y="39"/>
                  </a:cubicBezTo>
                  <a:cubicBezTo>
                    <a:pt x="299" y="39"/>
                    <a:pt x="299" y="39"/>
                    <a:pt x="299" y="39"/>
                  </a:cubicBezTo>
                  <a:cubicBezTo>
                    <a:pt x="299" y="36"/>
                    <a:pt x="299" y="36"/>
                    <a:pt x="299" y="36"/>
                  </a:cubicBezTo>
                  <a:cubicBezTo>
                    <a:pt x="299" y="14"/>
                    <a:pt x="283" y="0"/>
                    <a:pt x="259" y="0"/>
                  </a:cubicBezTo>
                  <a:cubicBezTo>
                    <a:pt x="234" y="0"/>
                    <a:pt x="218" y="16"/>
                    <a:pt x="218" y="40"/>
                  </a:cubicBezTo>
                  <a:cubicBezTo>
                    <a:pt x="218" y="89"/>
                    <a:pt x="218" y="89"/>
                    <a:pt x="218" y="89"/>
                  </a:cubicBezTo>
                  <a:cubicBezTo>
                    <a:pt x="218" y="114"/>
                    <a:pt x="235" y="129"/>
                    <a:pt x="259" y="129"/>
                  </a:cubicBezTo>
                  <a:cubicBezTo>
                    <a:pt x="283" y="129"/>
                    <a:pt x="299" y="114"/>
                    <a:pt x="299" y="91"/>
                  </a:cubicBezTo>
                  <a:cubicBezTo>
                    <a:pt x="299" y="66"/>
                    <a:pt x="299" y="66"/>
                    <a:pt x="299" y="66"/>
                  </a:cubicBezTo>
                  <a:cubicBezTo>
                    <a:pt x="262" y="66"/>
                    <a:pt x="262" y="66"/>
                    <a:pt x="262" y="66"/>
                  </a:cubicBezTo>
                  <a:lnTo>
                    <a:pt x="262" y="78"/>
                  </a:lnTo>
                  <a:close/>
                  <a:moveTo>
                    <a:pt x="346" y="2"/>
                  </a:moveTo>
                  <a:cubicBezTo>
                    <a:pt x="331" y="2"/>
                    <a:pt x="331" y="2"/>
                    <a:pt x="331" y="2"/>
                  </a:cubicBezTo>
                  <a:cubicBezTo>
                    <a:pt x="331" y="127"/>
                    <a:pt x="331" y="127"/>
                    <a:pt x="331" y="127"/>
                  </a:cubicBezTo>
                  <a:cubicBezTo>
                    <a:pt x="346" y="127"/>
                    <a:pt x="346" y="127"/>
                    <a:pt x="346" y="127"/>
                  </a:cubicBezTo>
                  <a:lnTo>
                    <a:pt x="346" y="2"/>
                  </a:lnTo>
                  <a:close/>
                  <a:moveTo>
                    <a:pt x="463" y="2"/>
                  </a:moveTo>
                  <a:cubicBezTo>
                    <a:pt x="449" y="2"/>
                    <a:pt x="449" y="2"/>
                    <a:pt x="449" y="2"/>
                  </a:cubicBezTo>
                  <a:cubicBezTo>
                    <a:pt x="449" y="97"/>
                    <a:pt x="449" y="97"/>
                    <a:pt x="449" y="97"/>
                  </a:cubicBezTo>
                  <a:cubicBezTo>
                    <a:pt x="396" y="2"/>
                    <a:pt x="396" y="2"/>
                    <a:pt x="396" y="2"/>
                  </a:cubicBezTo>
                  <a:cubicBezTo>
                    <a:pt x="383" y="2"/>
                    <a:pt x="383" y="2"/>
                    <a:pt x="383" y="2"/>
                  </a:cubicBezTo>
                  <a:cubicBezTo>
                    <a:pt x="383" y="127"/>
                    <a:pt x="383" y="127"/>
                    <a:pt x="383" y="127"/>
                  </a:cubicBezTo>
                  <a:cubicBezTo>
                    <a:pt x="397" y="127"/>
                    <a:pt x="397" y="127"/>
                    <a:pt x="397" y="127"/>
                  </a:cubicBezTo>
                  <a:cubicBezTo>
                    <a:pt x="397" y="31"/>
                    <a:pt x="397" y="31"/>
                    <a:pt x="397" y="31"/>
                  </a:cubicBezTo>
                  <a:cubicBezTo>
                    <a:pt x="451" y="127"/>
                    <a:pt x="451" y="127"/>
                    <a:pt x="451" y="127"/>
                  </a:cubicBezTo>
                  <a:cubicBezTo>
                    <a:pt x="463" y="127"/>
                    <a:pt x="463" y="127"/>
                    <a:pt x="463" y="127"/>
                  </a:cubicBezTo>
                  <a:lnTo>
                    <a:pt x="463" y="2"/>
                  </a:lnTo>
                  <a:close/>
                  <a:moveTo>
                    <a:pt x="564" y="70"/>
                  </a:moveTo>
                  <a:cubicBezTo>
                    <a:pt x="564" y="57"/>
                    <a:pt x="564" y="57"/>
                    <a:pt x="564" y="57"/>
                  </a:cubicBezTo>
                  <a:cubicBezTo>
                    <a:pt x="512" y="57"/>
                    <a:pt x="512" y="57"/>
                    <a:pt x="512" y="57"/>
                  </a:cubicBezTo>
                  <a:cubicBezTo>
                    <a:pt x="512" y="15"/>
                    <a:pt x="512" y="15"/>
                    <a:pt x="512" y="15"/>
                  </a:cubicBezTo>
                  <a:cubicBezTo>
                    <a:pt x="569" y="15"/>
                    <a:pt x="569" y="15"/>
                    <a:pt x="569" y="15"/>
                  </a:cubicBezTo>
                  <a:cubicBezTo>
                    <a:pt x="569" y="2"/>
                    <a:pt x="569" y="2"/>
                    <a:pt x="569" y="2"/>
                  </a:cubicBezTo>
                  <a:cubicBezTo>
                    <a:pt x="498" y="2"/>
                    <a:pt x="498" y="2"/>
                    <a:pt x="498" y="2"/>
                  </a:cubicBezTo>
                  <a:cubicBezTo>
                    <a:pt x="498" y="127"/>
                    <a:pt x="498" y="127"/>
                    <a:pt x="498" y="127"/>
                  </a:cubicBezTo>
                  <a:cubicBezTo>
                    <a:pt x="571" y="127"/>
                    <a:pt x="571" y="127"/>
                    <a:pt x="571" y="127"/>
                  </a:cubicBezTo>
                  <a:cubicBezTo>
                    <a:pt x="571" y="114"/>
                    <a:pt x="571" y="114"/>
                    <a:pt x="571" y="114"/>
                  </a:cubicBezTo>
                  <a:cubicBezTo>
                    <a:pt x="512" y="114"/>
                    <a:pt x="512" y="114"/>
                    <a:pt x="512" y="114"/>
                  </a:cubicBezTo>
                  <a:cubicBezTo>
                    <a:pt x="512" y="70"/>
                    <a:pt x="512" y="70"/>
                    <a:pt x="512" y="70"/>
                  </a:cubicBezTo>
                  <a:lnTo>
                    <a:pt x="564" y="70"/>
                  </a:lnTo>
                  <a:close/>
                  <a:moveTo>
                    <a:pt x="664" y="70"/>
                  </a:moveTo>
                  <a:cubicBezTo>
                    <a:pt x="664" y="57"/>
                    <a:pt x="664" y="57"/>
                    <a:pt x="664" y="57"/>
                  </a:cubicBezTo>
                  <a:cubicBezTo>
                    <a:pt x="612" y="57"/>
                    <a:pt x="612" y="57"/>
                    <a:pt x="612" y="57"/>
                  </a:cubicBezTo>
                  <a:cubicBezTo>
                    <a:pt x="612" y="15"/>
                    <a:pt x="612" y="15"/>
                    <a:pt x="612" y="15"/>
                  </a:cubicBezTo>
                  <a:cubicBezTo>
                    <a:pt x="669" y="15"/>
                    <a:pt x="669" y="15"/>
                    <a:pt x="669" y="15"/>
                  </a:cubicBezTo>
                  <a:cubicBezTo>
                    <a:pt x="669" y="2"/>
                    <a:pt x="669" y="2"/>
                    <a:pt x="669" y="2"/>
                  </a:cubicBezTo>
                  <a:cubicBezTo>
                    <a:pt x="597" y="2"/>
                    <a:pt x="597" y="2"/>
                    <a:pt x="597" y="2"/>
                  </a:cubicBezTo>
                  <a:cubicBezTo>
                    <a:pt x="597" y="127"/>
                    <a:pt x="597" y="127"/>
                    <a:pt x="597" y="127"/>
                  </a:cubicBezTo>
                  <a:cubicBezTo>
                    <a:pt x="670" y="127"/>
                    <a:pt x="670" y="127"/>
                    <a:pt x="670" y="127"/>
                  </a:cubicBezTo>
                  <a:cubicBezTo>
                    <a:pt x="670" y="114"/>
                    <a:pt x="670" y="114"/>
                    <a:pt x="670" y="114"/>
                  </a:cubicBezTo>
                  <a:cubicBezTo>
                    <a:pt x="612" y="114"/>
                    <a:pt x="612" y="114"/>
                    <a:pt x="612" y="114"/>
                  </a:cubicBezTo>
                  <a:cubicBezTo>
                    <a:pt x="612" y="70"/>
                    <a:pt x="612" y="70"/>
                    <a:pt x="612" y="70"/>
                  </a:cubicBezTo>
                  <a:lnTo>
                    <a:pt x="664" y="70"/>
                  </a:lnTo>
                  <a:close/>
                  <a:moveTo>
                    <a:pt x="779" y="127"/>
                  </a:moveTo>
                  <a:cubicBezTo>
                    <a:pt x="756" y="74"/>
                    <a:pt x="756" y="74"/>
                    <a:pt x="756" y="74"/>
                  </a:cubicBezTo>
                  <a:cubicBezTo>
                    <a:pt x="770" y="69"/>
                    <a:pt x="779" y="56"/>
                    <a:pt x="779" y="39"/>
                  </a:cubicBezTo>
                  <a:cubicBezTo>
                    <a:pt x="779" y="17"/>
                    <a:pt x="761" y="2"/>
                    <a:pt x="737" y="2"/>
                  </a:cubicBezTo>
                  <a:cubicBezTo>
                    <a:pt x="699" y="2"/>
                    <a:pt x="699" y="2"/>
                    <a:pt x="699" y="2"/>
                  </a:cubicBezTo>
                  <a:cubicBezTo>
                    <a:pt x="699" y="127"/>
                    <a:pt x="699" y="127"/>
                    <a:pt x="699" y="127"/>
                  </a:cubicBezTo>
                  <a:cubicBezTo>
                    <a:pt x="713" y="127"/>
                    <a:pt x="713" y="127"/>
                    <a:pt x="713" y="127"/>
                  </a:cubicBezTo>
                  <a:cubicBezTo>
                    <a:pt x="713" y="78"/>
                    <a:pt x="713" y="78"/>
                    <a:pt x="713" y="78"/>
                  </a:cubicBezTo>
                  <a:cubicBezTo>
                    <a:pt x="736" y="78"/>
                    <a:pt x="736" y="78"/>
                    <a:pt x="736" y="78"/>
                  </a:cubicBezTo>
                  <a:cubicBezTo>
                    <a:pt x="738" y="78"/>
                    <a:pt x="740" y="78"/>
                    <a:pt x="742" y="78"/>
                  </a:cubicBezTo>
                  <a:cubicBezTo>
                    <a:pt x="763" y="127"/>
                    <a:pt x="763" y="127"/>
                    <a:pt x="763" y="127"/>
                  </a:cubicBezTo>
                  <a:lnTo>
                    <a:pt x="779" y="127"/>
                  </a:lnTo>
                  <a:close/>
                  <a:moveTo>
                    <a:pt x="736" y="15"/>
                  </a:moveTo>
                  <a:cubicBezTo>
                    <a:pt x="753" y="15"/>
                    <a:pt x="764" y="25"/>
                    <a:pt x="764" y="40"/>
                  </a:cubicBezTo>
                  <a:cubicBezTo>
                    <a:pt x="764" y="55"/>
                    <a:pt x="753" y="65"/>
                    <a:pt x="736" y="65"/>
                  </a:cubicBezTo>
                  <a:cubicBezTo>
                    <a:pt x="713" y="65"/>
                    <a:pt x="713" y="65"/>
                    <a:pt x="713" y="65"/>
                  </a:cubicBezTo>
                  <a:cubicBezTo>
                    <a:pt x="713" y="15"/>
                    <a:pt x="713" y="15"/>
                    <a:pt x="713" y="15"/>
                  </a:cubicBezTo>
                  <a:lnTo>
                    <a:pt x="736" y="15"/>
                  </a:lnTo>
                  <a:close/>
                  <a:moveTo>
                    <a:pt x="881" y="38"/>
                  </a:moveTo>
                  <a:cubicBezTo>
                    <a:pt x="881" y="35"/>
                    <a:pt x="881" y="35"/>
                    <a:pt x="881" y="35"/>
                  </a:cubicBezTo>
                  <a:cubicBezTo>
                    <a:pt x="881" y="14"/>
                    <a:pt x="865" y="0"/>
                    <a:pt x="842" y="0"/>
                  </a:cubicBezTo>
                  <a:cubicBezTo>
                    <a:pt x="819" y="0"/>
                    <a:pt x="804" y="14"/>
                    <a:pt x="804" y="32"/>
                  </a:cubicBezTo>
                  <a:cubicBezTo>
                    <a:pt x="804" y="49"/>
                    <a:pt x="816" y="58"/>
                    <a:pt x="830" y="64"/>
                  </a:cubicBezTo>
                  <a:cubicBezTo>
                    <a:pt x="847" y="71"/>
                    <a:pt x="847" y="71"/>
                    <a:pt x="847" y="71"/>
                  </a:cubicBezTo>
                  <a:cubicBezTo>
                    <a:pt x="859" y="76"/>
                    <a:pt x="869" y="81"/>
                    <a:pt x="869" y="94"/>
                  </a:cubicBezTo>
                  <a:cubicBezTo>
                    <a:pt x="869" y="107"/>
                    <a:pt x="859" y="117"/>
                    <a:pt x="842" y="117"/>
                  </a:cubicBezTo>
                  <a:cubicBezTo>
                    <a:pt x="825" y="117"/>
                    <a:pt x="816" y="107"/>
                    <a:pt x="816" y="95"/>
                  </a:cubicBezTo>
                  <a:cubicBezTo>
                    <a:pt x="816" y="91"/>
                    <a:pt x="816" y="91"/>
                    <a:pt x="816" y="91"/>
                  </a:cubicBezTo>
                  <a:cubicBezTo>
                    <a:pt x="802" y="91"/>
                    <a:pt x="802" y="91"/>
                    <a:pt x="802" y="91"/>
                  </a:cubicBezTo>
                  <a:cubicBezTo>
                    <a:pt x="802" y="94"/>
                    <a:pt x="802" y="94"/>
                    <a:pt x="802" y="94"/>
                  </a:cubicBezTo>
                  <a:cubicBezTo>
                    <a:pt x="802" y="115"/>
                    <a:pt x="818" y="129"/>
                    <a:pt x="842" y="129"/>
                  </a:cubicBezTo>
                  <a:cubicBezTo>
                    <a:pt x="866" y="129"/>
                    <a:pt x="883" y="115"/>
                    <a:pt x="883" y="93"/>
                  </a:cubicBezTo>
                  <a:cubicBezTo>
                    <a:pt x="883" y="71"/>
                    <a:pt x="867" y="64"/>
                    <a:pt x="853" y="58"/>
                  </a:cubicBezTo>
                  <a:cubicBezTo>
                    <a:pt x="832" y="50"/>
                    <a:pt x="832" y="50"/>
                    <a:pt x="832" y="50"/>
                  </a:cubicBezTo>
                  <a:cubicBezTo>
                    <a:pt x="824" y="46"/>
                    <a:pt x="818" y="40"/>
                    <a:pt x="818" y="31"/>
                  </a:cubicBezTo>
                  <a:cubicBezTo>
                    <a:pt x="818" y="20"/>
                    <a:pt x="827" y="13"/>
                    <a:pt x="842" y="13"/>
                  </a:cubicBezTo>
                  <a:cubicBezTo>
                    <a:pt x="858" y="13"/>
                    <a:pt x="867" y="22"/>
                    <a:pt x="867" y="35"/>
                  </a:cubicBezTo>
                  <a:cubicBezTo>
                    <a:pt x="867" y="38"/>
                    <a:pt x="867" y="38"/>
                    <a:pt x="867" y="38"/>
                  </a:cubicBezTo>
                  <a:lnTo>
                    <a:pt x="881" y="38"/>
                  </a:lnTo>
                  <a:close/>
                  <a:moveTo>
                    <a:pt x="1039" y="56"/>
                  </a:moveTo>
                  <a:cubicBezTo>
                    <a:pt x="990" y="56"/>
                    <a:pt x="990" y="56"/>
                    <a:pt x="990" y="56"/>
                  </a:cubicBezTo>
                  <a:cubicBezTo>
                    <a:pt x="972" y="56"/>
                    <a:pt x="965" y="47"/>
                    <a:pt x="965" y="34"/>
                  </a:cubicBezTo>
                  <a:cubicBezTo>
                    <a:pt x="965" y="22"/>
                    <a:pt x="973" y="13"/>
                    <a:pt x="987" y="13"/>
                  </a:cubicBezTo>
                  <a:cubicBezTo>
                    <a:pt x="1001" y="13"/>
                    <a:pt x="1008" y="22"/>
                    <a:pt x="1008" y="34"/>
                  </a:cubicBezTo>
                  <a:cubicBezTo>
                    <a:pt x="1008" y="37"/>
                    <a:pt x="1008" y="37"/>
                    <a:pt x="1008" y="37"/>
                  </a:cubicBezTo>
                  <a:cubicBezTo>
                    <a:pt x="1022" y="37"/>
                    <a:pt x="1022" y="37"/>
                    <a:pt x="1022" y="37"/>
                  </a:cubicBezTo>
                  <a:cubicBezTo>
                    <a:pt x="1022" y="34"/>
                    <a:pt x="1022" y="34"/>
                    <a:pt x="1022" y="34"/>
                  </a:cubicBezTo>
                  <a:cubicBezTo>
                    <a:pt x="1022" y="14"/>
                    <a:pt x="1008" y="0"/>
                    <a:pt x="987" y="0"/>
                  </a:cubicBezTo>
                  <a:cubicBezTo>
                    <a:pt x="965" y="0"/>
                    <a:pt x="951" y="14"/>
                    <a:pt x="951" y="33"/>
                  </a:cubicBezTo>
                  <a:cubicBezTo>
                    <a:pt x="951" y="46"/>
                    <a:pt x="956" y="56"/>
                    <a:pt x="968" y="62"/>
                  </a:cubicBezTo>
                  <a:cubicBezTo>
                    <a:pt x="954" y="67"/>
                    <a:pt x="946" y="78"/>
                    <a:pt x="946" y="93"/>
                  </a:cubicBezTo>
                  <a:cubicBezTo>
                    <a:pt x="946" y="115"/>
                    <a:pt x="963" y="129"/>
                    <a:pt x="987" y="129"/>
                  </a:cubicBezTo>
                  <a:cubicBezTo>
                    <a:pt x="1011" y="129"/>
                    <a:pt x="1027" y="114"/>
                    <a:pt x="1027" y="91"/>
                  </a:cubicBezTo>
                  <a:cubicBezTo>
                    <a:pt x="1027" y="68"/>
                    <a:pt x="1027" y="68"/>
                    <a:pt x="1027" y="68"/>
                  </a:cubicBezTo>
                  <a:cubicBezTo>
                    <a:pt x="1039" y="68"/>
                    <a:pt x="1039" y="68"/>
                    <a:pt x="1039" y="68"/>
                  </a:cubicBezTo>
                  <a:lnTo>
                    <a:pt x="1039" y="56"/>
                  </a:lnTo>
                  <a:close/>
                  <a:moveTo>
                    <a:pt x="1013" y="91"/>
                  </a:moveTo>
                  <a:cubicBezTo>
                    <a:pt x="1013" y="106"/>
                    <a:pt x="1004" y="117"/>
                    <a:pt x="987" y="117"/>
                  </a:cubicBezTo>
                  <a:cubicBezTo>
                    <a:pt x="970" y="117"/>
                    <a:pt x="961" y="107"/>
                    <a:pt x="961" y="92"/>
                  </a:cubicBezTo>
                  <a:cubicBezTo>
                    <a:pt x="961" y="80"/>
                    <a:pt x="969" y="68"/>
                    <a:pt x="989" y="68"/>
                  </a:cubicBezTo>
                  <a:cubicBezTo>
                    <a:pt x="1013" y="68"/>
                    <a:pt x="1013" y="68"/>
                    <a:pt x="1013" y="68"/>
                  </a:cubicBezTo>
                  <a:cubicBezTo>
                    <a:pt x="1013" y="91"/>
                    <a:pt x="1013" y="91"/>
                    <a:pt x="1013" y="91"/>
                  </a:cubicBezTo>
                  <a:moveTo>
                    <a:pt x="44" y="269"/>
                  </a:moveTo>
                  <a:cubicBezTo>
                    <a:pt x="67" y="269"/>
                    <a:pt x="67" y="269"/>
                    <a:pt x="67" y="269"/>
                  </a:cubicBezTo>
                  <a:cubicBezTo>
                    <a:pt x="67" y="283"/>
                    <a:pt x="67" y="283"/>
                    <a:pt x="67" y="283"/>
                  </a:cubicBezTo>
                  <a:cubicBezTo>
                    <a:pt x="67" y="297"/>
                    <a:pt x="58" y="307"/>
                    <a:pt x="41" y="307"/>
                  </a:cubicBezTo>
                  <a:cubicBezTo>
                    <a:pt x="24" y="307"/>
                    <a:pt x="14" y="296"/>
                    <a:pt x="14" y="281"/>
                  </a:cubicBezTo>
                  <a:cubicBezTo>
                    <a:pt x="14" y="231"/>
                    <a:pt x="14" y="231"/>
                    <a:pt x="14" y="231"/>
                  </a:cubicBezTo>
                  <a:cubicBezTo>
                    <a:pt x="14" y="216"/>
                    <a:pt x="24" y="205"/>
                    <a:pt x="41" y="205"/>
                  </a:cubicBezTo>
                  <a:cubicBezTo>
                    <a:pt x="57" y="205"/>
                    <a:pt x="67" y="214"/>
                    <a:pt x="67" y="227"/>
                  </a:cubicBezTo>
                  <a:cubicBezTo>
                    <a:pt x="67" y="230"/>
                    <a:pt x="67" y="230"/>
                    <a:pt x="67" y="230"/>
                  </a:cubicBezTo>
                  <a:cubicBezTo>
                    <a:pt x="81" y="230"/>
                    <a:pt x="81" y="230"/>
                    <a:pt x="81" y="230"/>
                  </a:cubicBezTo>
                  <a:cubicBezTo>
                    <a:pt x="81" y="228"/>
                    <a:pt x="81" y="228"/>
                    <a:pt x="81" y="228"/>
                  </a:cubicBezTo>
                  <a:cubicBezTo>
                    <a:pt x="81" y="205"/>
                    <a:pt x="64" y="192"/>
                    <a:pt x="41" y="192"/>
                  </a:cubicBezTo>
                  <a:cubicBezTo>
                    <a:pt x="16" y="192"/>
                    <a:pt x="0" y="207"/>
                    <a:pt x="0" y="232"/>
                  </a:cubicBezTo>
                  <a:cubicBezTo>
                    <a:pt x="0" y="280"/>
                    <a:pt x="0" y="280"/>
                    <a:pt x="0" y="280"/>
                  </a:cubicBezTo>
                  <a:cubicBezTo>
                    <a:pt x="0" y="305"/>
                    <a:pt x="16" y="320"/>
                    <a:pt x="41" y="320"/>
                  </a:cubicBezTo>
                  <a:cubicBezTo>
                    <a:pt x="64" y="320"/>
                    <a:pt x="81" y="306"/>
                    <a:pt x="81" y="282"/>
                  </a:cubicBezTo>
                  <a:cubicBezTo>
                    <a:pt x="81" y="257"/>
                    <a:pt x="81" y="257"/>
                    <a:pt x="81" y="257"/>
                  </a:cubicBezTo>
                  <a:cubicBezTo>
                    <a:pt x="44" y="257"/>
                    <a:pt x="44" y="257"/>
                    <a:pt x="44" y="257"/>
                  </a:cubicBezTo>
                  <a:lnTo>
                    <a:pt x="44" y="269"/>
                  </a:lnTo>
                  <a:close/>
                  <a:moveTo>
                    <a:pt x="174" y="261"/>
                  </a:moveTo>
                  <a:cubicBezTo>
                    <a:pt x="174" y="248"/>
                    <a:pt x="174" y="248"/>
                    <a:pt x="174" y="248"/>
                  </a:cubicBezTo>
                  <a:cubicBezTo>
                    <a:pt x="122" y="248"/>
                    <a:pt x="122" y="248"/>
                    <a:pt x="122" y="248"/>
                  </a:cubicBezTo>
                  <a:cubicBezTo>
                    <a:pt x="122" y="207"/>
                    <a:pt x="122" y="207"/>
                    <a:pt x="122" y="207"/>
                  </a:cubicBezTo>
                  <a:cubicBezTo>
                    <a:pt x="179" y="207"/>
                    <a:pt x="179" y="207"/>
                    <a:pt x="179" y="207"/>
                  </a:cubicBezTo>
                  <a:cubicBezTo>
                    <a:pt x="179" y="194"/>
                    <a:pt x="179" y="194"/>
                    <a:pt x="179" y="194"/>
                  </a:cubicBezTo>
                  <a:cubicBezTo>
                    <a:pt x="108" y="194"/>
                    <a:pt x="108" y="194"/>
                    <a:pt x="108" y="194"/>
                  </a:cubicBezTo>
                  <a:cubicBezTo>
                    <a:pt x="108" y="318"/>
                    <a:pt x="108" y="318"/>
                    <a:pt x="108" y="318"/>
                  </a:cubicBezTo>
                  <a:cubicBezTo>
                    <a:pt x="180" y="318"/>
                    <a:pt x="180" y="318"/>
                    <a:pt x="180" y="318"/>
                  </a:cubicBezTo>
                  <a:cubicBezTo>
                    <a:pt x="180" y="305"/>
                    <a:pt x="180" y="305"/>
                    <a:pt x="180" y="305"/>
                  </a:cubicBezTo>
                  <a:cubicBezTo>
                    <a:pt x="122" y="305"/>
                    <a:pt x="122" y="305"/>
                    <a:pt x="122" y="305"/>
                  </a:cubicBezTo>
                  <a:cubicBezTo>
                    <a:pt x="122" y="261"/>
                    <a:pt x="122" y="261"/>
                    <a:pt x="122" y="261"/>
                  </a:cubicBezTo>
                  <a:lnTo>
                    <a:pt x="174" y="261"/>
                  </a:lnTo>
                  <a:close/>
                  <a:moveTo>
                    <a:pt x="284" y="232"/>
                  </a:moveTo>
                  <a:cubicBezTo>
                    <a:pt x="284" y="207"/>
                    <a:pt x="267" y="192"/>
                    <a:pt x="243" y="192"/>
                  </a:cubicBezTo>
                  <a:cubicBezTo>
                    <a:pt x="218" y="192"/>
                    <a:pt x="202" y="207"/>
                    <a:pt x="202" y="232"/>
                  </a:cubicBezTo>
                  <a:cubicBezTo>
                    <a:pt x="202" y="280"/>
                    <a:pt x="202" y="280"/>
                    <a:pt x="202" y="280"/>
                  </a:cubicBezTo>
                  <a:cubicBezTo>
                    <a:pt x="202" y="305"/>
                    <a:pt x="218" y="320"/>
                    <a:pt x="243" y="320"/>
                  </a:cubicBezTo>
                  <a:cubicBezTo>
                    <a:pt x="267" y="320"/>
                    <a:pt x="284" y="305"/>
                    <a:pt x="284" y="280"/>
                  </a:cubicBezTo>
                  <a:lnTo>
                    <a:pt x="284" y="232"/>
                  </a:lnTo>
                  <a:close/>
                  <a:moveTo>
                    <a:pt x="216" y="231"/>
                  </a:moveTo>
                  <a:cubicBezTo>
                    <a:pt x="216" y="216"/>
                    <a:pt x="226" y="205"/>
                    <a:pt x="243" y="205"/>
                  </a:cubicBezTo>
                  <a:cubicBezTo>
                    <a:pt x="260" y="205"/>
                    <a:pt x="269" y="216"/>
                    <a:pt x="269" y="231"/>
                  </a:cubicBezTo>
                  <a:cubicBezTo>
                    <a:pt x="269" y="281"/>
                    <a:pt x="269" y="281"/>
                    <a:pt x="269" y="281"/>
                  </a:cubicBezTo>
                  <a:cubicBezTo>
                    <a:pt x="269" y="296"/>
                    <a:pt x="260" y="307"/>
                    <a:pt x="243" y="307"/>
                  </a:cubicBezTo>
                  <a:cubicBezTo>
                    <a:pt x="226" y="307"/>
                    <a:pt x="216" y="296"/>
                    <a:pt x="216" y="281"/>
                  </a:cubicBezTo>
                  <a:lnTo>
                    <a:pt x="216" y="231"/>
                  </a:lnTo>
                  <a:close/>
                  <a:moveTo>
                    <a:pt x="388" y="229"/>
                  </a:moveTo>
                  <a:cubicBezTo>
                    <a:pt x="388" y="227"/>
                    <a:pt x="388" y="227"/>
                    <a:pt x="388" y="227"/>
                  </a:cubicBezTo>
                  <a:cubicBezTo>
                    <a:pt x="388" y="205"/>
                    <a:pt x="372" y="192"/>
                    <a:pt x="349" y="192"/>
                  </a:cubicBezTo>
                  <a:cubicBezTo>
                    <a:pt x="327" y="192"/>
                    <a:pt x="311" y="205"/>
                    <a:pt x="311" y="224"/>
                  </a:cubicBezTo>
                  <a:cubicBezTo>
                    <a:pt x="311" y="240"/>
                    <a:pt x="323" y="250"/>
                    <a:pt x="337" y="255"/>
                  </a:cubicBezTo>
                  <a:cubicBezTo>
                    <a:pt x="355" y="262"/>
                    <a:pt x="355" y="262"/>
                    <a:pt x="355" y="262"/>
                  </a:cubicBezTo>
                  <a:cubicBezTo>
                    <a:pt x="366" y="267"/>
                    <a:pt x="376" y="272"/>
                    <a:pt x="376" y="286"/>
                  </a:cubicBezTo>
                  <a:cubicBezTo>
                    <a:pt x="376" y="298"/>
                    <a:pt x="366" y="308"/>
                    <a:pt x="349" y="308"/>
                  </a:cubicBezTo>
                  <a:cubicBezTo>
                    <a:pt x="333" y="308"/>
                    <a:pt x="323" y="299"/>
                    <a:pt x="323" y="286"/>
                  </a:cubicBezTo>
                  <a:cubicBezTo>
                    <a:pt x="323" y="282"/>
                    <a:pt x="323" y="282"/>
                    <a:pt x="323" y="282"/>
                  </a:cubicBezTo>
                  <a:cubicBezTo>
                    <a:pt x="309" y="282"/>
                    <a:pt x="309" y="282"/>
                    <a:pt x="309" y="282"/>
                  </a:cubicBezTo>
                  <a:cubicBezTo>
                    <a:pt x="309" y="285"/>
                    <a:pt x="309" y="285"/>
                    <a:pt x="309" y="285"/>
                  </a:cubicBezTo>
                  <a:cubicBezTo>
                    <a:pt x="309" y="307"/>
                    <a:pt x="326" y="320"/>
                    <a:pt x="350" y="320"/>
                  </a:cubicBezTo>
                  <a:cubicBezTo>
                    <a:pt x="374" y="320"/>
                    <a:pt x="390" y="306"/>
                    <a:pt x="390" y="284"/>
                  </a:cubicBezTo>
                  <a:cubicBezTo>
                    <a:pt x="390" y="262"/>
                    <a:pt x="374" y="255"/>
                    <a:pt x="360" y="249"/>
                  </a:cubicBezTo>
                  <a:cubicBezTo>
                    <a:pt x="340" y="241"/>
                    <a:pt x="340" y="241"/>
                    <a:pt x="340" y="241"/>
                  </a:cubicBezTo>
                  <a:cubicBezTo>
                    <a:pt x="331" y="238"/>
                    <a:pt x="325" y="231"/>
                    <a:pt x="325" y="223"/>
                  </a:cubicBezTo>
                  <a:cubicBezTo>
                    <a:pt x="325" y="212"/>
                    <a:pt x="334" y="204"/>
                    <a:pt x="349" y="204"/>
                  </a:cubicBezTo>
                  <a:cubicBezTo>
                    <a:pt x="365" y="204"/>
                    <a:pt x="374" y="214"/>
                    <a:pt x="374" y="226"/>
                  </a:cubicBezTo>
                  <a:cubicBezTo>
                    <a:pt x="374" y="229"/>
                    <a:pt x="374" y="229"/>
                    <a:pt x="374" y="229"/>
                  </a:cubicBezTo>
                  <a:lnTo>
                    <a:pt x="388" y="229"/>
                  </a:lnTo>
                  <a:close/>
                  <a:moveTo>
                    <a:pt x="481" y="278"/>
                  </a:moveTo>
                  <a:cubicBezTo>
                    <a:pt x="481" y="283"/>
                    <a:pt x="481" y="283"/>
                    <a:pt x="481" y="283"/>
                  </a:cubicBezTo>
                  <a:cubicBezTo>
                    <a:pt x="481" y="297"/>
                    <a:pt x="472" y="307"/>
                    <a:pt x="455" y="307"/>
                  </a:cubicBezTo>
                  <a:cubicBezTo>
                    <a:pt x="438" y="307"/>
                    <a:pt x="428" y="296"/>
                    <a:pt x="428" y="281"/>
                  </a:cubicBezTo>
                  <a:cubicBezTo>
                    <a:pt x="428" y="231"/>
                    <a:pt x="428" y="231"/>
                    <a:pt x="428" y="231"/>
                  </a:cubicBezTo>
                  <a:cubicBezTo>
                    <a:pt x="428" y="216"/>
                    <a:pt x="438" y="205"/>
                    <a:pt x="455" y="205"/>
                  </a:cubicBezTo>
                  <a:cubicBezTo>
                    <a:pt x="472" y="205"/>
                    <a:pt x="481" y="215"/>
                    <a:pt x="481" y="229"/>
                  </a:cubicBezTo>
                  <a:cubicBezTo>
                    <a:pt x="481" y="232"/>
                    <a:pt x="481" y="232"/>
                    <a:pt x="481" y="232"/>
                  </a:cubicBezTo>
                  <a:cubicBezTo>
                    <a:pt x="495" y="232"/>
                    <a:pt x="495" y="232"/>
                    <a:pt x="495" y="232"/>
                  </a:cubicBezTo>
                  <a:cubicBezTo>
                    <a:pt x="495" y="229"/>
                    <a:pt x="495" y="229"/>
                    <a:pt x="495" y="229"/>
                  </a:cubicBezTo>
                  <a:cubicBezTo>
                    <a:pt x="495" y="206"/>
                    <a:pt x="479" y="192"/>
                    <a:pt x="455" y="192"/>
                  </a:cubicBezTo>
                  <a:cubicBezTo>
                    <a:pt x="430" y="192"/>
                    <a:pt x="414" y="207"/>
                    <a:pt x="414" y="232"/>
                  </a:cubicBezTo>
                  <a:cubicBezTo>
                    <a:pt x="414" y="280"/>
                    <a:pt x="414" y="280"/>
                    <a:pt x="414" y="280"/>
                  </a:cubicBezTo>
                  <a:cubicBezTo>
                    <a:pt x="414" y="305"/>
                    <a:pt x="431" y="320"/>
                    <a:pt x="455" y="320"/>
                  </a:cubicBezTo>
                  <a:cubicBezTo>
                    <a:pt x="479" y="320"/>
                    <a:pt x="495" y="306"/>
                    <a:pt x="495" y="282"/>
                  </a:cubicBezTo>
                  <a:cubicBezTo>
                    <a:pt x="495" y="278"/>
                    <a:pt x="495" y="278"/>
                    <a:pt x="495" y="278"/>
                  </a:cubicBezTo>
                  <a:lnTo>
                    <a:pt x="481" y="278"/>
                  </a:lnTo>
                  <a:close/>
                  <a:moveTo>
                    <a:pt x="539" y="194"/>
                  </a:moveTo>
                  <a:cubicBezTo>
                    <a:pt x="525" y="194"/>
                    <a:pt x="525" y="194"/>
                    <a:pt x="525" y="194"/>
                  </a:cubicBezTo>
                  <a:cubicBezTo>
                    <a:pt x="525" y="318"/>
                    <a:pt x="525" y="318"/>
                    <a:pt x="525" y="318"/>
                  </a:cubicBezTo>
                  <a:cubicBezTo>
                    <a:pt x="539" y="318"/>
                    <a:pt x="539" y="318"/>
                    <a:pt x="539" y="318"/>
                  </a:cubicBezTo>
                  <a:lnTo>
                    <a:pt x="539" y="194"/>
                  </a:lnTo>
                  <a:close/>
                  <a:moveTo>
                    <a:pt x="641" y="261"/>
                  </a:moveTo>
                  <a:cubicBezTo>
                    <a:pt x="641" y="248"/>
                    <a:pt x="641" y="248"/>
                    <a:pt x="641" y="248"/>
                  </a:cubicBezTo>
                  <a:cubicBezTo>
                    <a:pt x="589" y="248"/>
                    <a:pt x="589" y="248"/>
                    <a:pt x="589" y="248"/>
                  </a:cubicBezTo>
                  <a:cubicBezTo>
                    <a:pt x="589" y="207"/>
                    <a:pt x="589" y="207"/>
                    <a:pt x="589" y="207"/>
                  </a:cubicBezTo>
                  <a:cubicBezTo>
                    <a:pt x="646" y="207"/>
                    <a:pt x="646" y="207"/>
                    <a:pt x="646" y="207"/>
                  </a:cubicBezTo>
                  <a:cubicBezTo>
                    <a:pt x="646" y="194"/>
                    <a:pt x="646" y="194"/>
                    <a:pt x="646" y="194"/>
                  </a:cubicBezTo>
                  <a:cubicBezTo>
                    <a:pt x="574" y="194"/>
                    <a:pt x="574" y="194"/>
                    <a:pt x="574" y="194"/>
                  </a:cubicBezTo>
                  <a:cubicBezTo>
                    <a:pt x="574" y="318"/>
                    <a:pt x="574" y="318"/>
                    <a:pt x="574" y="318"/>
                  </a:cubicBezTo>
                  <a:cubicBezTo>
                    <a:pt x="647" y="318"/>
                    <a:pt x="647" y="318"/>
                    <a:pt x="647" y="318"/>
                  </a:cubicBezTo>
                  <a:cubicBezTo>
                    <a:pt x="647" y="305"/>
                    <a:pt x="647" y="305"/>
                    <a:pt x="647" y="305"/>
                  </a:cubicBezTo>
                  <a:cubicBezTo>
                    <a:pt x="589" y="305"/>
                    <a:pt x="589" y="305"/>
                    <a:pt x="589" y="305"/>
                  </a:cubicBezTo>
                  <a:cubicBezTo>
                    <a:pt x="589" y="261"/>
                    <a:pt x="589" y="261"/>
                    <a:pt x="589" y="261"/>
                  </a:cubicBezTo>
                  <a:lnTo>
                    <a:pt x="641" y="261"/>
                  </a:lnTo>
                  <a:close/>
                  <a:moveTo>
                    <a:pt x="755" y="194"/>
                  </a:moveTo>
                  <a:cubicBezTo>
                    <a:pt x="742" y="194"/>
                    <a:pt x="742" y="194"/>
                    <a:pt x="742" y="194"/>
                  </a:cubicBezTo>
                  <a:cubicBezTo>
                    <a:pt x="742" y="289"/>
                    <a:pt x="742" y="289"/>
                    <a:pt x="742" y="289"/>
                  </a:cubicBezTo>
                  <a:cubicBezTo>
                    <a:pt x="689" y="194"/>
                    <a:pt x="689" y="194"/>
                    <a:pt x="689" y="194"/>
                  </a:cubicBezTo>
                  <a:cubicBezTo>
                    <a:pt x="676" y="194"/>
                    <a:pt x="676" y="194"/>
                    <a:pt x="676" y="194"/>
                  </a:cubicBezTo>
                  <a:cubicBezTo>
                    <a:pt x="676" y="318"/>
                    <a:pt x="676" y="318"/>
                    <a:pt x="676" y="318"/>
                  </a:cubicBezTo>
                  <a:cubicBezTo>
                    <a:pt x="689" y="318"/>
                    <a:pt x="689" y="318"/>
                    <a:pt x="689" y="318"/>
                  </a:cubicBezTo>
                  <a:cubicBezTo>
                    <a:pt x="689" y="222"/>
                    <a:pt x="689" y="222"/>
                    <a:pt x="689" y="222"/>
                  </a:cubicBezTo>
                  <a:cubicBezTo>
                    <a:pt x="743" y="318"/>
                    <a:pt x="743" y="318"/>
                    <a:pt x="743" y="318"/>
                  </a:cubicBezTo>
                  <a:cubicBezTo>
                    <a:pt x="755" y="318"/>
                    <a:pt x="755" y="318"/>
                    <a:pt x="755" y="318"/>
                  </a:cubicBezTo>
                  <a:lnTo>
                    <a:pt x="755" y="194"/>
                  </a:lnTo>
                  <a:close/>
                  <a:moveTo>
                    <a:pt x="775" y="207"/>
                  </a:moveTo>
                  <a:cubicBezTo>
                    <a:pt x="808" y="207"/>
                    <a:pt x="808" y="207"/>
                    <a:pt x="808" y="207"/>
                  </a:cubicBezTo>
                  <a:cubicBezTo>
                    <a:pt x="808" y="318"/>
                    <a:pt x="808" y="318"/>
                    <a:pt x="808" y="318"/>
                  </a:cubicBezTo>
                  <a:cubicBezTo>
                    <a:pt x="822" y="318"/>
                    <a:pt x="822" y="318"/>
                    <a:pt x="822" y="318"/>
                  </a:cubicBezTo>
                  <a:cubicBezTo>
                    <a:pt x="822" y="207"/>
                    <a:pt x="822" y="207"/>
                    <a:pt x="822" y="207"/>
                  </a:cubicBezTo>
                  <a:cubicBezTo>
                    <a:pt x="855" y="207"/>
                    <a:pt x="855" y="207"/>
                    <a:pt x="855" y="207"/>
                  </a:cubicBezTo>
                  <a:cubicBezTo>
                    <a:pt x="855" y="194"/>
                    <a:pt x="855" y="194"/>
                    <a:pt x="855" y="194"/>
                  </a:cubicBezTo>
                  <a:cubicBezTo>
                    <a:pt x="775" y="194"/>
                    <a:pt x="775" y="194"/>
                    <a:pt x="775" y="194"/>
                  </a:cubicBezTo>
                  <a:lnTo>
                    <a:pt x="775" y="207"/>
                  </a:lnTo>
                  <a:close/>
                  <a:moveTo>
                    <a:pt x="893" y="194"/>
                  </a:moveTo>
                  <a:cubicBezTo>
                    <a:pt x="878" y="194"/>
                    <a:pt x="878" y="194"/>
                    <a:pt x="878" y="194"/>
                  </a:cubicBezTo>
                  <a:cubicBezTo>
                    <a:pt x="878" y="318"/>
                    <a:pt x="878" y="318"/>
                    <a:pt x="878" y="318"/>
                  </a:cubicBezTo>
                  <a:cubicBezTo>
                    <a:pt x="893" y="318"/>
                    <a:pt x="893" y="318"/>
                    <a:pt x="893" y="318"/>
                  </a:cubicBezTo>
                  <a:lnTo>
                    <a:pt x="893" y="194"/>
                  </a:lnTo>
                  <a:close/>
                  <a:moveTo>
                    <a:pt x="1000" y="229"/>
                  </a:moveTo>
                  <a:cubicBezTo>
                    <a:pt x="1000" y="227"/>
                    <a:pt x="1000" y="227"/>
                    <a:pt x="1000" y="227"/>
                  </a:cubicBezTo>
                  <a:cubicBezTo>
                    <a:pt x="1000" y="205"/>
                    <a:pt x="985" y="192"/>
                    <a:pt x="962" y="192"/>
                  </a:cubicBezTo>
                  <a:cubicBezTo>
                    <a:pt x="939" y="192"/>
                    <a:pt x="924" y="205"/>
                    <a:pt x="924" y="224"/>
                  </a:cubicBezTo>
                  <a:cubicBezTo>
                    <a:pt x="924" y="240"/>
                    <a:pt x="935" y="250"/>
                    <a:pt x="949" y="255"/>
                  </a:cubicBezTo>
                  <a:cubicBezTo>
                    <a:pt x="967" y="262"/>
                    <a:pt x="967" y="262"/>
                    <a:pt x="967" y="262"/>
                  </a:cubicBezTo>
                  <a:cubicBezTo>
                    <a:pt x="979" y="267"/>
                    <a:pt x="988" y="272"/>
                    <a:pt x="988" y="286"/>
                  </a:cubicBezTo>
                  <a:cubicBezTo>
                    <a:pt x="988" y="298"/>
                    <a:pt x="979" y="308"/>
                    <a:pt x="962" y="308"/>
                  </a:cubicBezTo>
                  <a:cubicBezTo>
                    <a:pt x="945" y="308"/>
                    <a:pt x="935" y="299"/>
                    <a:pt x="935" y="286"/>
                  </a:cubicBezTo>
                  <a:cubicBezTo>
                    <a:pt x="935" y="282"/>
                    <a:pt x="935" y="282"/>
                    <a:pt x="935" y="282"/>
                  </a:cubicBezTo>
                  <a:cubicBezTo>
                    <a:pt x="921" y="282"/>
                    <a:pt x="921" y="282"/>
                    <a:pt x="921" y="282"/>
                  </a:cubicBezTo>
                  <a:cubicBezTo>
                    <a:pt x="921" y="285"/>
                    <a:pt x="921" y="285"/>
                    <a:pt x="921" y="285"/>
                  </a:cubicBezTo>
                  <a:cubicBezTo>
                    <a:pt x="921" y="307"/>
                    <a:pt x="938" y="320"/>
                    <a:pt x="962" y="320"/>
                  </a:cubicBezTo>
                  <a:cubicBezTo>
                    <a:pt x="986" y="320"/>
                    <a:pt x="1003" y="306"/>
                    <a:pt x="1003" y="284"/>
                  </a:cubicBezTo>
                  <a:cubicBezTo>
                    <a:pt x="1003" y="262"/>
                    <a:pt x="987" y="255"/>
                    <a:pt x="972" y="249"/>
                  </a:cubicBezTo>
                  <a:cubicBezTo>
                    <a:pt x="952" y="241"/>
                    <a:pt x="952" y="241"/>
                    <a:pt x="952" y="241"/>
                  </a:cubicBezTo>
                  <a:cubicBezTo>
                    <a:pt x="944" y="238"/>
                    <a:pt x="938" y="231"/>
                    <a:pt x="938" y="223"/>
                  </a:cubicBezTo>
                  <a:cubicBezTo>
                    <a:pt x="938" y="212"/>
                    <a:pt x="946" y="204"/>
                    <a:pt x="962" y="204"/>
                  </a:cubicBezTo>
                  <a:cubicBezTo>
                    <a:pt x="977" y="204"/>
                    <a:pt x="986" y="214"/>
                    <a:pt x="986" y="226"/>
                  </a:cubicBezTo>
                  <a:cubicBezTo>
                    <a:pt x="986" y="229"/>
                    <a:pt x="986" y="229"/>
                    <a:pt x="986" y="229"/>
                  </a:cubicBezTo>
                  <a:lnTo>
                    <a:pt x="1000" y="229"/>
                  </a:lnTo>
                  <a:close/>
                  <a:moveTo>
                    <a:pt x="1013" y="207"/>
                  </a:moveTo>
                  <a:cubicBezTo>
                    <a:pt x="1046" y="207"/>
                    <a:pt x="1046" y="207"/>
                    <a:pt x="1046" y="207"/>
                  </a:cubicBezTo>
                  <a:cubicBezTo>
                    <a:pt x="1046" y="318"/>
                    <a:pt x="1046" y="318"/>
                    <a:pt x="1046" y="318"/>
                  </a:cubicBezTo>
                  <a:cubicBezTo>
                    <a:pt x="1060" y="318"/>
                    <a:pt x="1060" y="318"/>
                    <a:pt x="1060" y="318"/>
                  </a:cubicBezTo>
                  <a:cubicBezTo>
                    <a:pt x="1060" y="207"/>
                    <a:pt x="1060" y="207"/>
                    <a:pt x="1060" y="207"/>
                  </a:cubicBezTo>
                  <a:cubicBezTo>
                    <a:pt x="1093" y="207"/>
                    <a:pt x="1093" y="207"/>
                    <a:pt x="1093" y="207"/>
                  </a:cubicBezTo>
                  <a:cubicBezTo>
                    <a:pt x="1093" y="194"/>
                    <a:pt x="1093" y="194"/>
                    <a:pt x="1093" y="194"/>
                  </a:cubicBezTo>
                  <a:cubicBezTo>
                    <a:pt x="1013" y="194"/>
                    <a:pt x="1013" y="194"/>
                    <a:pt x="1013" y="194"/>
                  </a:cubicBezTo>
                  <a:lnTo>
                    <a:pt x="1013" y="207"/>
                  </a:lnTo>
                  <a:close/>
                  <a:moveTo>
                    <a:pt x="1182" y="229"/>
                  </a:moveTo>
                  <a:cubicBezTo>
                    <a:pt x="1182" y="227"/>
                    <a:pt x="1182" y="227"/>
                    <a:pt x="1182" y="227"/>
                  </a:cubicBezTo>
                  <a:cubicBezTo>
                    <a:pt x="1182" y="205"/>
                    <a:pt x="1166" y="192"/>
                    <a:pt x="1143" y="192"/>
                  </a:cubicBezTo>
                  <a:cubicBezTo>
                    <a:pt x="1120" y="192"/>
                    <a:pt x="1105" y="205"/>
                    <a:pt x="1105" y="224"/>
                  </a:cubicBezTo>
                  <a:cubicBezTo>
                    <a:pt x="1105" y="240"/>
                    <a:pt x="1117" y="250"/>
                    <a:pt x="1131" y="255"/>
                  </a:cubicBezTo>
                  <a:cubicBezTo>
                    <a:pt x="1149" y="262"/>
                    <a:pt x="1149" y="262"/>
                    <a:pt x="1149" y="262"/>
                  </a:cubicBezTo>
                  <a:cubicBezTo>
                    <a:pt x="1160" y="267"/>
                    <a:pt x="1170" y="272"/>
                    <a:pt x="1170" y="286"/>
                  </a:cubicBezTo>
                  <a:cubicBezTo>
                    <a:pt x="1170" y="298"/>
                    <a:pt x="1160" y="308"/>
                    <a:pt x="1143" y="308"/>
                  </a:cubicBezTo>
                  <a:cubicBezTo>
                    <a:pt x="1127" y="308"/>
                    <a:pt x="1117" y="299"/>
                    <a:pt x="1117" y="286"/>
                  </a:cubicBezTo>
                  <a:cubicBezTo>
                    <a:pt x="1117" y="282"/>
                    <a:pt x="1117" y="282"/>
                    <a:pt x="1117" y="282"/>
                  </a:cubicBezTo>
                  <a:cubicBezTo>
                    <a:pt x="1103" y="282"/>
                    <a:pt x="1103" y="282"/>
                    <a:pt x="1103" y="282"/>
                  </a:cubicBezTo>
                  <a:cubicBezTo>
                    <a:pt x="1103" y="285"/>
                    <a:pt x="1103" y="285"/>
                    <a:pt x="1103" y="285"/>
                  </a:cubicBezTo>
                  <a:cubicBezTo>
                    <a:pt x="1103" y="307"/>
                    <a:pt x="1119" y="320"/>
                    <a:pt x="1143" y="320"/>
                  </a:cubicBezTo>
                  <a:cubicBezTo>
                    <a:pt x="1168" y="320"/>
                    <a:pt x="1184" y="306"/>
                    <a:pt x="1184" y="284"/>
                  </a:cubicBezTo>
                  <a:cubicBezTo>
                    <a:pt x="1184" y="262"/>
                    <a:pt x="1168" y="255"/>
                    <a:pt x="1154" y="249"/>
                  </a:cubicBezTo>
                  <a:cubicBezTo>
                    <a:pt x="1133" y="241"/>
                    <a:pt x="1133" y="241"/>
                    <a:pt x="1133" y="241"/>
                  </a:cubicBezTo>
                  <a:cubicBezTo>
                    <a:pt x="1125" y="238"/>
                    <a:pt x="1119" y="231"/>
                    <a:pt x="1119" y="223"/>
                  </a:cubicBezTo>
                  <a:cubicBezTo>
                    <a:pt x="1119" y="212"/>
                    <a:pt x="1128" y="204"/>
                    <a:pt x="1143" y="204"/>
                  </a:cubicBezTo>
                  <a:cubicBezTo>
                    <a:pt x="1159" y="204"/>
                    <a:pt x="1168" y="214"/>
                    <a:pt x="1168" y="226"/>
                  </a:cubicBezTo>
                  <a:cubicBezTo>
                    <a:pt x="1168" y="229"/>
                    <a:pt x="1168" y="229"/>
                    <a:pt x="1168" y="229"/>
                  </a:cubicBezTo>
                  <a:lnTo>
                    <a:pt x="1182" y="229"/>
                  </a:lnTo>
                  <a:close/>
                  <a:moveTo>
                    <a:pt x="3" y="461"/>
                  </a:moveTo>
                  <a:cubicBezTo>
                    <a:pt x="29" y="461"/>
                    <a:pt x="29" y="461"/>
                    <a:pt x="29" y="461"/>
                  </a:cubicBezTo>
                  <a:cubicBezTo>
                    <a:pt x="42" y="461"/>
                    <a:pt x="51" y="453"/>
                    <a:pt x="51" y="441"/>
                  </a:cubicBezTo>
                  <a:cubicBezTo>
                    <a:pt x="51" y="432"/>
                    <a:pt x="46" y="426"/>
                    <a:pt x="38" y="423"/>
                  </a:cubicBezTo>
                  <a:cubicBezTo>
                    <a:pt x="38" y="423"/>
                    <a:pt x="38" y="423"/>
                    <a:pt x="38" y="423"/>
                  </a:cubicBezTo>
                  <a:cubicBezTo>
                    <a:pt x="45" y="420"/>
                    <a:pt x="49" y="415"/>
                    <a:pt x="49" y="406"/>
                  </a:cubicBezTo>
                  <a:cubicBezTo>
                    <a:pt x="49" y="395"/>
                    <a:pt x="40" y="387"/>
                    <a:pt x="27" y="387"/>
                  </a:cubicBezTo>
                  <a:cubicBezTo>
                    <a:pt x="3" y="387"/>
                    <a:pt x="3" y="387"/>
                    <a:pt x="3" y="387"/>
                  </a:cubicBezTo>
                  <a:lnTo>
                    <a:pt x="3" y="461"/>
                  </a:lnTo>
                  <a:close/>
                  <a:moveTo>
                    <a:pt x="26" y="395"/>
                  </a:moveTo>
                  <a:cubicBezTo>
                    <a:pt x="35" y="395"/>
                    <a:pt x="40" y="399"/>
                    <a:pt x="40" y="407"/>
                  </a:cubicBezTo>
                  <a:cubicBezTo>
                    <a:pt x="40" y="415"/>
                    <a:pt x="35" y="420"/>
                    <a:pt x="26" y="420"/>
                  </a:cubicBezTo>
                  <a:cubicBezTo>
                    <a:pt x="11" y="420"/>
                    <a:pt x="11" y="420"/>
                    <a:pt x="11" y="420"/>
                  </a:cubicBezTo>
                  <a:cubicBezTo>
                    <a:pt x="11" y="395"/>
                    <a:pt x="11" y="395"/>
                    <a:pt x="11" y="395"/>
                  </a:cubicBezTo>
                  <a:lnTo>
                    <a:pt x="26" y="395"/>
                  </a:lnTo>
                  <a:close/>
                  <a:moveTo>
                    <a:pt x="28" y="427"/>
                  </a:moveTo>
                  <a:cubicBezTo>
                    <a:pt x="37" y="427"/>
                    <a:pt x="42" y="432"/>
                    <a:pt x="42" y="441"/>
                  </a:cubicBezTo>
                  <a:cubicBezTo>
                    <a:pt x="42" y="449"/>
                    <a:pt x="37" y="454"/>
                    <a:pt x="28" y="454"/>
                  </a:cubicBezTo>
                  <a:cubicBezTo>
                    <a:pt x="11" y="454"/>
                    <a:pt x="11" y="454"/>
                    <a:pt x="11" y="454"/>
                  </a:cubicBezTo>
                  <a:cubicBezTo>
                    <a:pt x="11" y="427"/>
                    <a:pt x="11" y="427"/>
                    <a:pt x="11" y="427"/>
                  </a:cubicBezTo>
                  <a:lnTo>
                    <a:pt x="28" y="427"/>
                  </a:lnTo>
                  <a:close/>
                  <a:moveTo>
                    <a:pt x="116" y="461"/>
                  </a:moveTo>
                  <a:cubicBezTo>
                    <a:pt x="103" y="430"/>
                    <a:pt x="103" y="430"/>
                    <a:pt x="103" y="430"/>
                  </a:cubicBezTo>
                  <a:cubicBezTo>
                    <a:pt x="111" y="427"/>
                    <a:pt x="116" y="419"/>
                    <a:pt x="116" y="409"/>
                  </a:cubicBezTo>
                  <a:cubicBezTo>
                    <a:pt x="116" y="396"/>
                    <a:pt x="106" y="387"/>
                    <a:pt x="92" y="387"/>
                  </a:cubicBezTo>
                  <a:cubicBezTo>
                    <a:pt x="69" y="387"/>
                    <a:pt x="69" y="387"/>
                    <a:pt x="69" y="387"/>
                  </a:cubicBezTo>
                  <a:cubicBezTo>
                    <a:pt x="69" y="461"/>
                    <a:pt x="69" y="461"/>
                    <a:pt x="69" y="461"/>
                  </a:cubicBezTo>
                  <a:cubicBezTo>
                    <a:pt x="77" y="461"/>
                    <a:pt x="77" y="461"/>
                    <a:pt x="77" y="461"/>
                  </a:cubicBezTo>
                  <a:cubicBezTo>
                    <a:pt x="77" y="432"/>
                    <a:pt x="77" y="432"/>
                    <a:pt x="77" y="432"/>
                  </a:cubicBezTo>
                  <a:cubicBezTo>
                    <a:pt x="91" y="432"/>
                    <a:pt x="91" y="432"/>
                    <a:pt x="91" y="432"/>
                  </a:cubicBezTo>
                  <a:cubicBezTo>
                    <a:pt x="92" y="432"/>
                    <a:pt x="93" y="432"/>
                    <a:pt x="94" y="432"/>
                  </a:cubicBezTo>
                  <a:cubicBezTo>
                    <a:pt x="107" y="461"/>
                    <a:pt x="107" y="461"/>
                    <a:pt x="107" y="461"/>
                  </a:cubicBezTo>
                  <a:lnTo>
                    <a:pt x="116" y="461"/>
                  </a:lnTo>
                  <a:close/>
                  <a:moveTo>
                    <a:pt x="91" y="395"/>
                  </a:moveTo>
                  <a:cubicBezTo>
                    <a:pt x="101" y="395"/>
                    <a:pt x="108" y="401"/>
                    <a:pt x="108" y="409"/>
                  </a:cubicBezTo>
                  <a:cubicBezTo>
                    <a:pt x="108" y="419"/>
                    <a:pt x="101" y="425"/>
                    <a:pt x="91" y="425"/>
                  </a:cubicBezTo>
                  <a:cubicBezTo>
                    <a:pt x="77" y="425"/>
                    <a:pt x="77" y="425"/>
                    <a:pt x="77" y="425"/>
                  </a:cubicBezTo>
                  <a:cubicBezTo>
                    <a:pt x="77" y="395"/>
                    <a:pt x="77" y="395"/>
                    <a:pt x="77" y="395"/>
                  </a:cubicBezTo>
                  <a:lnTo>
                    <a:pt x="91" y="395"/>
                  </a:lnTo>
                  <a:close/>
                  <a:moveTo>
                    <a:pt x="144" y="387"/>
                  </a:moveTo>
                  <a:cubicBezTo>
                    <a:pt x="136" y="387"/>
                    <a:pt x="136" y="387"/>
                    <a:pt x="136" y="387"/>
                  </a:cubicBezTo>
                  <a:cubicBezTo>
                    <a:pt x="136" y="461"/>
                    <a:pt x="136" y="461"/>
                    <a:pt x="136" y="461"/>
                  </a:cubicBezTo>
                  <a:cubicBezTo>
                    <a:pt x="144" y="461"/>
                    <a:pt x="144" y="461"/>
                    <a:pt x="144" y="461"/>
                  </a:cubicBezTo>
                  <a:lnTo>
                    <a:pt x="144" y="387"/>
                  </a:lnTo>
                  <a:close/>
                  <a:moveTo>
                    <a:pt x="159" y="395"/>
                  </a:moveTo>
                  <a:cubicBezTo>
                    <a:pt x="179" y="395"/>
                    <a:pt x="179" y="395"/>
                    <a:pt x="179" y="395"/>
                  </a:cubicBezTo>
                  <a:cubicBezTo>
                    <a:pt x="179" y="461"/>
                    <a:pt x="179" y="461"/>
                    <a:pt x="179" y="461"/>
                  </a:cubicBezTo>
                  <a:cubicBezTo>
                    <a:pt x="187" y="461"/>
                    <a:pt x="187" y="461"/>
                    <a:pt x="187" y="461"/>
                  </a:cubicBezTo>
                  <a:cubicBezTo>
                    <a:pt x="187" y="395"/>
                    <a:pt x="187" y="395"/>
                    <a:pt x="187" y="395"/>
                  </a:cubicBezTo>
                  <a:cubicBezTo>
                    <a:pt x="207" y="395"/>
                    <a:pt x="207" y="395"/>
                    <a:pt x="207" y="395"/>
                  </a:cubicBezTo>
                  <a:cubicBezTo>
                    <a:pt x="207" y="387"/>
                    <a:pt x="207" y="387"/>
                    <a:pt x="207" y="387"/>
                  </a:cubicBezTo>
                  <a:cubicBezTo>
                    <a:pt x="159" y="387"/>
                    <a:pt x="159" y="387"/>
                    <a:pt x="159" y="387"/>
                  </a:cubicBezTo>
                  <a:lnTo>
                    <a:pt x="159" y="395"/>
                  </a:lnTo>
                  <a:close/>
                  <a:moveTo>
                    <a:pt x="230" y="387"/>
                  </a:moveTo>
                  <a:cubicBezTo>
                    <a:pt x="221" y="387"/>
                    <a:pt x="221" y="387"/>
                    <a:pt x="221" y="387"/>
                  </a:cubicBezTo>
                  <a:cubicBezTo>
                    <a:pt x="221" y="461"/>
                    <a:pt x="221" y="461"/>
                    <a:pt x="221" y="461"/>
                  </a:cubicBezTo>
                  <a:cubicBezTo>
                    <a:pt x="230" y="461"/>
                    <a:pt x="230" y="461"/>
                    <a:pt x="230" y="461"/>
                  </a:cubicBezTo>
                  <a:lnTo>
                    <a:pt x="230" y="387"/>
                  </a:lnTo>
                  <a:close/>
                  <a:moveTo>
                    <a:pt x="295" y="408"/>
                  </a:moveTo>
                  <a:cubicBezTo>
                    <a:pt x="295" y="407"/>
                    <a:pt x="295" y="407"/>
                    <a:pt x="295" y="407"/>
                  </a:cubicBezTo>
                  <a:cubicBezTo>
                    <a:pt x="295" y="394"/>
                    <a:pt x="285" y="386"/>
                    <a:pt x="272" y="386"/>
                  </a:cubicBezTo>
                  <a:cubicBezTo>
                    <a:pt x="258" y="386"/>
                    <a:pt x="249" y="394"/>
                    <a:pt x="249" y="405"/>
                  </a:cubicBezTo>
                  <a:cubicBezTo>
                    <a:pt x="249" y="415"/>
                    <a:pt x="256" y="420"/>
                    <a:pt x="265" y="424"/>
                  </a:cubicBezTo>
                  <a:cubicBezTo>
                    <a:pt x="275" y="428"/>
                    <a:pt x="275" y="428"/>
                    <a:pt x="275" y="428"/>
                  </a:cubicBezTo>
                  <a:cubicBezTo>
                    <a:pt x="282" y="431"/>
                    <a:pt x="288" y="434"/>
                    <a:pt x="288" y="442"/>
                  </a:cubicBezTo>
                  <a:cubicBezTo>
                    <a:pt x="288" y="449"/>
                    <a:pt x="282" y="455"/>
                    <a:pt x="272" y="455"/>
                  </a:cubicBezTo>
                  <a:cubicBezTo>
                    <a:pt x="262" y="455"/>
                    <a:pt x="256" y="449"/>
                    <a:pt x="256" y="442"/>
                  </a:cubicBezTo>
                  <a:cubicBezTo>
                    <a:pt x="256" y="440"/>
                    <a:pt x="256" y="440"/>
                    <a:pt x="256" y="440"/>
                  </a:cubicBezTo>
                  <a:cubicBezTo>
                    <a:pt x="248" y="440"/>
                    <a:pt x="248" y="440"/>
                    <a:pt x="248" y="440"/>
                  </a:cubicBezTo>
                  <a:cubicBezTo>
                    <a:pt x="248" y="441"/>
                    <a:pt x="248" y="441"/>
                    <a:pt x="248" y="441"/>
                  </a:cubicBezTo>
                  <a:cubicBezTo>
                    <a:pt x="248" y="454"/>
                    <a:pt x="258" y="462"/>
                    <a:pt x="272" y="462"/>
                  </a:cubicBezTo>
                  <a:cubicBezTo>
                    <a:pt x="286" y="462"/>
                    <a:pt x="296" y="454"/>
                    <a:pt x="296" y="441"/>
                  </a:cubicBezTo>
                  <a:cubicBezTo>
                    <a:pt x="296" y="428"/>
                    <a:pt x="287" y="424"/>
                    <a:pt x="278" y="420"/>
                  </a:cubicBezTo>
                  <a:cubicBezTo>
                    <a:pt x="266" y="415"/>
                    <a:pt x="266" y="415"/>
                    <a:pt x="266" y="415"/>
                  </a:cubicBezTo>
                  <a:cubicBezTo>
                    <a:pt x="261" y="413"/>
                    <a:pt x="258" y="410"/>
                    <a:pt x="258" y="405"/>
                  </a:cubicBezTo>
                  <a:cubicBezTo>
                    <a:pt x="258" y="398"/>
                    <a:pt x="263" y="393"/>
                    <a:pt x="272" y="393"/>
                  </a:cubicBezTo>
                  <a:cubicBezTo>
                    <a:pt x="281" y="393"/>
                    <a:pt x="286" y="399"/>
                    <a:pt x="286" y="407"/>
                  </a:cubicBezTo>
                  <a:cubicBezTo>
                    <a:pt x="286" y="408"/>
                    <a:pt x="286" y="408"/>
                    <a:pt x="286" y="408"/>
                  </a:cubicBezTo>
                  <a:lnTo>
                    <a:pt x="295" y="408"/>
                  </a:lnTo>
                  <a:close/>
                  <a:moveTo>
                    <a:pt x="362" y="387"/>
                  </a:moveTo>
                  <a:cubicBezTo>
                    <a:pt x="353" y="387"/>
                    <a:pt x="353" y="387"/>
                    <a:pt x="353" y="387"/>
                  </a:cubicBezTo>
                  <a:cubicBezTo>
                    <a:pt x="353" y="420"/>
                    <a:pt x="353" y="420"/>
                    <a:pt x="353" y="420"/>
                  </a:cubicBezTo>
                  <a:cubicBezTo>
                    <a:pt x="323" y="420"/>
                    <a:pt x="323" y="420"/>
                    <a:pt x="323" y="420"/>
                  </a:cubicBezTo>
                  <a:cubicBezTo>
                    <a:pt x="323" y="387"/>
                    <a:pt x="323" y="387"/>
                    <a:pt x="323" y="387"/>
                  </a:cubicBezTo>
                  <a:cubicBezTo>
                    <a:pt x="314" y="387"/>
                    <a:pt x="314" y="387"/>
                    <a:pt x="314" y="387"/>
                  </a:cubicBezTo>
                  <a:cubicBezTo>
                    <a:pt x="314" y="461"/>
                    <a:pt x="314" y="461"/>
                    <a:pt x="314" y="461"/>
                  </a:cubicBezTo>
                  <a:cubicBezTo>
                    <a:pt x="323" y="461"/>
                    <a:pt x="323" y="461"/>
                    <a:pt x="323" y="461"/>
                  </a:cubicBezTo>
                  <a:cubicBezTo>
                    <a:pt x="323" y="427"/>
                    <a:pt x="323" y="427"/>
                    <a:pt x="323" y="427"/>
                  </a:cubicBezTo>
                  <a:cubicBezTo>
                    <a:pt x="353" y="427"/>
                    <a:pt x="353" y="427"/>
                    <a:pt x="353" y="427"/>
                  </a:cubicBezTo>
                  <a:cubicBezTo>
                    <a:pt x="353" y="461"/>
                    <a:pt x="353" y="461"/>
                    <a:pt x="353" y="461"/>
                  </a:cubicBezTo>
                  <a:cubicBezTo>
                    <a:pt x="362" y="461"/>
                    <a:pt x="362" y="461"/>
                    <a:pt x="362" y="461"/>
                  </a:cubicBezTo>
                  <a:lnTo>
                    <a:pt x="362" y="387"/>
                  </a:lnTo>
                  <a:close/>
                  <a:moveTo>
                    <a:pt x="448" y="438"/>
                  </a:moveTo>
                  <a:cubicBezTo>
                    <a:pt x="448" y="440"/>
                    <a:pt x="448" y="440"/>
                    <a:pt x="448" y="440"/>
                  </a:cubicBezTo>
                  <a:cubicBezTo>
                    <a:pt x="448" y="448"/>
                    <a:pt x="443" y="454"/>
                    <a:pt x="433" y="454"/>
                  </a:cubicBezTo>
                  <a:cubicBezTo>
                    <a:pt x="423" y="454"/>
                    <a:pt x="417" y="448"/>
                    <a:pt x="417" y="439"/>
                  </a:cubicBezTo>
                  <a:cubicBezTo>
                    <a:pt x="417" y="410"/>
                    <a:pt x="417" y="410"/>
                    <a:pt x="417" y="410"/>
                  </a:cubicBezTo>
                  <a:cubicBezTo>
                    <a:pt x="417" y="401"/>
                    <a:pt x="423" y="394"/>
                    <a:pt x="433" y="394"/>
                  </a:cubicBezTo>
                  <a:cubicBezTo>
                    <a:pt x="443" y="394"/>
                    <a:pt x="448" y="400"/>
                    <a:pt x="448" y="408"/>
                  </a:cubicBezTo>
                  <a:cubicBezTo>
                    <a:pt x="448" y="410"/>
                    <a:pt x="448" y="410"/>
                    <a:pt x="448" y="410"/>
                  </a:cubicBezTo>
                  <a:cubicBezTo>
                    <a:pt x="457" y="410"/>
                    <a:pt x="457" y="410"/>
                    <a:pt x="457" y="410"/>
                  </a:cubicBezTo>
                  <a:cubicBezTo>
                    <a:pt x="457" y="409"/>
                    <a:pt x="457" y="409"/>
                    <a:pt x="457" y="409"/>
                  </a:cubicBezTo>
                  <a:cubicBezTo>
                    <a:pt x="457" y="395"/>
                    <a:pt x="447" y="386"/>
                    <a:pt x="433" y="386"/>
                  </a:cubicBezTo>
                  <a:cubicBezTo>
                    <a:pt x="418" y="386"/>
                    <a:pt x="409" y="395"/>
                    <a:pt x="409" y="410"/>
                  </a:cubicBezTo>
                  <a:cubicBezTo>
                    <a:pt x="409" y="439"/>
                    <a:pt x="409" y="439"/>
                    <a:pt x="409" y="439"/>
                  </a:cubicBezTo>
                  <a:cubicBezTo>
                    <a:pt x="409" y="453"/>
                    <a:pt x="419" y="462"/>
                    <a:pt x="433" y="462"/>
                  </a:cubicBezTo>
                  <a:cubicBezTo>
                    <a:pt x="447" y="462"/>
                    <a:pt x="457" y="454"/>
                    <a:pt x="457" y="440"/>
                  </a:cubicBezTo>
                  <a:cubicBezTo>
                    <a:pt x="457" y="438"/>
                    <a:pt x="457" y="438"/>
                    <a:pt x="457" y="438"/>
                  </a:cubicBezTo>
                  <a:lnTo>
                    <a:pt x="448" y="438"/>
                  </a:lnTo>
                  <a:close/>
                  <a:moveTo>
                    <a:pt x="519" y="410"/>
                  </a:moveTo>
                  <a:cubicBezTo>
                    <a:pt x="519" y="395"/>
                    <a:pt x="510" y="386"/>
                    <a:pt x="495" y="386"/>
                  </a:cubicBezTo>
                  <a:cubicBezTo>
                    <a:pt x="480" y="386"/>
                    <a:pt x="471" y="395"/>
                    <a:pt x="471" y="410"/>
                  </a:cubicBezTo>
                  <a:cubicBezTo>
                    <a:pt x="471" y="439"/>
                    <a:pt x="471" y="439"/>
                    <a:pt x="471" y="439"/>
                  </a:cubicBezTo>
                  <a:cubicBezTo>
                    <a:pt x="471" y="453"/>
                    <a:pt x="481" y="462"/>
                    <a:pt x="495" y="462"/>
                  </a:cubicBezTo>
                  <a:cubicBezTo>
                    <a:pt x="510" y="462"/>
                    <a:pt x="519" y="453"/>
                    <a:pt x="519" y="439"/>
                  </a:cubicBezTo>
                  <a:lnTo>
                    <a:pt x="519" y="410"/>
                  </a:lnTo>
                  <a:close/>
                  <a:moveTo>
                    <a:pt x="480" y="410"/>
                  </a:moveTo>
                  <a:cubicBezTo>
                    <a:pt x="480" y="401"/>
                    <a:pt x="485" y="394"/>
                    <a:pt x="495" y="394"/>
                  </a:cubicBezTo>
                  <a:cubicBezTo>
                    <a:pt x="505" y="394"/>
                    <a:pt x="511" y="401"/>
                    <a:pt x="511" y="410"/>
                  </a:cubicBezTo>
                  <a:cubicBezTo>
                    <a:pt x="511" y="439"/>
                    <a:pt x="511" y="439"/>
                    <a:pt x="511" y="439"/>
                  </a:cubicBezTo>
                  <a:cubicBezTo>
                    <a:pt x="511" y="448"/>
                    <a:pt x="505" y="454"/>
                    <a:pt x="495" y="454"/>
                  </a:cubicBezTo>
                  <a:cubicBezTo>
                    <a:pt x="485" y="454"/>
                    <a:pt x="480" y="448"/>
                    <a:pt x="480" y="439"/>
                  </a:cubicBezTo>
                  <a:lnTo>
                    <a:pt x="480" y="410"/>
                  </a:lnTo>
                  <a:close/>
                  <a:moveTo>
                    <a:pt x="546" y="387"/>
                  </a:moveTo>
                  <a:cubicBezTo>
                    <a:pt x="537" y="387"/>
                    <a:pt x="537" y="387"/>
                    <a:pt x="537" y="387"/>
                  </a:cubicBezTo>
                  <a:cubicBezTo>
                    <a:pt x="537" y="461"/>
                    <a:pt x="537" y="461"/>
                    <a:pt x="537" y="461"/>
                  </a:cubicBezTo>
                  <a:cubicBezTo>
                    <a:pt x="578" y="461"/>
                    <a:pt x="578" y="461"/>
                    <a:pt x="578" y="461"/>
                  </a:cubicBezTo>
                  <a:cubicBezTo>
                    <a:pt x="578" y="453"/>
                    <a:pt x="578" y="453"/>
                    <a:pt x="578" y="453"/>
                  </a:cubicBezTo>
                  <a:cubicBezTo>
                    <a:pt x="546" y="453"/>
                    <a:pt x="546" y="453"/>
                    <a:pt x="546" y="453"/>
                  </a:cubicBezTo>
                  <a:lnTo>
                    <a:pt x="546" y="387"/>
                  </a:lnTo>
                  <a:close/>
                  <a:moveTo>
                    <a:pt x="627" y="387"/>
                  </a:moveTo>
                  <a:cubicBezTo>
                    <a:pt x="627" y="439"/>
                    <a:pt x="627" y="439"/>
                    <a:pt x="627" y="439"/>
                  </a:cubicBezTo>
                  <a:cubicBezTo>
                    <a:pt x="627" y="448"/>
                    <a:pt x="621" y="454"/>
                    <a:pt x="612" y="454"/>
                  </a:cubicBezTo>
                  <a:cubicBezTo>
                    <a:pt x="602" y="454"/>
                    <a:pt x="596" y="448"/>
                    <a:pt x="596" y="439"/>
                  </a:cubicBezTo>
                  <a:cubicBezTo>
                    <a:pt x="596" y="387"/>
                    <a:pt x="596" y="387"/>
                    <a:pt x="596" y="387"/>
                  </a:cubicBezTo>
                  <a:cubicBezTo>
                    <a:pt x="588" y="387"/>
                    <a:pt x="588" y="387"/>
                    <a:pt x="588" y="387"/>
                  </a:cubicBezTo>
                  <a:cubicBezTo>
                    <a:pt x="588" y="439"/>
                    <a:pt x="588" y="439"/>
                    <a:pt x="588" y="439"/>
                  </a:cubicBezTo>
                  <a:cubicBezTo>
                    <a:pt x="588" y="453"/>
                    <a:pt x="598" y="462"/>
                    <a:pt x="612" y="462"/>
                  </a:cubicBezTo>
                  <a:cubicBezTo>
                    <a:pt x="626" y="462"/>
                    <a:pt x="635" y="453"/>
                    <a:pt x="635" y="439"/>
                  </a:cubicBezTo>
                  <a:cubicBezTo>
                    <a:pt x="635" y="387"/>
                    <a:pt x="635" y="387"/>
                    <a:pt x="635" y="387"/>
                  </a:cubicBezTo>
                  <a:lnTo>
                    <a:pt x="627" y="387"/>
                  </a:lnTo>
                  <a:close/>
                  <a:moveTo>
                    <a:pt x="680" y="437"/>
                  </a:moveTo>
                  <a:cubicBezTo>
                    <a:pt x="685" y="437"/>
                    <a:pt x="685" y="437"/>
                    <a:pt x="685" y="437"/>
                  </a:cubicBezTo>
                  <a:cubicBezTo>
                    <a:pt x="701" y="405"/>
                    <a:pt x="701" y="405"/>
                    <a:pt x="701" y="405"/>
                  </a:cubicBezTo>
                  <a:cubicBezTo>
                    <a:pt x="701" y="461"/>
                    <a:pt x="701" y="461"/>
                    <a:pt x="701" y="461"/>
                  </a:cubicBezTo>
                  <a:cubicBezTo>
                    <a:pt x="709" y="461"/>
                    <a:pt x="709" y="461"/>
                    <a:pt x="709" y="461"/>
                  </a:cubicBezTo>
                  <a:cubicBezTo>
                    <a:pt x="709" y="387"/>
                    <a:pt x="709" y="387"/>
                    <a:pt x="709" y="387"/>
                  </a:cubicBezTo>
                  <a:cubicBezTo>
                    <a:pt x="702" y="387"/>
                    <a:pt x="702" y="387"/>
                    <a:pt x="702" y="387"/>
                  </a:cubicBezTo>
                  <a:cubicBezTo>
                    <a:pt x="682" y="426"/>
                    <a:pt x="682" y="426"/>
                    <a:pt x="682" y="426"/>
                  </a:cubicBezTo>
                  <a:cubicBezTo>
                    <a:pt x="663" y="387"/>
                    <a:pt x="663" y="387"/>
                    <a:pt x="663" y="387"/>
                  </a:cubicBezTo>
                  <a:cubicBezTo>
                    <a:pt x="656" y="387"/>
                    <a:pt x="656" y="387"/>
                    <a:pt x="656" y="387"/>
                  </a:cubicBezTo>
                  <a:cubicBezTo>
                    <a:pt x="656" y="461"/>
                    <a:pt x="656" y="461"/>
                    <a:pt x="656" y="461"/>
                  </a:cubicBezTo>
                  <a:cubicBezTo>
                    <a:pt x="664" y="461"/>
                    <a:pt x="664" y="461"/>
                    <a:pt x="664" y="461"/>
                  </a:cubicBezTo>
                  <a:cubicBezTo>
                    <a:pt x="664" y="405"/>
                    <a:pt x="664" y="405"/>
                    <a:pt x="664" y="405"/>
                  </a:cubicBezTo>
                  <a:lnTo>
                    <a:pt x="680" y="437"/>
                  </a:lnTo>
                  <a:close/>
                  <a:moveTo>
                    <a:pt x="730" y="461"/>
                  </a:moveTo>
                  <a:cubicBezTo>
                    <a:pt x="756" y="461"/>
                    <a:pt x="756" y="461"/>
                    <a:pt x="756" y="461"/>
                  </a:cubicBezTo>
                  <a:cubicBezTo>
                    <a:pt x="769" y="461"/>
                    <a:pt x="778" y="453"/>
                    <a:pt x="778" y="441"/>
                  </a:cubicBezTo>
                  <a:cubicBezTo>
                    <a:pt x="778" y="432"/>
                    <a:pt x="773" y="426"/>
                    <a:pt x="765" y="423"/>
                  </a:cubicBezTo>
                  <a:cubicBezTo>
                    <a:pt x="765" y="423"/>
                    <a:pt x="765" y="423"/>
                    <a:pt x="765" y="423"/>
                  </a:cubicBezTo>
                  <a:cubicBezTo>
                    <a:pt x="772" y="420"/>
                    <a:pt x="776" y="415"/>
                    <a:pt x="776" y="406"/>
                  </a:cubicBezTo>
                  <a:cubicBezTo>
                    <a:pt x="776" y="395"/>
                    <a:pt x="767" y="387"/>
                    <a:pt x="754" y="387"/>
                  </a:cubicBezTo>
                  <a:cubicBezTo>
                    <a:pt x="730" y="387"/>
                    <a:pt x="730" y="387"/>
                    <a:pt x="730" y="387"/>
                  </a:cubicBezTo>
                  <a:lnTo>
                    <a:pt x="730" y="461"/>
                  </a:lnTo>
                  <a:close/>
                  <a:moveTo>
                    <a:pt x="753" y="395"/>
                  </a:moveTo>
                  <a:cubicBezTo>
                    <a:pt x="762" y="395"/>
                    <a:pt x="767" y="399"/>
                    <a:pt x="767" y="407"/>
                  </a:cubicBezTo>
                  <a:cubicBezTo>
                    <a:pt x="767" y="415"/>
                    <a:pt x="762" y="420"/>
                    <a:pt x="753" y="420"/>
                  </a:cubicBezTo>
                  <a:cubicBezTo>
                    <a:pt x="739" y="420"/>
                    <a:pt x="739" y="420"/>
                    <a:pt x="739" y="420"/>
                  </a:cubicBezTo>
                  <a:cubicBezTo>
                    <a:pt x="739" y="395"/>
                    <a:pt x="739" y="395"/>
                    <a:pt x="739" y="395"/>
                  </a:cubicBezTo>
                  <a:lnTo>
                    <a:pt x="753" y="395"/>
                  </a:lnTo>
                  <a:close/>
                  <a:moveTo>
                    <a:pt x="755" y="427"/>
                  </a:moveTo>
                  <a:cubicBezTo>
                    <a:pt x="764" y="427"/>
                    <a:pt x="769" y="432"/>
                    <a:pt x="769" y="441"/>
                  </a:cubicBezTo>
                  <a:cubicBezTo>
                    <a:pt x="769" y="449"/>
                    <a:pt x="764" y="454"/>
                    <a:pt x="755" y="454"/>
                  </a:cubicBezTo>
                  <a:cubicBezTo>
                    <a:pt x="739" y="454"/>
                    <a:pt x="739" y="454"/>
                    <a:pt x="739" y="454"/>
                  </a:cubicBezTo>
                  <a:cubicBezTo>
                    <a:pt x="739" y="427"/>
                    <a:pt x="739" y="427"/>
                    <a:pt x="739" y="427"/>
                  </a:cubicBezTo>
                  <a:lnTo>
                    <a:pt x="755" y="427"/>
                  </a:lnTo>
                  <a:close/>
                  <a:moveTo>
                    <a:pt x="805" y="387"/>
                  </a:moveTo>
                  <a:cubicBezTo>
                    <a:pt x="796" y="387"/>
                    <a:pt x="796" y="387"/>
                    <a:pt x="796" y="387"/>
                  </a:cubicBezTo>
                  <a:cubicBezTo>
                    <a:pt x="796" y="461"/>
                    <a:pt x="796" y="461"/>
                    <a:pt x="796" y="461"/>
                  </a:cubicBezTo>
                  <a:cubicBezTo>
                    <a:pt x="805" y="461"/>
                    <a:pt x="805" y="461"/>
                    <a:pt x="805" y="461"/>
                  </a:cubicBezTo>
                  <a:lnTo>
                    <a:pt x="805" y="387"/>
                  </a:lnTo>
                  <a:close/>
                  <a:moveTo>
                    <a:pt x="828" y="461"/>
                  </a:moveTo>
                  <a:cubicBezTo>
                    <a:pt x="834" y="444"/>
                    <a:pt x="834" y="444"/>
                    <a:pt x="834" y="444"/>
                  </a:cubicBezTo>
                  <a:cubicBezTo>
                    <a:pt x="862" y="444"/>
                    <a:pt x="862" y="444"/>
                    <a:pt x="862" y="444"/>
                  </a:cubicBezTo>
                  <a:cubicBezTo>
                    <a:pt x="867" y="461"/>
                    <a:pt x="867" y="461"/>
                    <a:pt x="867" y="461"/>
                  </a:cubicBezTo>
                  <a:cubicBezTo>
                    <a:pt x="876" y="461"/>
                    <a:pt x="876" y="461"/>
                    <a:pt x="876" y="461"/>
                  </a:cubicBezTo>
                  <a:cubicBezTo>
                    <a:pt x="852" y="387"/>
                    <a:pt x="852" y="387"/>
                    <a:pt x="852" y="387"/>
                  </a:cubicBezTo>
                  <a:cubicBezTo>
                    <a:pt x="844" y="387"/>
                    <a:pt x="844" y="387"/>
                    <a:pt x="844" y="387"/>
                  </a:cubicBezTo>
                  <a:cubicBezTo>
                    <a:pt x="820" y="461"/>
                    <a:pt x="820" y="461"/>
                    <a:pt x="820" y="461"/>
                  </a:cubicBezTo>
                  <a:lnTo>
                    <a:pt x="828" y="461"/>
                  </a:lnTo>
                  <a:close/>
                  <a:moveTo>
                    <a:pt x="848" y="399"/>
                  </a:moveTo>
                  <a:cubicBezTo>
                    <a:pt x="860" y="437"/>
                    <a:pt x="860" y="437"/>
                    <a:pt x="860" y="437"/>
                  </a:cubicBezTo>
                  <a:cubicBezTo>
                    <a:pt x="836" y="437"/>
                    <a:pt x="836" y="437"/>
                    <a:pt x="836" y="437"/>
                  </a:cubicBezTo>
                  <a:lnTo>
                    <a:pt x="848" y="399"/>
                  </a:lnTo>
                  <a:close/>
                </a:path>
              </a:pathLst>
            </a:custGeom>
            <a:solidFill>
              <a:srgbClr val="00BCE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7" name="Freeform 8">
              <a:extLst>
                <a:ext uri="{FF2B5EF4-FFF2-40B4-BE49-F238E27FC236}">
                  <a16:creationId xmlns:a16="http://schemas.microsoft.com/office/drawing/2014/main" id="{304626D6-34E5-C7CA-B6F1-99902530194C}"/>
                </a:ext>
              </a:extLst>
            </p:cNvPr>
            <p:cNvSpPr>
              <a:spLocks noEditPoints="1"/>
            </p:cNvSpPr>
            <p:nvPr userDrawn="1"/>
          </p:nvSpPr>
          <p:spPr bwMode="auto">
            <a:xfrm>
              <a:off x="7414932" y="4464423"/>
              <a:ext cx="341514" cy="387631"/>
            </a:xfrm>
            <a:custGeom>
              <a:avLst/>
              <a:gdLst>
                <a:gd name="T0" fmla="*/ 2147483646 w 274"/>
                <a:gd name="T1" fmla="*/ 2147483646 h 311"/>
                <a:gd name="T2" fmla="*/ 2147483646 w 274"/>
                <a:gd name="T3" fmla="*/ 0 h 311"/>
                <a:gd name="T4" fmla="*/ 0 w 274"/>
                <a:gd name="T5" fmla="*/ 2147483646 h 311"/>
                <a:gd name="T6" fmla="*/ 2147483646 w 274"/>
                <a:gd name="T7" fmla="*/ 2147483646 h 311"/>
                <a:gd name="T8" fmla="*/ 2147483646 w 274"/>
                <a:gd name="T9" fmla="*/ 2147483646 h 311"/>
                <a:gd name="T10" fmla="*/ 2147483646 w 274"/>
                <a:gd name="T11" fmla="*/ 2147483646 h 311"/>
                <a:gd name="T12" fmla="*/ 2147483646 w 274"/>
                <a:gd name="T13" fmla="*/ 2147483646 h 311"/>
                <a:gd name="T14" fmla="*/ 2147483646 w 274"/>
                <a:gd name="T15" fmla="*/ 2147483646 h 311"/>
                <a:gd name="T16" fmla="*/ 2147483646 w 274"/>
                <a:gd name="T17" fmla="*/ 2147483646 h 311"/>
                <a:gd name="T18" fmla="*/ 2147483646 w 274"/>
                <a:gd name="T19" fmla="*/ 2147483646 h 311"/>
                <a:gd name="T20" fmla="*/ 2147483646 w 274"/>
                <a:gd name="T21" fmla="*/ 2147483646 h 311"/>
                <a:gd name="T22" fmla="*/ 2147483646 w 274"/>
                <a:gd name="T23" fmla="*/ 2147483646 h 311"/>
                <a:gd name="T24" fmla="*/ 2147483646 w 274"/>
                <a:gd name="T25" fmla="*/ 2147483646 h 311"/>
                <a:gd name="T26" fmla="*/ 2147483646 w 274"/>
                <a:gd name="T27" fmla="*/ 2147483646 h 311"/>
                <a:gd name="T28" fmla="*/ 2147483646 w 274"/>
                <a:gd name="T29" fmla="*/ 2147483646 h 311"/>
                <a:gd name="T30" fmla="*/ 2147483646 w 274"/>
                <a:gd name="T31" fmla="*/ 2147483646 h 311"/>
                <a:gd name="T32" fmla="*/ 2147483646 w 274"/>
                <a:gd name="T33" fmla="*/ 2147483646 h 311"/>
                <a:gd name="T34" fmla="*/ 2147483646 w 274"/>
                <a:gd name="T35" fmla="*/ 2147483646 h 311"/>
                <a:gd name="T36" fmla="*/ 2147483646 w 274"/>
                <a:gd name="T37" fmla="*/ 2147483646 h 311"/>
                <a:gd name="T38" fmla="*/ 2147483646 w 274"/>
                <a:gd name="T39" fmla="*/ 2147483646 h 311"/>
                <a:gd name="T40" fmla="*/ 2147483646 w 274"/>
                <a:gd name="T41" fmla="*/ 2147483646 h 311"/>
                <a:gd name="T42" fmla="*/ 2147483646 w 274"/>
                <a:gd name="T43" fmla="*/ 2147483646 h 311"/>
                <a:gd name="T44" fmla="*/ 2147483646 w 274"/>
                <a:gd name="T45" fmla="*/ 2147483646 h 311"/>
                <a:gd name="T46" fmla="*/ 2147483646 w 274"/>
                <a:gd name="T47" fmla="*/ 2147483646 h 311"/>
                <a:gd name="T48" fmla="*/ 2147483646 w 274"/>
                <a:gd name="T49" fmla="*/ 2147483646 h 311"/>
                <a:gd name="T50" fmla="*/ 2147483646 w 274"/>
                <a:gd name="T51" fmla="*/ 2147483646 h 311"/>
                <a:gd name="T52" fmla="*/ 2147483646 w 274"/>
                <a:gd name="T53" fmla="*/ 2147483646 h 311"/>
                <a:gd name="T54" fmla="*/ 2147483646 w 274"/>
                <a:gd name="T55" fmla="*/ 2147483646 h 311"/>
                <a:gd name="T56" fmla="*/ 2147483646 w 274"/>
                <a:gd name="T57" fmla="*/ 2147483646 h 311"/>
                <a:gd name="T58" fmla="*/ 2147483646 w 274"/>
                <a:gd name="T59" fmla="*/ 2147483646 h 311"/>
                <a:gd name="T60" fmla="*/ 2147483646 w 274"/>
                <a:gd name="T61" fmla="*/ 2147483646 h 311"/>
                <a:gd name="T62" fmla="*/ 2147483646 w 274"/>
                <a:gd name="T63" fmla="*/ 2147483646 h 311"/>
                <a:gd name="T64" fmla="*/ 2147483646 w 274"/>
                <a:gd name="T65" fmla="*/ 2147483646 h 311"/>
                <a:gd name="T66" fmla="*/ 2147483646 w 274"/>
                <a:gd name="T67" fmla="*/ 2147483646 h 311"/>
                <a:gd name="T68" fmla="*/ 2147483646 w 274"/>
                <a:gd name="T69" fmla="*/ 2147483646 h 311"/>
                <a:gd name="T70" fmla="*/ 2147483646 w 274"/>
                <a:gd name="T71" fmla="*/ 2147483646 h 311"/>
                <a:gd name="T72" fmla="*/ 2147483646 w 274"/>
                <a:gd name="T73" fmla="*/ 2147483646 h 311"/>
                <a:gd name="T74" fmla="*/ 2147483646 w 274"/>
                <a:gd name="T75" fmla="*/ 2147483646 h 311"/>
                <a:gd name="T76" fmla="*/ 2147483646 w 274"/>
                <a:gd name="T77" fmla="*/ 2147483646 h 311"/>
                <a:gd name="T78" fmla="*/ 2147483646 w 274"/>
                <a:gd name="T79" fmla="*/ 2147483646 h 311"/>
                <a:gd name="T80" fmla="*/ 2147483646 w 274"/>
                <a:gd name="T81" fmla="*/ 2147483646 h 311"/>
                <a:gd name="T82" fmla="*/ 2147483646 w 274"/>
                <a:gd name="T83" fmla="*/ 2147483646 h 311"/>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274" h="311">
                  <a:moveTo>
                    <a:pt x="274" y="155"/>
                  </a:moveTo>
                  <a:lnTo>
                    <a:pt x="137" y="0"/>
                  </a:lnTo>
                  <a:lnTo>
                    <a:pt x="0" y="155"/>
                  </a:lnTo>
                  <a:lnTo>
                    <a:pt x="137" y="311"/>
                  </a:lnTo>
                  <a:lnTo>
                    <a:pt x="274" y="155"/>
                  </a:lnTo>
                  <a:close/>
                  <a:moveTo>
                    <a:pt x="111" y="258"/>
                  </a:moveTo>
                  <a:lnTo>
                    <a:pt x="164" y="258"/>
                  </a:lnTo>
                  <a:lnTo>
                    <a:pt x="137" y="288"/>
                  </a:lnTo>
                  <a:lnTo>
                    <a:pt x="111" y="258"/>
                  </a:lnTo>
                  <a:close/>
                  <a:moveTo>
                    <a:pt x="183" y="147"/>
                  </a:moveTo>
                  <a:lnTo>
                    <a:pt x="137" y="95"/>
                  </a:lnTo>
                  <a:lnTo>
                    <a:pt x="91" y="147"/>
                  </a:lnTo>
                  <a:lnTo>
                    <a:pt x="69" y="147"/>
                  </a:lnTo>
                  <a:lnTo>
                    <a:pt x="137" y="70"/>
                  </a:lnTo>
                  <a:lnTo>
                    <a:pt x="205" y="147"/>
                  </a:lnTo>
                  <a:lnTo>
                    <a:pt x="183" y="147"/>
                  </a:lnTo>
                  <a:close/>
                  <a:moveTo>
                    <a:pt x="164" y="147"/>
                  </a:moveTo>
                  <a:lnTo>
                    <a:pt x="111" y="147"/>
                  </a:lnTo>
                  <a:lnTo>
                    <a:pt x="137" y="117"/>
                  </a:lnTo>
                  <a:lnTo>
                    <a:pt x="164" y="147"/>
                  </a:lnTo>
                  <a:close/>
                  <a:moveTo>
                    <a:pt x="247" y="162"/>
                  </a:moveTo>
                  <a:lnTo>
                    <a:pt x="232" y="179"/>
                  </a:lnTo>
                  <a:lnTo>
                    <a:pt x="42" y="179"/>
                  </a:lnTo>
                  <a:lnTo>
                    <a:pt x="27" y="162"/>
                  </a:lnTo>
                  <a:lnTo>
                    <a:pt x="247" y="162"/>
                  </a:lnTo>
                  <a:close/>
                  <a:moveTo>
                    <a:pt x="219" y="194"/>
                  </a:moveTo>
                  <a:lnTo>
                    <a:pt x="204" y="211"/>
                  </a:lnTo>
                  <a:lnTo>
                    <a:pt x="70" y="211"/>
                  </a:lnTo>
                  <a:lnTo>
                    <a:pt x="55" y="194"/>
                  </a:lnTo>
                  <a:lnTo>
                    <a:pt x="219" y="194"/>
                  </a:lnTo>
                  <a:close/>
                  <a:moveTo>
                    <a:pt x="191" y="226"/>
                  </a:moveTo>
                  <a:lnTo>
                    <a:pt x="177" y="243"/>
                  </a:lnTo>
                  <a:lnTo>
                    <a:pt x="97" y="243"/>
                  </a:lnTo>
                  <a:lnTo>
                    <a:pt x="83" y="226"/>
                  </a:lnTo>
                  <a:lnTo>
                    <a:pt x="191" y="226"/>
                  </a:lnTo>
                  <a:close/>
                  <a:moveTo>
                    <a:pt x="247" y="147"/>
                  </a:moveTo>
                  <a:lnTo>
                    <a:pt x="225" y="147"/>
                  </a:lnTo>
                  <a:lnTo>
                    <a:pt x="137" y="47"/>
                  </a:lnTo>
                  <a:lnTo>
                    <a:pt x="49" y="147"/>
                  </a:lnTo>
                  <a:lnTo>
                    <a:pt x="27" y="147"/>
                  </a:lnTo>
                  <a:lnTo>
                    <a:pt x="137" y="22"/>
                  </a:lnTo>
                  <a:lnTo>
                    <a:pt x="247" y="147"/>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grpSp>
      <p:sp>
        <p:nvSpPr>
          <p:cNvPr id="10" name="Title 1"/>
          <p:cNvSpPr>
            <a:spLocks noGrp="1"/>
          </p:cNvSpPr>
          <p:nvPr>
            <p:ph type="title"/>
          </p:nvPr>
        </p:nvSpPr>
        <p:spPr>
          <a:xfrm>
            <a:off x="931026" y="692528"/>
            <a:ext cx="5382684" cy="759756"/>
          </a:xfrm>
        </p:spPr>
        <p:txBody>
          <a:bodyPr anchor="b"/>
          <a:lstStyle>
            <a:lvl1pPr>
              <a:lnSpc>
                <a:spcPct val="90000"/>
              </a:lnSpc>
              <a:defRPr>
                <a:solidFill>
                  <a:schemeClr val="accent1"/>
                </a:solidFill>
              </a:defRPr>
            </a:lvl1pPr>
          </a:lstStyle>
          <a:p>
            <a:r>
              <a:rPr lang="en-US"/>
              <a:t>Click to edit Master title style</a:t>
            </a:r>
          </a:p>
        </p:txBody>
      </p:sp>
      <p:sp>
        <p:nvSpPr>
          <p:cNvPr id="16" name="Chart Placeholder 9"/>
          <p:cNvSpPr>
            <a:spLocks noGrp="1"/>
          </p:cNvSpPr>
          <p:nvPr>
            <p:ph type="chart" sz="quarter" idx="12"/>
          </p:nvPr>
        </p:nvSpPr>
        <p:spPr>
          <a:xfrm>
            <a:off x="919850" y="1647824"/>
            <a:ext cx="7197710" cy="2661957"/>
          </a:xfrm>
        </p:spPr>
        <p:txBody>
          <a:bodyPr rtlCol="0">
            <a:noAutofit/>
          </a:bodyPr>
          <a:lstStyle>
            <a:lvl1pPr>
              <a:defRPr>
                <a:solidFill>
                  <a:schemeClr val="tx1"/>
                </a:solidFill>
              </a:defRPr>
            </a:lvl1pPr>
          </a:lstStyle>
          <a:p>
            <a:pPr lvl="0"/>
            <a:endParaRPr lang="en-US" noProof="0"/>
          </a:p>
        </p:txBody>
      </p:sp>
      <p:sp>
        <p:nvSpPr>
          <p:cNvPr id="8" name="Footer Placeholder 4">
            <a:extLst>
              <a:ext uri="{FF2B5EF4-FFF2-40B4-BE49-F238E27FC236}">
                <a16:creationId xmlns:a16="http://schemas.microsoft.com/office/drawing/2014/main" id="{05B3A19B-DDB8-CB29-23DF-DBF684BFCF0D}"/>
              </a:ext>
            </a:extLst>
          </p:cNvPr>
          <p:cNvSpPr>
            <a:spLocks noGrp="1"/>
          </p:cNvSpPr>
          <p:nvPr>
            <p:ph type="ftr" sz="quarter" idx="13"/>
          </p:nvPr>
        </p:nvSpPr>
        <p:spPr/>
        <p:txBody>
          <a:bodyPr/>
          <a:lstStyle>
            <a:lvl1pPr>
              <a:defRPr/>
            </a:lvl1pPr>
          </a:lstStyle>
          <a:p>
            <a:pPr>
              <a:defRPr/>
            </a:pPr>
            <a:r>
              <a:rPr lang="en-US"/>
              <a:t>SECTION TITLE</a:t>
            </a:r>
          </a:p>
        </p:txBody>
      </p:sp>
      <p:sp>
        <p:nvSpPr>
          <p:cNvPr id="9" name="Slide Number Placeholder 5">
            <a:extLst>
              <a:ext uri="{FF2B5EF4-FFF2-40B4-BE49-F238E27FC236}">
                <a16:creationId xmlns:a16="http://schemas.microsoft.com/office/drawing/2014/main" id="{28D960C1-9F05-E3E6-2576-4ACD596FD99B}"/>
              </a:ext>
            </a:extLst>
          </p:cNvPr>
          <p:cNvSpPr>
            <a:spLocks noGrp="1"/>
          </p:cNvSpPr>
          <p:nvPr>
            <p:ph type="sldNum" sz="quarter" idx="14"/>
          </p:nvPr>
        </p:nvSpPr>
        <p:spPr/>
        <p:txBody>
          <a:bodyPr/>
          <a:lstStyle>
            <a:lvl1pPr>
              <a:defRPr/>
            </a:lvl1pPr>
          </a:lstStyle>
          <a:p>
            <a:fld id="{1D9272FB-7192-4A8E-85EA-9E7B1A3738A1}" type="slidenum">
              <a:rPr lang="en-US" altLang="en-US"/>
              <a:pPr/>
              <a:t>‹#›</a:t>
            </a:fld>
            <a:endParaRPr lang="en-US" altLang="en-US"/>
          </a:p>
        </p:txBody>
      </p:sp>
    </p:spTree>
    <p:extLst>
      <p:ext uri="{BB962C8B-B14F-4D97-AF65-F5344CB8AC3E}">
        <p14:creationId xmlns:p14="http://schemas.microsoft.com/office/powerpoint/2010/main" val="857065073"/>
      </p:ext>
    </p:extLst>
  </p:cSld>
  <p:clrMapOvr>
    <a:masterClrMapping/>
  </p:clrMapOvr>
  <p:transition spd="slow">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and Picture - Grey">
    <p:spTree>
      <p:nvGrpSpPr>
        <p:cNvPr id="1" name=""/>
        <p:cNvGrpSpPr/>
        <p:nvPr/>
      </p:nvGrpSpPr>
      <p:grpSpPr>
        <a:xfrm>
          <a:off x="0" y="0"/>
          <a:ext cx="0" cy="0"/>
          <a:chOff x="0" y="0"/>
          <a:chExt cx="0" cy="0"/>
        </a:xfrm>
      </p:grpSpPr>
      <p:sp>
        <p:nvSpPr>
          <p:cNvPr id="2" name="Title 1"/>
          <p:cNvSpPr>
            <a:spLocks noGrp="1"/>
          </p:cNvSpPr>
          <p:nvPr>
            <p:ph type="title"/>
          </p:nvPr>
        </p:nvSpPr>
        <p:spPr>
          <a:xfrm>
            <a:off x="924843" y="692528"/>
            <a:ext cx="4188318" cy="759756"/>
          </a:xfrm>
        </p:spPr>
        <p:txBody>
          <a:bodyPr anchor="b"/>
          <a:lstStyle>
            <a:lvl1pPr>
              <a:lnSpc>
                <a:spcPct val="90000"/>
              </a:lnSpc>
              <a:defRPr>
                <a:solidFill>
                  <a:schemeClr val="accent1"/>
                </a:solidFill>
              </a:defRPr>
            </a:lvl1pPr>
          </a:lstStyle>
          <a:p>
            <a:r>
              <a:rPr lang="en-US"/>
              <a:t>Click to edit Master title style</a:t>
            </a:r>
          </a:p>
        </p:txBody>
      </p:sp>
      <p:sp>
        <p:nvSpPr>
          <p:cNvPr id="3" name="Content Placeholder 2"/>
          <p:cNvSpPr>
            <a:spLocks noGrp="1"/>
          </p:cNvSpPr>
          <p:nvPr>
            <p:ph idx="1"/>
          </p:nvPr>
        </p:nvSpPr>
        <p:spPr>
          <a:xfrm>
            <a:off x="926428" y="2164976"/>
            <a:ext cx="4205297" cy="2429646"/>
          </a:xfrm>
        </p:spPr>
        <p:txBody>
          <a:bodyPr/>
          <a:lstStyle>
            <a:lvl1pPr marL="0" indent="0">
              <a:lnSpc>
                <a:spcPct val="120000"/>
              </a:lnSpc>
              <a:spcAft>
                <a:spcPts val="1200"/>
              </a:spcAft>
              <a:buNone/>
              <a:defRPr sz="1600" b="0"/>
            </a:lvl1pPr>
            <a:lvl2pPr marL="0" indent="0">
              <a:lnSpc>
                <a:spcPct val="120000"/>
              </a:lnSpc>
              <a:spcAft>
                <a:spcPts val="1200"/>
              </a:spcAft>
              <a:buNone/>
              <a:defRPr sz="1600" b="0"/>
            </a:lvl2pPr>
            <a:lvl3pPr marL="0" indent="0">
              <a:lnSpc>
                <a:spcPct val="120000"/>
              </a:lnSpc>
              <a:spcAft>
                <a:spcPts val="1200"/>
              </a:spcAft>
              <a:buNone/>
              <a:defRPr sz="1600" b="0"/>
            </a:lvl3pPr>
            <a:lvl4pPr marL="0" indent="0">
              <a:lnSpc>
                <a:spcPct val="120000"/>
              </a:lnSpc>
              <a:spcAft>
                <a:spcPts val="1200"/>
              </a:spcAft>
              <a:buNone/>
              <a:defRPr sz="1600" b="0"/>
            </a:lvl4pPr>
            <a:lvl5pPr marL="0" indent="0">
              <a:lnSpc>
                <a:spcPct val="120000"/>
              </a:lnSpc>
              <a:spcAft>
                <a:spcPts val="1200"/>
              </a:spcAft>
              <a:buNone/>
              <a:defRPr sz="1600" b="0"/>
            </a:lvl5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10" name="Text Placeholder 9"/>
          <p:cNvSpPr>
            <a:spLocks noGrp="1"/>
          </p:cNvSpPr>
          <p:nvPr>
            <p:ph type="body" sz="quarter" idx="12"/>
          </p:nvPr>
        </p:nvSpPr>
        <p:spPr>
          <a:xfrm>
            <a:off x="921544" y="1626722"/>
            <a:ext cx="4210180" cy="396875"/>
          </a:xfrm>
        </p:spPr>
        <p:txBody>
          <a:bodyPr anchor="b"/>
          <a:lstStyle>
            <a:lvl1pPr marL="0" indent="0">
              <a:buNone/>
              <a:defRPr sz="1600" b="1">
                <a:solidFill>
                  <a:schemeClr val="accent2"/>
                </a:solidFill>
              </a:defRPr>
            </a:lvl1pPr>
            <a:lvl2pPr marL="287337" indent="0">
              <a:buNone/>
              <a:defRPr sz="1600" b="1">
                <a:solidFill>
                  <a:schemeClr val="accent2"/>
                </a:solidFill>
              </a:defRPr>
            </a:lvl2pPr>
            <a:lvl3pPr marL="511175" indent="0">
              <a:buNone/>
              <a:defRPr sz="1600" b="1">
                <a:solidFill>
                  <a:schemeClr val="accent2"/>
                </a:solidFill>
              </a:defRPr>
            </a:lvl3pPr>
            <a:lvl4pPr marL="690562" indent="0">
              <a:buNone/>
              <a:defRPr sz="1600" b="1">
                <a:solidFill>
                  <a:schemeClr val="accent2"/>
                </a:solidFill>
              </a:defRPr>
            </a:lvl4pPr>
            <a:lvl5pPr marL="914400" indent="0">
              <a:buNone/>
              <a:defRPr sz="1600" b="1">
                <a:solidFill>
                  <a:schemeClr val="accent2"/>
                </a:solidFill>
              </a:defRPr>
            </a:lvl5pPr>
          </a:lstStyle>
          <a:p>
            <a:pPr lvl="0"/>
            <a:r>
              <a:rPr lang="en-US"/>
              <a:t>Click to edit Master text styles</a:t>
            </a:r>
          </a:p>
        </p:txBody>
      </p:sp>
      <p:sp>
        <p:nvSpPr>
          <p:cNvPr id="15" name="Picture Placeholder 14"/>
          <p:cNvSpPr>
            <a:spLocks noGrp="1"/>
          </p:cNvSpPr>
          <p:nvPr>
            <p:ph type="pic" sz="quarter" idx="13"/>
          </p:nvPr>
        </p:nvSpPr>
        <p:spPr>
          <a:xfrm>
            <a:off x="5251076" y="0"/>
            <a:ext cx="3892924" cy="5143500"/>
          </a:xfrm>
        </p:spPr>
        <p:txBody>
          <a:bodyPr rtlCol="0">
            <a:noAutofit/>
          </a:bodyPr>
          <a:lstStyle/>
          <a:p>
            <a:pPr lvl="0"/>
            <a:endParaRPr lang="en-US" noProof="0"/>
          </a:p>
        </p:txBody>
      </p:sp>
      <p:sp>
        <p:nvSpPr>
          <p:cNvPr id="6" name="Footer Placeholder 4">
            <a:extLst>
              <a:ext uri="{FF2B5EF4-FFF2-40B4-BE49-F238E27FC236}">
                <a16:creationId xmlns:a16="http://schemas.microsoft.com/office/drawing/2014/main" id="{226B1E11-D575-94A7-B4B7-A92FCBF89D44}"/>
              </a:ext>
            </a:extLst>
          </p:cNvPr>
          <p:cNvSpPr>
            <a:spLocks noGrp="1"/>
          </p:cNvSpPr>
          <p:nvPr>
            <p:ph type="ftr" sz="quarter" idx="14"/>
          </p:nvPr>
        </p:nvSpPr>
        <p:spPr>
          <a:xfrm>
            <a:off x="1030288" y="4692650"/>
            <a:ext cx="4238625" cy="288925"/>
          </a:xfrm>
        </p:spPr>
        <p:txBody>
          <a:bodyPr/>
          <a:lstStyle>
            <a:lvl1pPr>
              <a:defRPr/>
            </a:lvl1pPr>
          </a:lstStyle>
          <a:p>
            <a:pPr>
              <a:defRPr/>
            </a:pPr>
            <a:r>
              <a:rPr lang="en-US"/>
              <a:t>SECTION TITLE</a:t>
            </a:r>
          </a:p>
        </p:txBody>
      </p:sp>
      <p:sp>
        <p:nvSpPr>
          <p:cNvPr id="7" name="Slide Number Placeholder 5">
            <a:extLst>
              <a:ext uri="{FF2B5EF4-FFF2-40B4-BE49-F238E27FC236}">
                <a16:creationId xmlns:a16="http://schemas.microsoft.com/office/drawing/2014/main" id="{59A8D611-47E3-C200-5131-FA02C07DE5F2}"/>
              </a:ext>
            </a:extLst>
          </p:cNvPr>
          <p:cNvSpPr>
            <a:spLocks noGrp="1"/>
          </p:cNvSpPr>
          <p:nvPr>
            <p:ph type="sldNum" sz="quarter" idx="15"/>
          </p:nvPr>
        </p:nvSpPr>
        <p:spPr>
          <a:xfrm>
            <a:off x="574675" y="4700588"/>
            <a:ext cx="368300" cy="273050"/>
          </a:xfrm>
        </p:spPr>
        <p:txBody>
          <a:bodyPr/>
          <a:lstStyle>
            <a:lvl1pPr>
              <a:defRPr/>
            </a:lvl1pPr>
          </a:lstStyle>
          <a:p>
            <a:fld id="{57EFD8B6-F01F-4889-98F5-0F01DC74C122}" type="slidenum">
              <a:rPr lang="en-US" altLang="en-US"/>
              <a:pPr/>
              <a:t>‹#›</a:t>
            </a:fld>
            <a:endParaRPr lang="en-US" altLang="en-US"/>
          </a:p>
        </p:txBody>
      </p:sp>
    </p:spTree>
    <p:extLst>
      <p:ext uri="{BB962C8B-B14F-4D97-AF65-F5344CB8AC3E}">
        <p14:creationId xmlns:p14="http://schemas.microsoft.com/office/powerpoint/2010/main" val="2302854773"/>
      </p:ext>
    </p:extLst>
  </p:cSld>
  <p:clrMapOvr>
    <a:masterClrMapping/>
  </p:clrMapOvr>
  <p:transition spd="slow">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Title and Picture - Grey">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F0D68F6-F035-6381-51F4-4BFBC08C23D8}"/>
              </a:ext>
            </a:extLst>
          </p:cNvPr>
          <p:cNvSpPr/>
          <p:nvPr userDrawn="1"/>
        </p:nvSpPr>
        <p:spPr>
          <a:xfrm>
            <a:off x="0" y="0"/>
            <a:ext cx="9144000" cy="514350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5" name="Picture Placeholder 14"/>
          <p:cNvSpPr>
            <a:spLocks noGrp="1"/>
          </p:cNvSpPr>
          <p:nvPr>
            <p:ph type="pic" sz="quarter" idx="13"/>
          </p:nvPr>
        </p:nvSpPr>
        <p:spPr>
          <a:xfrm>
            <a:off x="5251076" y="0"/>
            <a:ext cx="3892924" cy="5143500"/>
          </a:xfrm>
        </p:spPr>
        <p:txBody>
          <a:bodyPr rtlCol="0">
            <a:noAutofit/>
          </a:bodyPr>
          <a:lstStyle>
            <a:lvl1pPr>
              <a:defRPr>
                <a:solidFill>
                  <a:schemeClr val="tx2"/>
                </a:solidFill>
              </a:defRPr>
            </a:lvl1pPr>
          </a:lstStyle>
          <a:p>
            <a:pPr lvl="0"/>
            <a:endParaRPr lang="en-US" noProof="0"/>
          </a:p>
        </p:txBody>
      </p:sp>
      <p:sp>
        <p:nvSpPr>
          <p:cNvPr id="16" name="Title 1"/>
          <p:cNvSpPr>
            <a:spLocks noGrp="1"/>
          </p:cNvSpPr>
          <p:nvPr>
            <p:ph type="title"/>
          </p:nvPr>
        </p:nvSpPr>
        <p:spPr>
          <a:xfrm>
            <a:off x="931025" y="692528"/>
            <a:ext cx="4182135" cy="759756"/>
          </a:xfrm>
        </p:spPr>
        <p:txBody>
          <a:bodyPr anchor="b"/>
          <a:lstStyle>
            <a:lvl1pPr>
              <a:lnSpc>
                <a:spcPct val="90000"/>
              </a:lnSpc>
              <a:defRPr>
                <a:solidFill>
                  <a:schemeClr val="accent1"/>
                </a:solidFill>
              </a:defRPr>
            </a:lvl1pPr>
          </a:lstStyle>
          <a:p>
            <a:r>
              <a:rPr lang="en-US"/>
              <a:t>Click to edit Master title style</a:t>
            </a:r>
          </a:p>
        </p:txBody>
      </p:sp>
      <p:sp>
        <p:nvSpPr>
          <p:cNvPr id="17" name="Content Placeholder 2"/>
          <p:cNvSpPr>
            <a:spLocks noGrp="1"/>
          </p:cNvSpPr>
          <p:nvPr>
            <p:ph idx="1"/>
          </p:nvPr>
        </p:nvSpPr>
        <p:spPr>
          <a:xfrm>
            <a:off x="932633" y="2164976"/>
            <a:ext cx="4199091" cy="2429646"/>
          </a:xfrm>
        </p:spPr>
        <p:txBody>
          <a:bodyPr/>
          <a:lstStyle>
            <a:lvl1pPr marL="0" indent="0">
              <a:lnSpc>
                <a:spcPct val="120000"/>
              </a:lnSpc>
              <a:spcAft>
                <a:spcPts val="1200"/>
              </a:spcAft>
              <a:buNone/>
              <a:defRPr sz="1600" b="0">
                <a:solidFill>
                  <a:schemeClr val="tx1"/>
                </a:solidFill>
              </a:defRPr>
            </a:lvl1pPr>
            <a:lvl2pPr marL="0" indent="0">
              <a:lnSpc>
                <a:spcPct val="120000"/>
              </a:lnSpc>
              <a:spcAft>
                <a:spcPts val="1200"/>
              </a:spcAft>
              <a:buNone/>
              <a:defRPr sz="1600" b="0">
                <a:solidFill>
                  <a:schemeClr val="tx1"/>
                </a:solidFill>
              </a:defRPr>
            </a:lvl2pPr>
            <a:lvl3pPr marL="0" indent="0">
              <a:lnSpc>
                <a:spcPct val="120000"/>
              </a:lnSpc>
              <a:spcAft>
                <a:spcPts val="1200"/>
              </a:spcAft>
              <a:buNone/>
              <a:defRPr sz="1600" b="0">
                <a:solidFill>
                  <a:schemeClr val="tx1"/>
                </a:solidFill>
              </a:defRPr>
            </a:lvl3pPr>
            <a:lvl4pPr marL="0" indent="0">
              <a:lnSpc>
                <a:spcPct val="120000"/>
              </a:lnSpc>
              <a:spcAft>
                <a:spcPts val="1200"/>
              </a:spcAft>
              <a:buNone/>
              <a:defRPr sz="1600" b="0">
                <a:solidFill>
                  <a:schemeClr val="tx1"/>
                </a:solidFill>
              </a:defRPr>
            </a:lvl4pPr>
            <a:lvl5pPr marL="0" indent="0">
              <a:lnSpc>
                <a:spcPct val="120000"/>
              </a:lnSpc>
              <a:spcAft>
                <a:spcPts val="1200"/>
              </a:spcAft>
              <a:buNone/>
              <a:defRPr sz="1600" b="0">
                <a:solidFill>
                  <a:schemeClr val="tx1"/>
                </a:solidFill>
              </a:defRPr>
            </a:lvl5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18" name="Text Placeholder 9"/>
          <p:cNvSpPr>
            <a:spLocks noGrp="1"/>
          </p:cNvSpPr>
          <p:nvPr>
            <p:ph type="body" sz="quarter" idx="12"/>
          </p:nvPr>
        </p:nvSpPr>
        <p:spPr>
          <a:xfrm>
            <a:off x="927758" y="1626722"/>
            <a:ext cx="4203965" cy="396875"/>
          </a:xfrm>
        </p:spPr>
        <p:txBody>
          <a:bodyPr anchor="b"/>
          <a:lstStyle>
            <a:lvl1pPr marL="0" indent="0">
              <a:buNone/>
              <a:defRPr sz="1600" b="1">
                <a:solidFill>
                  <a:schemeClr val="accent2"/>
                </a:solidFill>
              </a:defRPr>
            </a:lvl1pPr>
            <a:lvl2pPr marL="287337" indent="0">
              <a:buNone/>
              <a:defRPr sz="1600" b="1">
                <a:solidFill>
                  <a:schemeClr val="accent2"/>
                </a:solidFill>
              </a:defRPr>
            </a:lvl2pPr>
            <a:lvl3pPr marL="511175" indent="0">
              <a:buNone/>
              <a:defRPr sz="1600" b="1">
                <a:solidFill>
                  <a:schemeClr val="accent2"/>
                </a:solidFill>
              </a:defRPr>
            </a:lvl3pPr>
            <a:lvl4pPr marL="690562" indent="0">
              <a:buNone/>
              <a:defRPr sz="1600" b="1">
                <a:solidFill>
                  <a:schemeClr val="accent2"/>
                </a:solidFill>
              </a:defRPr>
            </a:lvl4pPr>
            <a:lvl5pPr marL="914400" indent="0">
              <a:buNone/>
              <a:defRPr sz="1600" b="1">
                <a:solidFill>
                  <a:schemeClr val="accent2"/>
                </a:solidFill>
              </a:defRPr>
            </a:lvl5pPr>
          </a:lstStyle>
          <a:p>
            <a:pPr lvl="0"/>
            <a:r>
              <a:rPr lang="en-US"/>
              <a:t>Click to edit Master text styles</a:t>
            </a:r>
          </a:p>
        </p:txBody>
      </p:sp>
      <p:sp>
        <p:nvSpPr>
          <p:cNvPr id="7" name="Footer Placeholder 4">
            <a:extLst>
              <a:ext uri="{FF2B5EF4-FFF2-40B4-BE49-F238E27FC236}">
                <a16:creationId xmlns:a16="http://schemas.microsoft.com/office/drawing/2014/main" id="{00E79876-9005-10F2-94C2-DC9CA3C4B2DE}"/>
              </a:ext>
            </a:extLst>
          </p:cNvPr>
          <p:cNvSpPr>
            <a:spLocks noGrp="1"/>
          </p:cNvSpPr>
          <p:nvPr>
            <p:ph type="ftr" sz="quarter" idx="14"/>
          </p:nvPr>
        </p:nvSpPr>
        <p:spPr>
          <a:xfrm>
            <a:off x="1030288" y="4692650"/>
            <a:ext cx="4238625" cy="288925"/>
          </a:xfrm>
        </p:spPr>
        <p:txBody>
          <a:bodyPr/>
          <a:lstStyle>
            <a:lvl1pPr>
              <a:defRPr/>
            </a:lvl1pPr>
          </a:lstStyle>
          <a:p>
            <a:pPr>
              <a:defRPr/>
            </a:pPr>
            <a:r>
              <a:rPr lang="en-US"/>
              <a:t>SECTION TITLE</a:t>
            </a:r>
          </a:p>
        </p:txBody>
      </p:sp>
      <p:sp>
        <p:nvSpPr>
          <p:cNvPr id="8" name="Slide Number Placeholder 5">
            <a:extLst>
              <a:ext uri="{FF2B5EF4-FFF2-40B4-BE49-F238E27FC236}">
                <a16:creationId xmlns:a16="http://schemas.microsoft.com/office/drawing/2014/main" id="{3BB20236-B340-4AFA-412F-3C2DC00ED8CF}"/>
              </a:ext>
            </a:extLst>
          </p:cNvPr>
          <p:cNvSpPr>
            <a:spLocks noGrp="1"/>
          </p:cNvSpPr>
          <p:nvPr>
            <p:ph type="sldNum" sz="quarter" idx="15"/>
          </p:nvPr>
        </p:nvSpPr>
        <p:spPr>
          <a:xfrm>
            <a:off x="574675" y="4700588"/>
            <a:ext cx="368300" cy="273050"/>
          </a:xfrm>
        </p:spPr>
        <p:txBody>
          <a:bodyPr/>
          <a:lstStyle>
            <a:lvl1pPr>
              <a:defRPr/>
            </a:lvl1pPr>
          </a:lstStyle>
          <a:p>
            <a:fld id="{570F2AF3-7672-45E0-A501-01D2E7FB94D2}" type="slidenum">
              <a:rPr lang="en-US" altLang="en-US"/>
              <a:pPr/>
              <a:t>‹#›</a:t>
            </a:fld>
            <a:endParaRPr lang="en-US" altLang="en-US"/>
          </a:p>
        </p:txBody>
      </p:sp>
    </p:spTree>
    <p:extLst>
      <p:ext uri="{BB962C8B-B14F-4D97-AF65-F5344CB8AC3E}">
        <p14:creationId xmlns:p14="http://schemas.microsoft.com/office/powerpoint/2010/main" val="3828951028"/>
      </p:ext>
    </p:extLst>
  </p:cSld>
  <p:clrMapOvr>
    <a:masterClrMapping/>
  </p:clrMapOvr>
  <p:transition spd="slow">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1_Section Divider - Image">
    <p:spTree>
      <p:nvGrpSpPr>
        <p:cNvPr id="1" name=""/>
        <p:cNvGrpSpPr/>
        <p:nvPr/>
      </p:nvGrpSpPr>
      <p:grpSpPr>
        <a:xfrm>
          <a:off x="0" y="0"/>
          <a:ext cx="0" cy="0"/>
          <a:chOff x="0" y="0"/>
          <a:chExt cx="0" cy="0"/>
        </a:xfrm>
      </p:grpSpPr>
      <p:pic>
        <p:nvPicPr>
          <p:cNvPr id="4" name="Picture 6">
            <a:extLst>
              <a:ext uri="{FF2B5EF4-FFF2-40B4-BE49-F238E27FC236}">
                <a16:creationId xmlns:a16="http://schemas.microsoft.com/office/drawing/2014/main" id="{02FF468C-1F96-919B-B472-32A88200EF8D}"/>
              </a:ext>
            </a:extLst>
          </p:cNvPr>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26988" y="-26988"/>
            <a:ext cx="9170988" cy="5156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7">
            <a:extLst>
              <a:ext uri="{FF2B5EF4-FFF2-40B4-BE49-F238E27FC236}">
                <a16:creationId xmlns:a16="http://schemas.microsoft.com/office/drawing/2014/main" id="{F6300AD2-6D67-FEF9-1B3F-97BE44F81D42}"/>
              </a:ext>
            </a:extLst>
          </p:cNvPr>
          <p:cNvPicPr>
            <a:picLocks noChangeAspect="1"/>
          </p:cNvPicPr>
          <p:nvPr userDrawn="1"/>
        </p:nvPicPr>
        <p:blipFill>
          <a:blip r:embed="rId3">
            <a:extLst>
              <a:ext uri="{28A0092B-C50C-407E-A947-70E740481C1C}">
                <a14:useLocalDpi xmlns:a14="http://schemas.microsoft.com/office/drawing/2010/main"/>
              </a:ext>
            </a:extLst>
          </a:blip>
          <a:srcRect/>
          <a:stretch>
            <a:fillRect/>
          </a:stretch>
        </p:blipFill>
        <p:spPr bwMode="auto">
          <a:xfrm>
            <a:off x="3871913" y="4162425"/>
            <a:ext cx="3543300" cy="98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 name="Group 8">
            <a:extLst>
              <a:ext uri="{FF2B5EF4-FFF2-40B4-BE49-F238E27FC236}">
                <a16:creationId xmlns:a16="http://schemas.microsoft.com/office/drawing/2014/main" id="{E250D317-B129-5012-55FA-B5F11C91A1C4}"/>
              </a:ext>
            </a:extLst>
          </p:cNvPr>
          <p:cNvGrpSpPr>
            <a:grpSpLocks/>
          </p:cNvGrpSpPr>
          <p:nvPr userDrawn="1"/>
        </p:nvGrpSpPr>
        <p:grpSpPr bwMode="auto">
          <a:xfrm>
            <a:off x="7415213" y="4538663"/>
            <a:ext cx="1009650" cy="387350"/>
            <a:chOff x="819150" y="3517900"/>
            <a:chExt cx="1285875" cy="493713"/>
          </a:xfrm>
        </p:grpSpPr>
        <p:sp>
          <p:nvSpPr>
            <p:cNvPr id="7" name="Freeform 7">
              <a:extLst>
                <a:ext uri="{FF2B5EF4-FFF2-40B4-BE49-F238E27FC236}">
                  <a16:creationId xmlns:a16="http://schemas.microsoft.com/office/drawing/2014/main" id="{28338F8E-1140-C445-098F-FBB6A59E7E56}"/>
                </a:ext>
              </a:extLst>
            </p:cNvPr>
            <p:cNvSpPr>
              <a:spLocks noEditPoints="1"/>
            </p:cNvSpPr>
            <p:nvPr userDrawn="1"/>
          </p:nvSpPr>
          <p:spPr bwMode="auto">
            <a:xfrm>
              <a:off x="1343025" y="3640138"/>
              <a:ext cx="762000" cy="296863"/>
            </a:xfrm>
            <a:custGeom>
              <a:avLst/>
              <a:gdLst>
                <a:gd name="T0" fmla="*/ 2147483646 w 1184"/>
                <a:gd name="T1" fmla="*/ 2147483646 h 462"/>
                <a:gd name="T2" fmla="*/ 2147483646 w 1184"/>
                <a:gd name="T3" fmla="*/ 2147483646 h 462"/>
                <a:gd name="T4" fmla="*/ 2147483646 w 1184"/>
                <a:gd name="T5" fmla="*/ 2147483646 h 462"/>
                <a:gd name="T6" fmla="*/ 2147483646 w 1184"/>
                <a:gd name="T7" fmla="*/ 0 h 462"/>
                <a:gd name="T8" fmla="*/ 2147483646 w 1184"/>
                <a:gd name="T9" fmla="*/ 2147483646 h 462"/>
                <a:gd name="T10" fmla="*/ 2147483646 w 1184"/>
                <a:gd name="T11" fmla="*/ 2147483646 h 462"/>
                <a:gd name="T12" fmla="*/ 2147483646 w 1184"/>
                <a:gd name="T13" fmla="*/ 2147483646 h 462"/>
                <a:gd name="T14" fmla="*/ 2147483646 w 1184"/>
                <a:gd name="T15" fmla="*/ 2147483646 h 462"/>
                <a:gd name="T16" fmla="*/ 2147483646 w 1184"/>
                <a:gd name="T17" fmla="*/ 2147483646 h 462"/>
                <a:gd name="T18" fmla="*/ 2147483646 w 1184"/>
                <a:gd name="T19" fmla="*/ 2147483646 h 462"/>
                <a:gd name="T20" fmla="*/ 2147483646 w 1184"/>
                <a:gd name="T21" fmla="*/ 2147483646 h 462"/>
                <a:gd name="T22" fmla="*/ 2147483646 w 1184"/>
                <a:gd name="T23" fmla="*/ 2147483646 h 462"/>
                <a:gd name="T24" fmla="*/ 2147483646 w 1184"/>
                <a:gd name="T25" fmla="*/ 2147483646 h 462"/>
                <a:gd name="T26" fmla="*/ 2147483646 w 1184"/>
                <a:gd name="T27" fmla="*/ 2147483646 h 462"/>
                <a:gd name="T28" fmla="*/ 2147483646 w 1184"/>
                <a:gd name="T29" fmla="*/ 2147483646 h 462"/>
                <a:gd name="T30" fmla="*/ 2147483646 w 1184"/>
                <a:gd name="T31" fmla="*/ 2147483646 h 462"/>
                <a:gd name="T32" fmla="*/ 2147483646 w 1184"/>
                <a:gd name="T33" fmla="*/ 2147483646 h 462"/>
                <a:gd name="T34" fmla="*/ 2147483646 w 1184"/>
                <a:gd name="T35" fmla="*/ 2147483646 h 462"/>
                <a:gd name="T36" fmla="*/ 2147483646 w 1184"/>
                <a:gd name="T37" fmla="*/ 2147483646 h 462"/>
                <a:gd name="T38" fmla="*/ 2147483646 w 1184"/>
                <a:gd name="T39" fmla="*/ 2147483646 h 462"/>
                <a:gd name="T40" fmla="*/ 2147483646 w 1184"/>
                <a:gd name="T41" fmla="*/ 2147483646 h 462"/>
                <a:gd name="T42" fmla="*/ 2147483646 w 1184"/>
                <a:gd name="T43" fmla="*/ 2147483646 h 462"/>
                <a:gd name="T44" fmla="*/ 2147483646 w 1184"/>
                <a:gd name="T45" fmla="*/ 2147483646 h 462"/>
                <a:gd name="T46" fmla="*/ 2147483646 w 1184"/>
                <a:gd name="T47" fmla="*/ 2147483646 h 462"/>
                <a:gd name="T48" fmla="*/ 2147483646 w 1184"/>
                <a:gd name="T49" fmla="*/ 2147483646 h 462"/>
                <a:gd name="T50" fmla="*/ 2147483646 w 1184"/>
                <a:gd name="T51" fmla="*/ 2147483646 h 462"/>
                <a:gd name="T52" fmla="*/ 2147483646 w 1184"/>
                <a:gd name="T53" fmla="*/ 2147483646 h 462"/>
                <a:gd name="T54" fmla="*/ 2147483646 w 1184"/>
                <a:gd name="T55" fmla="*/ 2147483646 h 462"/>
                <a:gd name="T56" fmla="*/ 2147483646 w 1184"/>
                <a:gd name="T57" fmla="*/ 2147483646 h 462"/>
                <a:gd name="T58" fmla="*/ 2147483646 w 1184"/>
                <a:gd name="T59" fmla="*/ 2147483646 h 462"/>
                <a:gd name="T60" fmla="*/ 2147483646 w 1184"/>
                <a:gd name="T61" fmla="*/ 2147483646 h 462"/>
                <a:gd name="T62" fmla="*/ 2147483646 w 1184"/>
                <a:gd name="T63" fmla="*/ 2147483646 h 462"/>
                <a:gd name="T64" fmla="*/ 2147483646 w 1184"/>
                <a:gd name="T65" fmla="*/ 2147483646 h 462"/>
                <a:gd name="T66" fmla="*/ 2147483646 w 1184"/>
                <a:gd name="T67" fmla="*/ 2147483646 h 462"/>
                <a:gd name="T68" fmla="*/ 2147483646 w 1184"/>
                <a:gd name="T69" fmla="*/ 2147483646 h 462"/>
                <a:gd name="T70" fmla="*/ 2147483646 w 1184"/>
                <a:gd name="T71" fmla="*/ 2147483646 h 462"/>
                <a:gd name="T72" fmla="*/ 2147483646 w 1184"/>
                <a:gd name="T73" fmla="*/ 2147483646 h 462"/>
                <a:gd name="T74" fmla="*/ 2147483646 w 1184"/>
                <a:gd name="T75" fmla="*/ 2147483646 h 462"/>
                <a:gd name="T76" fmla="*/ 2147483646 w 1184"/>
                <a:gd name="T77" fmla="*/ 2147483646 h 462"/>
                <a:gd name="T78" fmla="*/ 2147483646 w 1184"/>
                <a:gd name="T79" fmla="*/ 2147483646 h 462"/>
                <a:gd name="T80" fmla="*/ 2147483646 w 1184"/>
                <a:gd name="T81" fmla="*/ 2147483646 h 462"/>
                <a:gd name="T82" fmla="*/ 2147483646 w 1184"/>
                <a:gd name="T83" fmla="*/ 2147483646 h 462"/>
                <a:gd name="T84" fmla="*/ 2147483646 w 1184"/>
                <a:gd name="T85" fmla="*/ 2147483646 h 462"/>
                <a:gd name="T86" fmla="*/ 2147483646 w 1184"/>
                <a:gd name="T87" fmla="*/ 2147483646 h 462"/>
                <a:gd name="T88" fmla="*/ 2147483646 w 1184"/>
                <a:gd name="T89" fmla="*/ 2147483646 h 462"/>
                <a:gd name="T90" fmla="*/ 2147483646 w 1184"/>
                <a:gd name="T91" fmla="*/ 2147483646 h 462"/>
                <a:gd name="T92" fmla="*/ 2147483646 w 1184"/>
                <a:gd name="T93" fmla="*/ 2147483646 h 462"/>
                <a:gd name="T94" fmla="*/ 2147483646 w 1184"/>
                <a:gd name="T95" fmla="*/ 2147483646 h 462"/>
                <a:gd name="T96" fmla="*/ 2147483646 w 1184"/>
                <a:gd name="T97" fmla="*/ 2147483646 h 462"/>
                <a:gd name="T98" fmla="*/ 2147483646 w 1184"/>
                <a:gd name="T99" fmla="*/ 2147483646 h 462"/>
                <a:gd name="T100" fmla="*/ 2147483646 w 1184"/>
                <a:gd name="T101" fmla="*/ 2147483646 h 462"/>
                <a:gd name="T102" fmla="*/ 2147483646 w 1184"/>
                <a:gd name="T103" fmla="*/ 2147483646 h 462"/>
                <a:gd name="T104" fmla="*/ 2147483646 w 1184"/>
                <a:gd name="T105" fmla="*/ 2147483646 h 462"/>
                <a:gd name="T106" fmla="*/ 2147483646 w 1184"/>
                <a:gd name="T107" fmla="*/ 2147483646 h 462"/>
                <a:gd name="T108" fmla="*/ 2147483646 w 1184"/>
                <a:gd name="T109" fmla="*/ 2147483646 h 462"/>
                <a:gd name="T110" fmla="*/ 2147483646 w 1184"/>
                <a:gd name="T111" fmla="*/ 2147483646 h 462"/>
                <a:gd name="T112" fmla="*/ 2147483646 w 1184"/>
                <a:gd name="T113" fmla="*/ 2147483646 h 462"/>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1184" h="462">
                  <a:moveTo>
                    <a:pt x="17" y="70"/>
                  </a:moveTo>
                  <a:cubicBezTo>
                    <a:pt x="17" y="114"/>
                    <a:pt x="17" y="114"/>
                    <a:pt x="17" y="114"/>
                  </a:cubicBezTo>
                  <a:cubicBezTo>
                    <a:pt x="76" y="114"/>
                    <a:pt x="76" y="114"/>
                    <a:pt x="76" y="114"/>
                  </a:cubicBezTo>
                  <a:cubicBezTo>
                    <a:pt x="76" y="127"/>
                    <a:pt x="76" y="127"/>
                    <a:pt x="76" y="127"/>
                  </a:cubicBezTo>
                  <a:cubicBezTo>
                    <a:pt x="3" y="127"/>
                    <a:pt x="3" y="127"/>
                    <a:pt x="3" y="127"/>
                  </a:cubicBezTo>
                  <a:cubicBezTo>
                    <a:pt x="3" y="2"/>
                    <a:pt x="3" y="2"/>
                    <a:pt x="3" y="2"/>
                  </a:cubicBezTo>
                  <a:cubicBezTo>
                    <a:pt x="74" y="2"/>
                    <a:pt x="74" y="2"/>
                    <a:pt x="74" y="2"/>
                  </a:cubicBezTo>
                  <a:cubicBezTo>
                    <a:pt x="74" y="15"/>
                    <a:pt x="74" y="15"/>
                    <a:pt x="74" y="15"/>
                  </a:cubicBezTo>
                  <a:cubicBezTo>
                    <a:pt x="17" y="15"/>
                    <a:pt x="17" y="15"/>
                    <a:pt x="17" y="15"/>
                  </a:cubicBezTo>
                  <a:cubicBezTo>
                    <a:pt x="17" y="57"/>
                    <a:pt x="17" y="57"/>
                    <a:pt x="17" y="57"/>
                  </a:cubicBezTo>
                  <a:cubicBezTo>
                    <a:pt x="69" y="57"/>
                    <a:pt x="69" y="57"/>
                    <a:pt x="69" y="57"/>
                  </a:cubicBezTo>
                  <a:cubicBezTo>
                    <a:pt x="69" y="70"/>
                    <a:pt x="69" y="70"/>
                    <a:pt x="69" y="70"/>
                  </a:cubicBezTo>
                  <a:lnTo>
                    <a:pt x="17" y="70"/>
                  </a:lnTo>
                  <a:close/>
                  <a:moveTo>
                    <a:pt x="186" y="2"/>
                  </a:moveTo>
                  <a:cubicBezTo>
                    <a:pt x="172" y="2"/>
                    <a:pt x="172" y="2"/>
                    <a:pt x="172" y="2"/>
                  </a:cubicBezTo>
                  <a:cubicBezTo>
                    <a:pt x="172" y="97"/>
                    <a:pt x="172" y="97"/>
                    <a:pt x="172" y="97"/>
                  </a:cubicBezTo>
                  <a:cubicBezTo>
                    <a:pt x="119" y="2"/>
                    <a:pt x="119" y="2"/>
                    <a:pt x="119" y="2"/>
                  </a:cubicBezTo>
                  <a:cubicBezTo>
                    <a:pt x="106" y="2"/>
                    <a:pt x="106" y="2"/>
                    <a:pt x="106" y="2"/>
                  </a:cubicBezTo>
                  <a:cubicBezTo>
                    <a:pt x="106" y="127"/>
                    <a:pt x="106" y="127"/>
                    <a:pt x="106" y="127"/>
                  </a:cubicBezTo>
                  <a:cubicBezTo>
                    <a:pt x="120" y="127"/>
                    <a:pt x="120" y="127"/>
                    <a:pt x="120" y="127"/>
                  </a:cubicBezTo>
                  <a:cubicBezTo>
                    <a:pt x="120" y="31"/>
                    <a:pt x="120" y="31"/>
                    <a:pt x="120" y="31"/>
                  </a:cubicBezTo>
                  <a:cubicBezTo>
                    <a:pt x="174" y="127"/>
                    <a:pt x="174" y="127"/>
                    <a:pt x="174" y="127"/>
                  </a:cubicBezTo>
                  <a:cubicBezTo>
                    <a:pt x="186" y="127"/>
                    <a:pt x="186" y="127"/>
                    <a:pt x="186" y="127"/>
                  </a:cubicBezTo>
                  <a:lnTo>
                    <a:pt x="186" y="2"/>
                  </a:lnTo>
                  <a:close/>
                  <a:moveTo>
                    <a:pt x="262" y="78"/>
                  </a:moveTo>
                  <a:cubicBezTo>
                    <a:pt x="285" y="78"/>
                    <a:pt x="285" y="78"/>
                    <a:pt x="285" y="78"/>
                  </a:cubicBezTo>
                  <a:cubicBezTo>
                    <a:pt x="285" y="91"/>
                    <a:pt x="285" y="91"/>
                    <a:pt x="285" y="91"/>
                  </a:cubicBezTo>
                  <a:cubicBezTo>
                    <a:pt x="285" y="106"/>
                    <a:pt x="276" y="116"/>
                    <a:pt x="259" y="116"/>
                  </a:cubicBezTo>
                  <a:cubicBezTo>
                    <a:pt x="242" y="116"/>
                    <a:pt x="232" y="105"/>
                    <a:pt x="232" y="89"/>
                  </a:cubicBezTo>
                  <a:cubicBezTo>
                    <a:pt x="232" y="40"/>
                    <a:pt x="232" y="40"/>
                    <a:pt x="232" y="40"/>
                  </a:cubicBezTo>
                  <a:cubicBezTo>
                    <a:pt x="232" y="25"/>
                    <a:pt x="242" y="13"/>
                    <a:pt x="259" y="13"/>
                  </a:cubicBezTo>
                  <a:cubicBezTo>
                    <a:pt x="276" y="13"/>
                    <a:pt x="285" y="23"/>
                    <a:pt x="285" y="36"/>
                  </a:cubicBezTo>
                  <a:cubicBezTo>
                    <a:pt x="285" y="39"/>
                    <a:pt x="285" y="39"/>
                    <a:pt x="285" y="39"/>
                  </a:cubicBezTo>
                  <a:cubicBezTo>
                    <a:pt x="299" y="39"/>
                    <a:pt x="299" y="39"/>
                    <a:pt x="299" y="39"/>
                  </a:cubicBezTo>
                  <a:cubicBezTo>
                    <a:pt x="299" y="36"/>
                    <a:pt x="299" y="36"/>
                    <a:pt x="299" y="36"/>
                  </a:cubicBezTo>
                  <a:cubicBezTo>
                    <a:pt x="299" y="14"/>
                    <a:pt x="283" y="0"/>
                    <a:pt x="259" y="0"/>
                  </a:cubicBezTo>
                  <a:cubicBezTo>
                    <a:pt x="234" y="0"/>
                    <a:pt x="218" y="16"/>
                    <a:pt x="218" y="40"/>
                  </a:cubicBezTo>
                  <a:cubicBezTo>
                    <a:pt x="218" y="89"/>
                    <a:pt x="218" y="89"/>
                    <a:pt x="218" y="89"/>
                  </a:cubicBezTo>
                  <a:cubicBezTo>
                    <a:pt x="218" y="114"/>
                    <a:pt x="235" y="129"/>
                    <a:pt x="259" y="129"/>
                  </a:cubicBezTo>
                  <a:cubicBezTo>
                    <a:pt x="283" y="129"/>
                    <a:pt x="299" y="114"/>
                    <a:pt x="299" y="91"/>
                  </a:cubicBezTo>
                  <a:cubicBezTo>
                    <a:pt x="299" y="66"/>
                    <a:pt x="299" y="66"/>
                    <a:pt x="299" y="66"/>
                  </a:cubicBezTo>
                  <a:cubicBezTo>
                    <a:pt x="262" y="66"/>
                    <a:pt x="262" y="66"/>
                    <a:pt x="262" y="66"/>
                  </a:cubicBezTo>
                  <a:lnTo>
                    <a:pt x="262" y="78"/>
                  </a:lnTo>
                  <a:close/>
                  <a:moveTo>
                    <a:pt x="346" y="2"/>
                  </a:moveTo>
                  <a:cubicBezTo>
                    <a:pt x="331" y="2"/>
                    <a:pt x="331" y="2"/>
                    <a:pt x="331" y="2"/>
                  </a:cubicBezTo>
                  <a:cubicBezTo>
                    <a:pt x="331" y="127"/>
                    <a:pt x="331" y="127"/>
                    <a:pt x="331" y="127"/>
                  </a:cubicBezTo>
                  <a:cubicBezTo>
                    <a:pt x="346" y="127"/>
                    <a:pt x="346" y="127"/>
                    <a:pt x="346" y="127"/>
                  </a:cubicBezTo>
                  <a:lnTo>
                    <a:pt x="346" y="2"/>
                  </a:lnTo>
                  <a:close/>
                  <a:moveTo>
                    <a:pt x="463" y="2"/>
                  </a:moveTo>
                  <a:cubicBezTo>
                    <a:pt x="449" y="2"/>
                    <a:pt x="449" y="2"/>
                    <a:pt x="449" y="2"/>
                  </a:cubicBezTo>
                  <a:cubicBezTo>
                    <a:pt x="449" y="97"/>
                    <a:pt x="449" y="97"/>
                    <a:pt x="449" y="97"/>
                  </a:cubicBezTo>
                  <a:cubicBezTo>
                    <a:pt x="396" y="2"/>
                    <a:pt x="396" y="2"/>
                    <a:pt x="396" y="2"/>
                  </a:cubicBezTo>
                  <a:cubicBezTo>
                    <a:pt x="383" y="2"/>
                    <a:pt x="383" y="2"/>
                    <a:pt x="383" y="2"/>
                  </a:cubicBezTo>
                  <a:cubicBezTo>
                    <a:pt x="383" y="127"/>
                    <a:pt x="383" y="127"/>
                    <a:pt x="383" y="127"/>
                  </a:cubicBezTo>
                  <a:cubicBezTo>
                    <a:pt x="397" y="127"/>
                    <a:pt x="397" y="127"/>
                    <a:pt x="397" y="127"/>
                  </a:cubicBezTo>
                  <a:cubicBezTo>
                    <a:pt x="397" y="31"/>
                    <a:pt x="397" y="31"/>
                    <a:pt x="397" y="31"/>
                  </a:cubicBezTo>
                  <a:cubicBezTo>
                    <a:pt x="451" y="127"/>
                    <a:pt x="451" y="127"/>
                    <a:pt x="451" y="127"/>
                  </a:cubicBezTo>
                  <a:cubicBezTo>
                    <a:pt x="463" y="127"/>
                    <a:pt x="463" y="127"/>
                    <a:pt x="463" y="127"/>
                  </a:cubicBezTo>
                  <a:lnTo>
                    <a:pt x="463" y="2"/>
                  </a:lnTo>
                  <a:close/>
                  <a:moveTo>
                    <a:pt x="564" y="70"/>
                  </a:moveTo>
                  <a:cubicBezTo>
                    <a:pt x="564" y="57"/>
                    <a:pt x="564" y="57"/>
                    <a:pt x="564" y="57"/>
                  </a:cubicBezTo>
                  <a:cubicBezTo>
                    <a:pt x="512" y="57"/>
                    <a:pt x="512" y="57"/>
                    <a:pt x="512" y="57"/>
                  </a:cubicBezTo>
                  <a:cubicBezTo>
                    <a:pt x="512" y="15"/>
                    <a:pt x="512" y="15"/>
                    <a:pt x="512" y="15"/>
                  </a:cubicBezTo>
                  <a:cubicBezTo>
                    <a:pt x="569" y="15"/>
                    <a:pt x="569" y="15"/>
                    <a:pt x="569" y="15"/>
                  </a:cubicBezTo>
                  <a:cubicBezTo>
                    <a:pt x="569" y="2"/>
                    <a:pt x="569" y="2"/>
                    <a:pt x="569" y="2"/>
                  </a:cubicBezTo>
                  <a:cubicBezTo>
                    <a:pt x="498" y="2"/>
                    <a:pt x="498" y="2"/>
                    <a:pt x="498" y="2"/>
                  </a:cubicBezTo>
                  <a:cubicBezTo>
                    <a:pt x="498" y="127"/>
                    <a:pt x="498" y="127"/>
                    <a:pt x="498" y="127"/>
                  </a:cubicBezTo>
                  <a:cubicBezTo>
                    <a:pt x="571" y="127"/>
                    <a:pt x="571" y="127"/>
                    <a:pt x="571" y="127"/>
                  </a:cubicBezTo>
                  <a:cubicBezTo>
                    <a:pt x="571" y="114"/>
                    <a:pt x="571" y="114"/>
                    <a:pt x="571" y="114"/>
                  </a:cubicBezTo>
                  <a:cubicBezTo>
                    <a:pt x="512" y="114"/>
                    <a:pt x="512" y="114"/>
                    <a:pt x="512" y="114"/>
                  </a:cubicBezTo>
                  <a:cubicBezTo>
                    <a:pt x="512" y="70"/>
                    <a:pt x="512" y="70"/>
                    <a:pt x="512" y="70"/>
                  </a:cubicBezTo>
                  <a:lnTo>
                    <a:pt x="564" y="70"/>
                  </a:lnTo>
                  <a:close/>
                  <a:moveTo>
                    <a:pt x="664" y="70"/>
                  </a:moveTo>
                  <a:cubicBezTo>
                    <a:pt x="664" y="57"/>
                    <a:pt x="664" y="57"/>
                    <a:pt x="664" y="57"/>
                  </a:cubicBezTo>
                  <a:cubicBezTo>
                    <a:pt x="612" y="57"/>
                    <a:pt x="612" y="57"/>
                    <a:pt x="612" y="57"/>
                  </a:cubicBezTo>
                  <a:cubicBezTo>
                    <a:pt x="612" y="15"/>
                    <a:pt x="612" y="15"/>
                    <a:pt x="612" y="15"/>
                  </a:cubicBezTo>
                  <a:cubicBezTo>
                    <a:pt x="669" y="15"/>
                    <a:pt x="669" y="15"/>
                    <a:pt x="669" y="15"/>
                  </a:cubicBezTo>
                  <a:cubicBezTo>
                    <a:pt x="669" y="2"/>
                    <a:pt x="669" y="2"/>
                    <a:pt x="669" y="2"/>
                  </a:cubicBezTo>
                  <a:cubicBezTo>
                    <a:pt x="597" y="2"/>
                    <a:pt x="597" y="2"/>
                    <a:pt x="597" y="2"/>
                  </a:cubicBezTo>
                  <a:cubicBezTo>
                    <a:pt x="597" y="127"/>
                    <a:pt x="597" y="127"/>
                    <a:pt x="597" y="127"/>
                  </a:cubicBezTo>
                  <a:cubicBezTo>
                    <a:pt x="670" y="127"/>
                    <a:pt x="670" y="127"/>
                    <a:pt x="670" y="127"/>
                  </a:cubicBezTo>
                  <a:cubicBezTo>
                    <a:pt x="670" y="114"/>
                    <a:pt x="670" y="114"/>
                    <a:pt x="670" y="114"/>
                  </a:cubicBezTo>
                  <a:cubicBezTo>
                    <a:pt x="612" y="114"/>
                    <a:pt x="612" y="114"/>
                    <a:pt x="612" y="114"/>
                  </a:cubicBezTo>
                  <a:cubicBezTo>
                    <a:pt x="612" y="70"/>
                    <a:pt x="612" y="70"/>
                    <a:pt x="612" y="70"/>
                  </a:cubicBezTo>
                  <a:lnTo>
                    <a:pt x="664" y="70"/>
                  </a:lnTo>
                  <a:close/>
                  <a:moveTo>
                    <a:pt x="779" y="127"/>
                  </a:moveTo>
                  <a:cubicBezTo>
                    <a:pt x="756" y="74"/>
                    <a:pt x="756" y="74"/>
                    <a:pt x="756" y="74"/>
                  </a:cubicBezTo>
                  <a:cubicBezTo>
                    <a:pt x="770" y="69"/>
                    <a:pt x="779" y="56"/>
                    <a:pt x="779" y="39"/>
                  </a:cubicBezTo>
                  <a:cubicBezTo>
                    <a:pt x="779" y="17"/>
                    <a:pt x="761" y="2"/>
                    <a:pt x="737" y="2"/>
                  </a:cubicBezTo>
                  <a:cubicBezTo>
                    <a:pt x="699" y="2"/>
                    <a:pt x="699" y="2"/>
                    <a:pt x="699" y="2"/>
                  </a:cubicBezTo>
                  <a:cubicBezTo>
                    <a:pt x="699" y="127"/>
                    <a:pt x="699" y="127"/>
                    <a:pt x="699" y="127"/>
                  </a:cubicBezTo>
                  <a:cubicBezTo>
                    <a:pt x="713" y="127"/>
                    <a:pt x="713" y="127"/>
                    <a:pt x="713" y="127"/>
                  </a:cubicBezTo>
                  <a:cubicBezTo>
                    <a:pt x="713" y="78"/>
                    <a:pt x="713" y="78"/>
                    <a:pt x="713" y="78"/>
                  </a:cubicBezTo>
                  <a:cubicBezTo>
                    <a:pt x="736" y="78"/>
                    <a:pt x="736" y="78"/>
                    <a:pt x="736" y="78"/>
                  </a:cubicBezTo>
                  <a:cubicBezTo>
                    <a:pt x="738" y="78"/>
                    <a:pt x="740" y="78"/>
                    <a:pt x="742" y="78"/>
                  </a:cubicBezTo>
                  <a:cubicBezTo>
                    <a:pt x="763" y="127"/>
                    <a:pt x="763" y="127"/>
                    <a:pt x="763" y="127"/>
                  </a:cubicBezTo>
                  <a:lnTo>
                    <a:pt x="779" y="127"/>
                  </a:lnTo>
                  <a:close/>
                  <a:moveTo>
                    <a:pt x="736" y="15"/>
                  </a:moveTo>
                  <a:cubicBezTo>
                    <a:pt x="753" y="15"/>
                    <a:pt x="764" y="25"/>
                    <a:pt x="764" y="40"/>
                  </a:cubicBezTo>
                  <a:cubicBezTo>
                    <a:pt x="764" y="55"/>
                    <a:pt x="753" y="65"/>
                    <a:pt x="736" y="65"/>
                  </a:cubicBezTo>
                  <a:cubicBezTo>
                    <a:pt x="713" y="65"/>
                    <a:pt x="713" y="65"/>
                    <a:pt x="713" y="65"/>
                  </a:cubicBezTo>
                  <a:cubicBezTo>
                    <a:pt x="713" y="15"/>
                    <a:pt x="713" y="15"/>
                    <a:pt x="713" y="15"/>
                  </a:cubicBezTo>
                  <a:lnTo>
                    <a:pt x="736" y="15"/>
                  </a:lnTo>
                  <a:close/>
                  <a:moveTo>
                    <a:pt x="881" y="38"/>
                  </a:moveTo>
                  <a:cubicBezTo>
                    <a:pt x="881" y="35"/>
                    <a:pt x="881" y="35"/>
                    <a:pt x="881" y="35"/>
                  </a:cubicBezTo>
                  <a:cubicBezTo>
                    <a:pt x="881" y="14"/>
                    <a:pt x="865" y="0"/>
                    <a:pt x="842" y="0"/>
                  </a:cubicBezTo>
                  <a:cubicBezTo>
                    <a:pt x="819" y="0"/>
                    <a:pt x="804" y="14"/>
                    <a:pt x="804" y="32"/>
                  </a:cubicBezTo>
                  <a:cubicBezTo>
                    <a:pt x="804" y="49"/>
                    <a:pt x="816" y="58"/>
                    <a:pt x="830" y="64"/>
                  </a:cubicBezTo>
                  <a:cubicBezTo>
                    <a:pt x="847" y="71"/>
                    <a:pt x="847" y="71"/>
                    <a:pt x="847" y="71"/>
                  </a:cubicBezTo>
                  <a:cubicBezTo>
                    <a:pt x="859" y="76"/>
                    <a:pt x="869" y="81"/>
                    <a:pt x="869" y="94"/>
                  </a:cubicBezTo>
                  <a:cubicBezTo>
                    <a:pt x="869" y="107"/>
                    <a:pt x="859" y="117"/>
                    <a:pt x="842" y="117"/>
                  </a:cubicBezTo>
                  <a:cubicBezTo>
                    <a:pt x="825" y="117"/>
                    <a:pt x="816" y="107"/>
                    <a:pt x="816" y="95"/>
                  </a:cubicBezTo>
                  <a:cubicBezTo>
                    <a:pt x="816" y="91"/>
                    <a:pt x="816" y="91"/>
                    <a:pt x="816" y="91"/>
                  </a:cubicBezTo>
                  <a:cubicBezTo>
                    <a:pt x="802" y="91"/>
                    <a:pt x="802" y="91"/>
                    <a:pt x="802" y="91"/>
                  </a:cubicBezTo>
                  <a:cubicBezTo>
                    <a:pt x="802" y="94"/>
                    <a:pt x="802" y="94"/>
                    <a:pt x="802" y="94"/>
                  </a:cubicBezTo>
                  <a:cubicBezTo>
                    <a:pt x="802" y="115"/>
                    <a:pt x="818" y="129"/>
                    <a:pt x="842" y="129"/>
                  </a:cubicBezTo>
                  <a:cubicBezTo>
                    <a:pt x="866" y="129"/>
                    <a:pt x="883" y="115"/>
                    <a:pt x="883" y="93"/>
                  </a:cubicBezTo>
                  <a:cubicBezTo>
                    <a:pt x="883" y="71"/>
                    <a:pt x="867" y="64"/>
                    <a:pt x="853" y="58"/>
                  </a:cubicBezTo>
                  <a:cubicBezTo>
                    <a:pt x="832" y="50"/>
                    <a:pt x="832" y="50"/>
                    <a:pt x="832" y="50"/>
                  </a:cubicBezTo>
                  <a:cubicBezTo>
                    <a:pt x="824" y="46"/>
                    <a:pt x="818" y="40"/>
                    <a:pt x="818" y="31"/>
                  </a:cubicBezTo>
                  <a:cubicBezTo>
                    <a:pt x="818" y="20"/>
                    <a:pt x="827" y="13"/>
                    <a:pt x="842" y="13"/>
                  </a:cubicBezTo>
                  <a:cubicBezTo>
                    <a:pt x="858" y="13"/>
                    <a:pt x="867" y="22"/>
                    <a:pt x="867" y="35"/>
                  </a:cubicBezTo>
                  <a:cubicBezTo>
                    <a:pt x="867" y="38"/>
                    <a:pt x="867" y="38"/>
                    <a:pt x="867" y="38"/>
                  </a:cubicBezTo>
                  <a:lnTo>
                    <a:pt x="881" y="38"/>
                  </a:lnTo>
                  <a:close/>
                  <a:moveTo>
                    <a:pt x="1039" y="56"/>
                  </a:moveTo>
                  <a:cubicBezTo>
                    <a:pt x="990" y="56"/>
                    <a:pt x="990" y="56"/>
                    <a:pt x="990" y="56"/>
                  </a:cubicBezTo>
                  <a:cubicBezTo>
                    <a:pt x="972" y="56"/>
                    <a:pt x="965" y="47"/>
                    <a:pt x="965" y="34"/>
                  </a:cubicBezTo>
                  <a:cubicBezTo>
                    <a:pt x="965" y="22"/>
                    <a:pt x="973" y="13"/>
                    <a:pt x="987" y="13"/>
                  </a:cubicBezTo>
                  <a:cubicBezTo>
                    <a:pt x="1001" y="13"/>
                    <a:pt x="1008" y="22"/>
                    <a:pt x="1008" y="34"/>
                  </a:cubicBezTo>
                  <a:cubicBezTo>
                    <a:pt x="1008" y="37"/>
                    <a:pt x="1008" y="37"/>
                    <a:pt x="1008" y="37"/>
                  </a:cubicBezTo>
                  <a:cubicBezTo>
                    <a:pt x="1022" y="37"/>
                    <a:pt x="1022" y="37"/>
                    <a:pt x="1022" y="37"/>
                  </a:cubicBezTo>
                  <a:cubicBezTo>
                    <a:pt x="1022" y="34"/>
                    <a:pt x="1022" y="34"/>
                    <a:pt x="1022" y="34"/>
                  </a:cubicBezTo>
                  <a:cubicBezTo>
                    <a:pt x="1022" y="14"/>
                    <a:pt x="1008" y="0"/>
                    <a:pt x="987" y="0"/>
                  </a:cubicBezTo>
                  <a:cubicBezTo>
                    <a:pt x="965" y="0"/>
                    <a:pt x="951" y="14"/>
                    <a:pt x="951" y="33"/>
                  </a:cubicBezTo>
                  <a:cubicBezTo>
                    <a:pt x="951" y="46"/>
                    <a:pt x="956" y="56"/>
                    <a:pt x="968" y="62"/>
                  </a:cubicBezTo>
                  <a:cubicBezTo>
                    <a:pt x="954" y="67"/>
                    <a:pt x="946" y="78"/>
                    <a:pt x="946" y="93"/>
                  </a:cubicBezTo>
                  <a:cubicBezTo>
                    <a:pt x="946" y="115"/>
                    <a:pt x="963" y="129"/>
                    <a:pt x="987" y="129"/>
                  </a:cubicBezTo>
                  <a:cubicBezTo>
                    <a:pt x="1011" y="129"/>
                    <a:pt x="1027" y="114"/>
                    <a:pt x="1027" y="91"/>
                  </a:cubicBezTo>
                  <a:cubicBezTo>
                    <a:pt x="1027" y="68"/>
                    <a:pt x="1027" y="68"/>
                    <a:pt x="1027" y="68"/>
                  </a:cubicBezTo>
                  <a:cubicBezTo>
                    <a:pt x="1039" y="68"/>
                    <a:pt x="1039" y="68"/>
                    <a:pt x="1039" y="68"/>
                  </a:cubicBezTo>
                  <a:lnTo>
                    <a:pt x="1039" y="56"/>
                  </a:lnTo>
                  <a:close/>
                  <a:moveTo>
                    <a:pt x="1013" y="91"/>
                  </a:moveTo>
                  <a:cubicBezTo>
                    <a:pt x="1013" y="106"/>
                    <a:pt x="1004" y="117"/>
                    <a:pt x="987" y="117"/>
                  </a:cubicBezTo>
                  <a:cubicBezTo>
                    <a:pt x="970" y="117"/>
                    <a:pt x="961" y="107"/>
                    <a:pt x="961" y="92"/>
                  </a:cubicBezTo>
                  <a:cubicBezTo>
                    <a:pt x="961" y="80"/>
                    <a:pt x="969" y="68"/>
                    <a:pt x="989" y="68"/>
                  </a:cubicBezTo>
                  <a:cubicBezTo>
                    <a:pt x="1013" y="68"/>
                    <a:pt x="1013" y="68"/>
                    <a:pt x="1013" y="68"/>
                  </a:cubicBezTo>
                  <a:cubicBezTo>
                    <a:pt x="1013" y="91"/>
                    <a:pt x="1013" y="91"/>
                    <a:pt x="1013" y="91"/>
                  </a:cubicBezTo>
                  <a:moveTo>
                    <a:pt x="44" y="269"/>
                  </a:moveTo>
                  <a:cubicBezTo>
                    <a:pt x="67" y="269"/>
                    <a:pt x="67" y="269"/>
                    <a:pt x="67" y="269"/>
                  </a:cubicBezTo>
                  <a:cubicBezTo>
                    <a:pt x="67" y="283"/>
                    <a:pt x="67" y="283"/>
                    <a:pt x="67" y="283"/>
                  </a:cubicBezTo>
                  <a:cubicBezTo>
                    <a:pt x="67" y="297"/>
                    <a:pt x="58" y="307"/>
                    <a:pt x="41" y="307"/>
                  </a:cubicBezTo>
                  <a:cubicBezTo>
                    <a:pt x="24" y="307"/>
                    <a:pt x="14" y="296"/>
                    <a:pt x="14" y="281"/>
                  </a:cubicBezTo>
                  <a:cubicBezTo>
                    <a:pt x="14" y="231"/>
                    <a:pt x="14" y="231"/>
                    <a:pt x="14" y="231"/>
                  </a:cubicBezTo>
                  <a:cubicBezTo>
                    <a:pt x="14" y="216"/>
                    <a:pt x="24" y="205"/>
                    <a:pt x="41" y="205"/>
                  </a:cubicBezTo>
                  <a:cubicBezTo>
                    <a:pt x="57" y="205"/>
                    <a:pt x="67" y="214"/>
                    <a:pt x="67" y="227"/>
                  </a:cubicBezTo>
                  <a:cubicBezTo>
                    <a:pt x="67" y="230"/>
                    <a:pt x="67" y="230"/>
                    <a:pt x="67" y="230"/>
                  </a:cubicBezTo>
                  <a:cubicBezTo>
                    <a:pt x="81" y="230"/>
                    <a:pt x="81" y="230"/>
                    <a:pt x="81" y="230"/>
                  </a:cubicBezTo>
                  <a:cubicBezTo>
                    <a:pt x="81" y="228"/>
                    <a:pt x="81" y="228"/>
                    <a:pt x="81" y="228"/>
                  </a:cubicBezTo>
                  <a:cubicBezTo>
                    <a:pt x="81" y="205"/>
                    <a:pt x="64" y="192"/>
                    <a:pt x="41" y="192"/>
                  </a:cubicBezTo>
                  <a:cubicBezTo>
                    <a:pt x="16" y="192"/>
                    <a:pt x="0" y="207"/>
                    <a:pt x="0" y="232"/>
                  </a:cubicBezTo>
                  <a:cubicBezTo>
                    <a:pt x="0" y="280"/>
                    <a:pt x="0" y="280"/>
                    <a:pt x="0" y="280"/>
                  </a:cubicBezTo>
                  <a:cubicBezTo>
                    <a:pt x="0" y="305"/>
                    <a:pt x="16" y="320"/>
                    <a:pt x="41" y="320"/>
                  </a:cubicBezTo>
                  <a:cubicBezTo>
                    <a:pt x="64" y="320"/>
                    <a:pt x="81" y="306"/>
                    <a:pt x="81" y="282"/>
                  </a:cubicBezTo>
                  <a:cubicBezTo>
                    <a:pt x="81" y="257"/>
                    <a:pt x="81" y="257"/>
                    <a:pt x="81" y="257"/>
                  </a:cubicBezTo>
                  <a:cubicBezTo>
                    <a:pt x="44" y="257"/>
                    <a:pt x="44" y="257"/>
                    <a:pt x="44" y="257"/>
                  </a:cubicBezTo>
                  <a:lnTo>
                    <a:pt x="44" y="269"/>
                  </a:lnTo>
                  <a:close/>
                  <a:moveTo>
                    <a:pt x="174" y="261"/>
                  </a:moveTo>
                  <a:cubicBezTo>
                    <a:pt x="174" y="248"/>
                    <a:pt x="174" y="248"/>
                    <a:pt x="174" y="248"/>
                  </a:cubicBezTo>
                  <a:cubicBezTo>
                    <a:pt x="122" y="248"/>
                    <a:pt x="122" y="248"/>
                    <a:pt x="122" y="248"/>
                  </a:cubicBezTo>
                  <a:cubicBezTo>
                    <a:pt x="122" y="207"/>
                    <a:pt x="122" y="207"/>
                    <a:pt x="122" y="207"/>
                  </a:cubicBezTo>
                  <a:cubicBezTo>
                    <a:pt x="179" y="207"/>
                    <a:pt x="179" y="207"/>
                    <a:pt x="179" y="207"/>
                  </a:cubicBezTo>
                  <a:cubicBezTo>
                    <a:pt x="179" y="194"/>
                    <a:pt x="179" y="194"/>
                    <a:pt x="179" y="194"/>
                  </a:cubicBezTo>
                  <a:cubicBezTo>
                    <a:pt x="108" y="194"/>
                    <a:pt x="108" y="194"/>
                    <a:pt x="108" y="194"/>
                  </a:cubicBezTo>
                  <a:cubicBezTo>
                    <a:pt x="108" y="318"/>
                    <a:pt x="108" y="318"/>
                    <a:pt x="108" y="318"/>
                  </a:cubicBezTo>
                  <a:cubicBezTo>
                    <a:pt x="180" y="318"/>
                    <a:pt x="180" y="318"/>
                    <a:pt x="180" y="318"/>
                  </a:cubicBezTo>
                  <a:cubicBezTo>
                    <a:pt x="180" y="305"/>
                    <a:pt x="180" y="305"/>
                    <a:pt x="180" y="305"/>
                  </a:cubicBezTo>
                  <a:cubicBezTo>
                    <a:pt x="122" y="305"/>
                    <a:pt x="122" y="305"/>
                    <a:pt x="122" y="305"/>
                  </a:cubicBezTo>
                  <a:cubicBezTo>
                    <a:pt x="122" y="261"/>
                    <a:pt x="122" y="261"/>
                    <a:pt x="122" y="261"/>
                  </a:cubicBezTo>
                  <a:lnTo>
                    <a:pt x="174" y="261"/>
                  </a:lnTo>
                  <a:close/>
                  <a:moveTo>
                    <a:pt x="284" y="232"/>
                  </a:moveTo>
                  <a:cubicBezTo>
                    <a:pt x="284" y="207"/>
                    <a:pt x="267" y="192"/>
                    <a:pt x="243" y="192"/>
                  </a:cubicBezTo>
                  <a:cubicBezTo>
                    <a:pt x="218" y="192"/>
                    <a:pt x="202" y="207"/>
                    <a:pt x="202" y="232"/>
                  </a:cubicBezTo>
                  <a:cubicBezTo>
                    <a:pt x="202" y="280"/>
                    <a:pt x="202" y="280"/>
                    <a:pt x="202" y="280"/>
                  </a:cubicBezTo>
                  <a:cubicBezTo>
                    <a:pt x="202" y="305"/>
                    <a:pt x="218" y="320"/>
                    <a:pt x="243" y="320"/>
                  </a:cubicBezTo>
                  <a:cubicBezTo>
                    <a:pt x="267" y="320"/>
                    <a:pt x="284" y="305"/>
                    <a:pt x="284" y="280"/>
                  </a:cubicBezTo>
                  <a:lnTo>
                    <a:pt x="284" y="232"/>
                  </a:lnTo>
                  <a:close/>
                  <a:moveTo>
                    <a:pt x="216" y="231"/>
                  </a:moveTo>
                  <a:cubicBezTo>
                    <a:pt x="216" y="216"/>
                    <a:pt x="226" y="205"/>
                    <a:pt x="243" y="205"/>
                  </a:cubicBezTo>
                  <a:cubicBezTo>
                    <a:pt x="260" y="205"/>
                    <a:pt x="269" y="216"/>
                    <a:pt x="269" y="231"/>
                  </a:cubicBezTo>
                  <a:cubicBezTo>
                    <a:pt x="269" y="281"/>
                    <a:pt x="269" y="281"/>
                    <a:pt x="269" y="281"/>
                  </a:cubicBezTo>
                  <a:cubicBezTo>
                    <a:pt x="269" y="296"/>
                    <a:pt x="260" y="307"/>
                    <a:pt x="243" y="307"/>
                  </a:cubicBezTo>
                  <a:cubicBezTo>
                    <a:pt x="226" y="307"/>
                    <a:pt x="216" y="296"/>
                    <a:pt x="216" y="281"/>
                  </a:cubicBezTo>
                  <a:lnTo>
                    <a:pt x="216" y="231"/>
                  </a:lnTo>
                  <a:close/>
                  <a:moveTo>
                    <a:pt x="388" y="229"/>
                  </a:moveTo>
                  <a:cubicBezTo>
                    <a:pt x="388" y="227"/>
                    <a:pt x="388" y="227"/>
                    <a:pt x="388" y="227"/>
                  </a:cubicBezTo>
                  <a:cubicBezTo>
                    <a:pt x="388" y="205"/>
                    <a:pt x="372" y="192"/>
                    <a:pt x="349" y="192"/>
                  </a:cubicBezTo>
                  <a:cubicBezTo>
                    <a:pt x="327" y="192"/>
                    <a:pt x="311" y="205"/>
                    <a:pt x="311" y="224"/>
                  </a:cubicBezTo>
                  <a:cubicBezTo>
                    <a:pt x="311" y="240"/>
                    <a:pt x="323" y="250"/>
                    <a:pt x="337" y="255"/>
                  </a:cubicBezTo>
                  <a:cubicBezTo>
                    <a:pt x="355" y="262"/>
                    <a:pt x="355" y="262"/>
                    <a:pt x="355" y="262"/>
                  </a:cubicBezTo>
                  <a:cubicBezTo>
                    <a:pt x="366" y="267"/>
                    <a:pt x="376" y="272"/>
                    <a:pt x="376" y="286"/>
                  </a:cubicBezTo>
                  <a:cubicBezTo>
                    <a:pt x="376" y="298"/>
                    <a:pt x="366" y="308"/>
                    <a:pt x="349" y="308"/>
                  </a:cubicBezTo>
                  <a:cubicBezTo>
                    <a:pt x="333" y="308"/>
                    <a:pt x="323" y="299"/>
                    <a:pt x="323" y="286"/>
                  </a:cubicBezTo>
                  <a:cubicBezTo>
                    <a:pt x="323" y="282"/>
                    <a:pt x="323" y="282"/>
                    <a:pt x="323" y="282"/>
                  </a:cubicBezTo>
                  <a:cubicBezTo>
                    <a:pt x="309" y="282"/>
                    <a:pt x="309" y="282"/>
                    <a:pt x="309" y="282"/>
                  </a:cubicBezTo>
                  <a:cubicBezTo>
                    <a:pt x="309" y="285"/>
                    <a:pt x="309" y="285"/>
                    <a:pt x="309" y="285"/>
                  </a:cubicBezTo>
                  <a:cubicBezTo>
                    <a:pt x="309" y="307"/>
                    <a:pt x="326" y="320"/>
                    <a:pt x="350" y="320"/>
                  </a:cubicBezTo>
                  <a:cubicBezTo>
                    <a:pt x="374" y="320"/>
                    <a:pt x="390" y="306"/>
                    <a:pt x="390" y="284"/>
                  </a:cubicBezTo>
                  <a:cubicBezTo>
                    <a:pt x="390" y="262"/>
                    <a:pt x="374" y="255"/>
                    <a:pt x="360" y="249"/>
                  </a:cubicBezTo>
                  <a:cubicBezTo>
                    <a:pt x="340" y="241"/>
                    <a:pt x="340" y="241"/>
                    <a:pt x="340" y="241"/>
                  </a:cubicBezTo>
                  <a:cubicBezTo>
                    <a:pt x="331" y="238"/>
                    <a:pt x="325" y="231"/>
                    <a:pt x="325" y="223"/>
                  </a:cubicBezTo>
                  <a:cubicBezTo>
                    <a:pt x="325" y="212"/>
                    <a:pt x="334" y="204"/>
                    <a:pt x="349" y="204"/>
                  </a:cubicBezTo>
                  <a:cubicBezTo>
                    <a:pt x="365" y="204"/>
                    <a:pt x="374" y="214"/>
                    <a:pt x="374" y="226"/>
                  </a:cubicBezTo>
                  <a:cubicBezTo>
                    <a:pt x="374" y="229"/>
                    <a:pt x="374" y="229"/>
                    <a:pt x="374" y="229"/>
                  </a:cubicBezTo>
                  <a:lnTo>
                    <a:pt x="388" y="229"/>
                  </a:lnTo>
                  <a:close/>
                  <a:moveTo>
                    <a:pt x="481" y="278"/>
                  </a:moveTo>
                  <a:cubicBezTo>
                    <a:pt x="481" y="283"/>
                    <a:pt x="481" y="283"/>
                    <a:pt x="481" y="283"/>
                  </a:cubicBezTo>
                  <a:cubicBezTo>
                    <a:pt x="481" y="297"/>
                    <a:pt x="472" y="307"/>
                    <a:pt x="455" y="307"/>
                  </a:cubicBezTo>
                  <a:cubicBezTo>
                    <a:pt x="438" y="307"/>
                    <a:pt x="428" y="296"/>
                    <a:pt x="428" y="281"/>
                  </a:cubicBezTo>
                  <a:cubicBezTo>
                    <a:pt x="428" y="231"/>
                    <a:pt x="428" y="231"/>
                    <a:pt x="428" y="231"/>
                  </a:cubicBezTo>
                  <a:cubicBezTo>
                    <a:pt x="428" y="216"/>
                    <a:pt x="438" y="205"/>
                    <a:pt x="455" y="205"/>
                  </a:cubicBezTo>
                  <a:cubicBezTo>
                    <a:pt x="472" y="205"/>
                    <a:pt x="481" y="215"/>
                    <a:pt x="481" y="229"/>
                  </a:cubicBezTo>
                  <a:cubicBezTo>
                    <a:pt x="481" y="232"/>
                    <a:pt x="481" y="232"/>
                    <a:pt x="481" y="232"/>
                  </a:cubicBezTo>
                  <a:cubicBezTo>
                    <a:pt x="495" y="232"/>
                    <a:pt x="495" y="232"/>
                    <a:pt x="495" y="232"/>
                  </a:cubicBezTo>
                  <a:cubicBezTo>
                    <a:pt x="495" y="229"/>
                    <a:pt x="495" y="229"/>
                    <a:pt x="495" y="229"/>
                  </a:cubicBezTo>
                  <a:cubicBezTo>
                    <a:pt x="495" y="206"/>
                    <a:pt x="479" y="192"/>
                    <a:pt x="455" y="192"/>
                  </a:cubicBezTo>
                  <a:cubicBezTo>
                    <a:pt x="430" y="192"/>
                    <a:pt x="414" y="207"/>
                    <a:pt x="414" y="232"/>
                  </a:cubicBezTo>
                  <a:cubicBezTo>
                    <a:pt x="414" y="280"/>
                    <a:pt x="414" y="280"/>
                    <a:pt x="414" y="280"/>
                  </a:cubicBezTo>
                  <a:cubicBezTo>
                    <a:pt x="414" y="305"/>
                    <a:pt x="431" y="320"/>
                    <a:pt x="455" y="320"/>
                  </a:cubicBezTo>
                  <a:cubicBezTo>
                    <a:pt x="479" y="320"/>
                    <a:pt x="495" y="306"/>
                    <a:pt x="495" y="282"/>
                  </a:cubicBezTo>
                  <a:cubicBezTo>
                    <a:pt x="495" y="278"/>
                    <a:pt x="495" y="278"/>
                    <a:pt x="495" y="278"/>
                  </a:cubicBezTo>
                  <a:lnTo>
                    <a:pt x="481" y="278"/>
                  </a:lnTo>
                  <a:close/>
                  <a:moveTo>
                    <a:pt x="539" y="194"/>
                  </a:moveTo>
                  <a:cubicBezTo>
                    <a:pt x="525" y="194"/>
                    <a:pt x="525" y="194"/>
                    <a:pt x="525" y="194"/>
                  </a:cubicBezTo>
                  <a:cubicBezTo>
                    <a:pt x="525" y="318"/>
                    <a:pt x="525" y="318"/>
                    <a:pt x="525" y="318"/>
                  </a:cubicBezTo>
                  <a:cubicBezTo>
                    <a:pt x="539" y="318"/>
                    <a:pt x="539" y="318"/>
                    <a:pt x="539" y="318"/>
                  </a:cubicBezTo>
                  <a:lnTo>
                    <a:pt x="539" y="194"/>
                  </a:lnTo>
                  <a:close/>
                  <a:moveTo>
                    <a:pt x="641" y="261"/>
                  </a:moveTo>
                  <a:cubicBezTo>
                    <a:pt x="641" y="248"/>
                    <a:pt x="641" y="248"/>
                    <a:pt x="641" y="248"/>
                  </a:cubicBezTo>
                  <a:cubicBezTo>
                    <a:pt x="589" y="248"/>
                    <a:pt x="589" y="248"/>
                    <a:pt x="589" y="248"/>
                  </a:cubicBezTo>
                  <a:cubicBezTo>
                    <a:pt x="589" y="207"/>
                    <a:pt x="589" y="207"/>
                    <a:pt x="589" y="207"/>
                  </a:cubicBezTo>
                  <a:cubicBezTo>
                    <a:pt x="646" y="207"/>
                    <a:pt x="646" y="207"/>
                    <a:pt x="646" y="207"/>
                  </a:cubicBezTo>
                  <a:cubicBezTo>
                    <a:pt x="646" y="194"/>
                    <a:pt x="646" y="194"/>
                    <a:pt x="646" y="194"/>
                  </a:cubicBezTo>
                  <a:cubicBezTo>
                    <a:pt x="574" y="194"/>
                    <a:pt x="574" y="194"/>
                    <a:pt x="574" y="194"/>
                  </a:cubicBezTo>
                  <a:cubicBezTo>
                    <a:pt x="574" y="318"/>
                    <a:pt x="574" y="318"/>
                    <a:pt x="574" y="318"/>
                  </a:cubicBezTo>
                  <a:cubicBezTo>
                    <a:pt x="647" y="318"/>
                    <a:pt x="647" y="318"/>
                    <a:pt x="647" y="318"/>
                  </a:cubicBezTo>
                  <a:cubicBezTo>
                    <a:pt x="647" y="305"/>
                    <a:pt x="647" y="305"/>
                    <a:pt x="647" y="305"/>
                  </a:cubicBezTo>
                  <a:cubicBezTo>
                    <a:pt x="589" y="305"/>
                    <a:pt x="589" y="305"/>
                    <a:pt x="589" y="305"/>
                  </a:cubicBezTo>
                  <a:cubicBezTo>
                    <a:pt x="589" y="261"/>
                    <a:pt x="589" y="261"/>
                    <a:pt x="589" y="261"/>
                  </a:cubicBezTo>
                  <a:lnTo>
                    <a:pt x="641" y="261"/>
                  </a:lnTo>
                  <a:close/>
                  <a:moveTo>
                    <a:pt x="755" y="194"/>
                  </a:moveTo>
                  <a:cubicBezTo>
                    <a:pt x="742" y="194"/>
                    <a:pt x="742" y="194"/>
                    <a:pt x="742" y="194"/>
                  </a:cubicBezTo>
                  <a:cubicBezTo>
                    <a:pt x="742" y="289"/>
                    <a:pt x="742" y="289"/>
                    <a:pt x="742" y="289"/>
                  </a:cubicBezTo>
                  <a:cubicBezTo>
                    <a:pt x="689" y="194"/>
                    <a:pt x="689" y="194"/>
                    <a:pt x="689" y="194"/>
                  </a:cubicBezTo>
                  <a:cubicBezTo>
                    <a:pt x="676" y="194"/>
                    <a:pt x="676" y="194"/>
                    <a:pt x="676" y="194"/>
                  </a:cubicBezTo>
                  <a:cubicBezTo>
                    <a:pt x="676" y="318"/>
                    <a:pt x="676" y="318"/>
                    <a:pt x="676" y="318"/>
                  </a:cubicBezTo>
                  <a:cubicBezTo>
                    <a:pt x="689" y="318"/>
                    <a:pt x="689" y="318"/>
                    <a:pt x="689" y="318"/>
                  </a:cubicBezTo>
                  <a:cubicBezTo>
                    <a:pt x="689" y="222"/>
                    <a:pt x="689" y="222"/>
                    <a:pt x="689" y="222"/>
                  </a:cubicBezTo>
                  <a:cubicBezTo>
                    <a:pt x="743" y="318"/>
                    <a:pt x="743" y="318"/>
                    <a:pt x="743" y="318"/>
                  </a:cubicBezTo>
                  <a:cubicBezTo>
                    <a:pt x="755" y="318"/>
                    <a:pt x="755" y="318"/>
                    <a:pt x="755" y="318"/>
                  </a:cubicBezTo>
                  <a:lnTo>
                    <a:pt x="755" y="194"/>
                  </a:lnTo>
                  <a:close/>
                  <a:moveTo>
                    <a:pt x="775" y="207"/>
                  </a:moveTo>
                  <a:cubicBezTo>
                    <a:pt x="808" y="207"/>
                    <a:pt x="808" y="207"/>
                    <a:pt x="808" y="207"/>
                  </a:cubicBezTo>
                  <a:cubicBezTo>
                    <a:pt x="808" y="318"/>
                    <a:pt x="808" y="318"/>
                    <a:pt x="808" y="318"/>
                  </a:cubicBezTo>
                  <a:cubicBezTo>
                    <a:pt x="822" y="318"/>
                    <a:pt x="822" y="318"/>
                    <a:pt x="822" y="318"/>
                  </a:cubicBezTo>
                  <a:cubicBezTo>
                    <a:pt x="822" y="207"/>
                    <a:pt x="822" y="207"/>
                    <a:pt x="822" y="207"/>
                  </a:cubicBezTo>
                  <a:cubicBezTo>
                    <a:pt x="855" y="207"/>
                    <a:pt x="855" y="207"/>
                    <a:pt x="855" y="207"/>
                  </a:cubicBezTo>
                  <a:cubicBezTo>
                    <a:pt x="855" y="194"/>
                    <a:pt x="855" y="194"/>
                    <a:pt x="855" y="194"/>
                  </a:cubicBezTo>
                  <a:cubicBezTo>
                    <a:pt x="775" y="194"/>
                    <a:pt x="775" y="194"/>
                    <a:pt x="775" y="194"/>
                  </a:cubicBezTo>
                  <a:lnTo>
                    <a:pt x="775" y="207"/>
                  </a:lnTo>
                  <a:close/>
                  <a:moveTo>
                    <a:pt x="893" y="194"/>
                  </a:moveTo>
                  <a:cubicBezTo>
                    <a:pt x="878" y="194"/>
                    <a:pt x="878" y="194"/>
                    <a:pt x="878" y="194"/>
                  </a:cubicBezTo>
                  <a:cubicBezTo>
                    <a:pt x="878" y="318"/>
                    <a:pt x="878" y="318"/>
                    <a:pt x="878" y="318"/>
                  </a:cubicBezTo>
                  <a:cubicBezTo>
                    <a:pt x="893" y="318"/>
                    <a:pt x="893" y="318"/>
                    <a:pt x="893" y="318"/>
                  </a:cubicBezTo>
                  <a:lnTo>
                    <a:pt x="893" y="194"/>
                  </a:lnTo>
                  <a:close/>
                  <a:moveTo>
                    <a:pt x="1000" y="229"/>
                  </a:moveTo>
                  <a:cubicBezTo>
                    <a:pt x="1000" y="227"/>
                    <a:pt x="1000" y="227"/>
                    <a:pt x="1000" y="227"/>
                  </a:cubicBezTo>
                  <a:cubicBezTo>
                    <a:pt x="1000" y="205"/>
                    <a:pt x="985" y="192"/>
                    <a:pt x="962" y="192"/>
                  </a:cubicBezTo>
                  <a:cubicBezTo>
                    <a:pt x="939" y="192"/>
                    <a:pt x="924" y="205"/>
                    <a:pt x="924" y="224"/>
                  </a:cubicBezTo>
                  <a:cubicBezTo>
                    <a:pt x="924" y="240"/>
                    <a:pt x="935" y="250"/>
                    <a:pt x="949" y="255"/>
                  </a:cubicBezTo>
                  <a:cubicBezTo>
                    <a:pt x="967" y="262"/>
                    <a:pt x="967" y="262"/>
                    <a:pt x="967" y="262"/>
                  </a:cubicBezTo>
                  <a:cubicBezTo>
                    <a:pt x="979" y="267"/>
                    <a:pt x="988" y="272"/>
                    <a:pt x="988" y="286"/>
                  </a:cubicBezTo>
                  <a:cubicBezTo>
                    <a:pt x="988" y="298"/>
                    <a:pt x="979" y="308"/>
                    <a:pt x="962" y="308"/>
                  </a:cubicBezTo>
                  <a:cubicBezTo>
                    <a:pt x="945" y="308"/>
                    <a:pt x="935" y="299"/>
                    <a:pt x="935" y="286"/>
                  </a:cubicBezTo>
                  <a:cubicBezTo>
                    <a:pt x="935" y="282"/>
                    <a:pt x="935" y="282"/>
                    <a:pt x="935" y="282"/>
                  </a:cubicBezTo>
                  <a:cubicBezTo>
                    <a:pt x="921" y="282"/>
                    <a:pt x="921" y="282"/>
                    <a:pt x="921" y="282"/>
                  </a:cubicBezTo>
                  <a:cubicBezTo>
                    <a:pt x="921" y="285"/>
                    <a:pt x="921" y="285"/>
                    <a:pt x="921" y="285"/>
                  </a:cubicBezTo>
                  <a:cubicBezTo>
                    <a:pt x="921" y="307"/>
                    <a:pt x="938" y="320"/>
                    <a:pt x="962" y="320"/>
                  </a:cubicBezTo>
                  <a:cubicBezTo>
                    <a:pt x="986" y="320"/>
                    <a:pt x="1003" y="306"/>
                    <a:pt x="1003" y="284"/>
                  </a:cubicBezTo>
                  <a:cubicBezTo>
                    <a:pt x="1003" y="262"/>
                    <a:pt x="987" y="255"/>
                    <a:pt x="972" y="249"/>
                  </a:cubicBezTo>
                  <a:cubicBezTo>
                    <a:pt x="952" y="241"/>
                    <a:pt x="952" y="241"/>
                    <a:pt x="952" y="241"/>
                  </a:cubicBezTo>
                  <a:cubicBezTo>
                    <a:pt x="944" y="238"/>
                    <a:pt x="938" y="231"/>
                    <a:pt x="938" y="223"/>
                  </a:cubicBezTo>
                  <a:cubicBezTo>
                    <a:pt x="938" y="212"/>
                    <a:pt x="946" y="204"/>
                    <a:pt x="962" y="204"/>
                  </a:cubicBezTo>
                  <a:cubicBezTo>
                    <a:pt x="977" y="204"/>
                    <a:pt x="986" y="214"/>
                    <a:pt x="986" y="226"/>
                  </a:cubicBezTo>
                  <a:cubicBezTo>
                    <a:pt x="986" y="229"/>
                    <a:pt x="986" y="229"/>
                    <a:pt x="986" y="229"/>
                  </a:cubicBezTo>
                  <a:lnTo>
                    <a:pt x="1000" y="229"/>
                  </a:lnTo>
                  <a:close/>
                  <a:moveTo>
                    <a:pt x="1013" y="207"/>
                  </a:moveTo>
                  <a:cubicBezTo>
                    <a:pt x="1046" y="207"/>
                    <a:pt x="1046" y="207"/>
                    <a:pt x="1046" y="207"/>
                  </a:cubicBezTo>
                  <a:cubicBezTo>
                    <a:pt x="1046" y="318"/>
                    <a:pt x="1046" y="318"/>
                    <a:pt x="1046" y="318"/>
                  </a:cubicBezTo>
                  <a:cubicBezTo>
                    <a:pt x="1060" y="318"/>
                    <a:pt x="1060" y="318"/>
                    <a:pt x="1060" y="318"/>
                  </a:cubicBezTo>
                  <a:cubicBezTo>
                    <a:pt x="1060" y="207"/>
                    <a:pt x="1060" y="207"/>
                    <a:pt x="1060" y="207"/>
                  </a:cubicBezTo>
                  <a:cubicBezTo>
                    <a:pt x="1093" y="207"/>
                    <a:pt x="1093" y="207"/>
                    <a:pt x="1093" y="207"/>
                  </a:cubicBezTo>
                  <a:cubicBezTo>
                    <a:pt x="1093" y="194"/>
                    <a:pt x="1093" y="194"/>
                    <a:pt x="1093" y="194"/>
                  </a:cubicBezTo>
                  <a:cubicBezTo>
                    <a:pt x="1013" y="194"/>
                    <a:pt x="1013" y="194"/>
                    <a:pt x="1013" y="194"/>
                  </a:cubicBezTo>
                  <a:lnTo>
                    <a:pt x="1013" y="207"/>
                  </a:lnTo>
                  <a:close/>
                  <a:moveTo>
                    <a:pt x="1182" y="229"/>
                  </a:moveTo>
                  <a:cubicBezTo>
                    <a:pt x="1182" y="227"/>
                    <a:pt x="1182" y="227"/>
                    <a:pt x="1182" y="227"/>
                  </a:cubicBezTo>
                  <a:cubicBezTo>
                    <a:pt x="1182" y="205"/>
                    <a:pt x="1166" y="192"/>
                    <a:pt x="1143" y="192"/>
                  </a:cubicBezTo>
                  <a:cubicBezTo>
                    <a:pt x="1120" y="192"/>
                    <a:pt x="1105" y="205"/>
                    <a:pt x="1105" y="224"/>
                  </a:cubicBezTo>
                  <a:cubicBezTo>
                    <a:pt x="1105" y="240"/>
                    <a:pt x="1117" y="250"/>
                    <a:pt x="1131" y="255"/>
                  </a:cubicBezTo>
                  <a:cubicBezTo>
                    <a:pt x="1149" y="262"/>
                    <a:pt x="1149" y="262"/>
                    <a:pt x="1149" y="262"/>
                  </a:cubicBezTo>
                  <a:cubicBezTo>
                    <a:pt x="1160" y="267"/>
                    <a:pt x="1170" y="272"/>
                    <a:pt x="1170" y="286"/>
                  </a:cubicBezTo>
                  <a:cubicBezTo>
                    <a:pt x="1170" y="298"/>
                    <a:pt x="1160" y="308"/>
                    <a:pt x="1143" y="308"/>
                  </a:cubicBezTo>
                  <a:cubicBezTo>
                    <a:pt x="1127" y="308"/>
                    <a:pt x="1117" y="299"/>
                    <a:pt x="1117" y="286"/>
                  </a:cubicBezTo>
                  <a:cubicBezTo>
                    <a:pt x="1117" y="282"/>
                    <a:pt x="1117" y="282"/>
                    <a:pt x="1117" y="282"/>
                  </a:cubicBezTo>
                  <a:cubicBezTo>
                    <a:pt x="1103" y="282"/>
                    <a:pt x="1103" y="282"/>
                    <a:pt x="1103" y="282"/>
                  </a:cubicBezTo>
                  <a:cubicBezTo>
                    <a:pt x="1103" y="285"/>
                    <a:pt x="1103" y="285"/>
                    <a:pt x="1103" y="285"/>
                  </a:cubicBezTo>
                  <a:cubicBezTo>
                    <a:pt x="1103" y="307"/>
                    <a:pt x="1119" y="320"/>
                    <a:pt x="1143" y="320"/>
                  </a:cubicBezTo>
                  <a:cubicBezTo>
                    <a:pt x="1168" y="320"/>
                    <a:pt x="1184" y="306"/>
                    <a:pt x="1184" y="284"/>
                  </a:cubicBezTo>
                  <a:cubicBezTo>
                    <a:pt x="1184" y="262"/>
                    <a:pt x="1168" y="255"/>
                    <a:pt x="1154" y="249"/>
                  </a:cubicBezTo>
                  <a:cubicBezTo>
                    <a:pt x="1133" y="241"/>
                    <a:pt x="1133" y="241"/>
                    <a:pt x="1133" y="241"/>
                  </a:cubicBezTo>
                  <a:cubicBezTo>
                    <a:pt x="1125" y="238"/>
                    <a:pt x="1119" y="231"/>
                    <a:pt x="1119" y="223"/>
                  </a:cubicBezTo>
                  <a:cubicBezTo>
                    <a:pt x="1119" y="212"/>
                    <a:pt x="1128" y="204"/>
                    <a:pt x="1143" y="204"/>
                  </a:cubicBezTo>
                  <a:cubicBezTo>
                    <a:pt x="1159" y="204"/>
                    <a:pt x="1168" y="214"/>
                    <a:pt x="1168" y="226"/>
                  </a:cubicBezTo>
                  <a:cubicBezTo>
                    <a:pt x="1168" y="229"/>
                    <a:pt x="1168" y="229"/>
                    <a:pt x="1168" y="229"/>
                  </a:cubicBezTo>
                  <a:lnTo>
                    <a:pt x="1182" y="229"/>
                  </a:lnTo>
                  <a:close/>
                  <a:moveTo>
                    <a:pt x="3" y="461"/>
                  </a:moveTo>
                  <a:cubicBezTo>
                    <a:pt x="29" y="461"/>
                    <a:pt x="29" y="461"/>
                    <a:pt x="29" y="461"/>
                  </a:cubicBezTo>
                  <a:cubicBezTo>
                    <a:pt x="42" y="461"/>
                    <a:pt x="51" y="453"/>
                    <a:pt x="51" y="441"/>
                  </a:cubicBezTo>
                  <a:cubicBezTo>
                    <a:pt x="51" y="432"/>
                    <a:pt x="46" y="426"/>
                    <a:pt x="38" y="423"/>
                  </a:cubicBezTo>
                  <a:cubicBezTo>
                    <a:pt x="38" y="423"/>
                    <a:pt x="38" y="423"/>
                    <a:pt x="38" y="423"/>
                  </a:cubicBezTo>
                  <a:cubicBezTo>
                    <a:pt x="45" y="420"/>
                    <a:pt x="49" y="415"/>
                    <a:pt x="49" y="406"/>
                  </a:cubicBezTo>
                  <a:cubicBezTo>
                    <a:pt x="49" y="395"/>
                    <a:pt x="40" y="387"/>
                    <a:pt x="27" y="387"/>
                  </a:cubicBezTo>
                  <a:cubicBezTo>
                    <a:pt x="3" y="387"/>
                    <a:pt x="3" y="387"/>
                    <a:pt x="3" y="387"/>
                  </a:cubicBezTo>
                  <a:lnTo>
                    <a:pt x="3" y="461"/>
                  </a:lnTo>
                  <a:close/>
                  <a:moveTo>
                    <a:pt x="26" y="395"/>
                  </a:moveTo>
                  <a:cubicBezTo>
                    <a:pt x="35" y="395"/>
                    <a:pt x="40" y="399"/>
                    <a:pt x="40" y="407"/>
                  </a:cubicBezTo>
                  <a:cubicBezTo>
                    <a:pt x="40" y="415"/>
                    <a:pt x="35" y="420"/>
                    <a:pt x="26" y="420"/>
                  </a:cubicBezTo>
                  <a:cubicBezTo>
                    <a:pt x="11" y="420"/>
                    <a:pt x="11" y="420"/>
                    <a:pt x="11" y="420"/>
                  </a:cubicBezTo>
                  <a:cubicBezTo>
                    <a:pt x="11" y="395"/>
                    <a:pt x="11" y="395"/>
                    <a:pt x="11" y="395"/>
                  </a:cubicBezTo>
                  <a:lnTo>
                    <a:pt x="26" y="395"/>
                  </a:lnTo>
                  <a:close/>
                  <a:moveTo>
                    <a:pt x="28" y="427"/>
                  </a:moveTo>
                  <a:cubicBezTo>
                    <a:pt x="37" y="427"/>
                    <a:pt x="42" y="432"/>
                    <a:pt x="42" y="441"/>
                  </a:cubicBezTo>
                  <a:cubicBezTo>
                    <a:pt x="42" y="449"/>
                    <a:pt x="37" y="454"/>
                    <a:pt x="28" y="454"/>
                  </a:cubicBezTo>
                  <a:cubicBezTo>
                    <a:pt x="11" y="454"/>
                    <a:pt x="11" y="454"/>
                    <a:pt x="11" y="454"/>
                  </a:cubicBezTo>
                  <a:cubicBezTo>
                    <a:pt x="11" y="427"/>
                    <a:pt x="11" y="427"/>
                    <a:pt x="11" y="427"/>
                  </a:cubicBezTo>
                  <a:lnTo>
                    <a:pt x="28" y="427"/>
                  </a:lnTo>
                  <a:close/>
                  <a:moveTo>
                    <a:pt x="116" y="461"/>
                  </a:moveTo>
                  <a:cubicBezTo>
                    <a:pt x="103" y="430"/>
                    <a:pt x="103" y="430"/>
                    <a:pt x="103" y="430"/>
                  </a:cubicBezTo>
                  <a:cubicBezTo>
                    <a:pt x="111" y="427"/>
                    <a:pt x="116" y="419"/>
                    <a:pt x="116" y="409"/>
                  </a:cubicBezTo>
                  <a:cubicBezTo>
                    <a:pt x="116" y="396"/>
                    <a:pt x="106" y="387"/>
                    <a:pt x="92" y="387"/>
                  </a:cubicBezTo>
                  <a:cubicBezTo>
                    <a:pt x="69" y="387"/>
                    <a:pt x="69" y="387"/>
                    <a:pt x="69" y="387"/>
                  </a:cubicBezTo>
                  <a:cubicBezTo>
                    <a:pt x="69" y="461"/>
                    <a:pt x="69" y="461"/>
                    <a:pt x="69" y="461"/>
                  </a:cubicBezTo>
                  <a:cubicBezTo>
                    <a:pt x="77" y="461"/>
                    <a:pt x="77" y="461"/>
                    <a:pt x="77" y="461"/>
                  </a:cubicBezTo>
                  <a:cubicBezTo>
                    <a:pt x="77" y="432"/>
                    <a:pt x="77" y="432"/>
                    <a:pt x="77" y="432"/>
                  </a:cubicBezTo>
                  <a:cubicBezTo>
                    <a:pt x="91" y="432"/>
                    <a:pt x="91" y="432"/>
                    <a:pt x="91" y="432"/>
                  </a:cubicBezTo>
                  <a:cubicBezTo>
                    <a:pt x="92" y="432"/>
                    <a:pt x="93" y="432"/>
                    <a:pt x="94" y="432"/>
                  </a:cubicBezTo>
                  <a:cubicBezTo>
                    <a:pt x="107" y="461"/>
                    <a:pt x="107" y="461"/>
                    <a:pt x="107" y="461"/>
                  </a:cubicBezTo>
                  <a:lnTo>
                    <a:pt x="116" y="461"/>
                  </a:lnTo>
                  <a:close/>
                  <a:moveTo>
                    <a:pt x="91" y="395"/>
                  </a:moveTo>
                  <a:cubicBezTo>
                    <a:pt x="101" y="395"/>
                    <a:pt x="108" y="401"/>
                    <a:pt x="108" y="409"/>
                  </a:cubicBezTo>
                  <a:cubicBezTo>
                    <a:pt x="108" y="419"/>
                    <a:pt x="101" y="425"/>
                    <a:pt x="91" y="425"/>
                  </a:cubicBezTo>
                  <a:cubicBezTo>
                    <a:pt x="77" y="425"/>
                    <a:pt x="77" y="425"/>
                    <a:pt x="77" y="425"/>
                  </a:cubicBezTo>
                  <a:cubicBezTo>
                    <a:pt x="77" y="395"/>
                    <a:pt x="77" y="395"/>
                    <a:pt x="77" y="395"/>
                  </a:cubicBezTo>
                  <a:lnTo>
                    <a:pt x="91" y="395"/>
                  </a:lnTo>
                  <a:close/>
                  <a:moveTo>
                    <a:pt x="144" y="387"/>
                  </a:moveTo>
                  <a:cubicBezTo>
                    <a:pt x="136" y="387"/>
                    <a:pt x="136" y="387"/>
                    <a:pt x="136" y="387"/>
                  </a:cubicBezTo>
                  <a:cubicBezTo>
                    <a:pt x="136" y="461"/>
                    <a:pt x="136" y="461"/>
                    <a:pt x="136" y="461"/>
                  </a:cubicBezTo>
                  <a:cubicBezTo>
                    <a:pt x="144" y="461"/>
                    <a:pt x="144" y="461"/>
                    <a:pt x="144" y="461"/>
                  </a:cubicBezTo>
                  <a:lnTo>
                    <a:pt x="144" y="387"/>
                  </a:lnTo>
                  <a:close/>
                  <a:moveTo>
                    <a:pt x="159" y="395"/>
                  </a:moveTo>
                  <a:cubicBezTo>
                    <a:pt x="179" y="395"/>
                    <a:pt x="179" y="395"/>
                    <a:pt x="179" y="395"/>
                  </a:cubicBezTo>
                  <a:cubicBezTo>
                    <a:pt x="179" y="461"/>
                    <a:pt x="179" y="461"/>
                    <a:pt x="179" y="461"/>
                  </a:cubicBezTo>
                  <a:cubicBezTo>
                    <a:pt x="187" y="461"/>
                    <a:pt x="187" y="461"/>
                    <a:pt x="187" y="461"/>
                  </a:cubicBezTo>
                  <a:cubicBezTo>
                    <a:pt x="187" y="395"/>
                    <a:pt x="187" y="395"/>
                    <a:pt x="187" y="395"/>
                  </a:cubicBezTo>
                  <a:cubicBezTo>
                    <a:pt x="207" y="395"/>
                    <a:pt x="207" y="395"/>
                    <a:pt x="207" y="395"/>
                  </a:cubicBezTo>
                  <a:cubicBezTo>
                    <a:pt x="207" y="387"/>
                    <a:pt x="207" y="387"/>
                    <a:pt x="207" y="387"/>
                  </a:cubicBezTo>
                  <a:cubicBezTo>
                    <a:pt x="159" y="387"/>
                    <a:pt x="159" y="387"/>
                    <a:pt x="159" y="387"/>
                  </a:cubicBezTo>
                  <a:lnTo>
                    <a:pt x="159" y="395"/>
                  </a:lnTo>
                  <a:close/>
                  <a:moveTo>
                    <a:pt x="230" y="387"/>
                  </a:moveTo>
                  <a:cubicBezTo>
                    <a:pt x="221" y="387"/>
                    <a:pt x="221" y="387"/>
                    <a:pt x="221" y="387"/>
                  </a:cubicBezTo>
                  <a:cubicBezTo>
                    <a:pt x="221" y="461"/>
                    <a:pt x="221" y="461"/>
                    <a:pt x="221" y="461"/>
                  </a:cubicBezTo>
                  <a:cubicBezTo>
                    <a:pt x="230" y="461"/>
                    <a:pt x="230" y="461"/>
                    <a:pt x="230" y="461"/>
                  </a:cubicBezTo>
                  <a:lnTo>
                    <a:pt x="230" y="387"/>
                  </a:lnTo>
                  <a:close/>
                  <a:moveTo>
                    <a:pt x="295" y="408"/>
                  </a:moveTo>
                  <a:cubicBezTo>
                    <a:pt x="295" y="407"/>
                    <a:pt x="295" y="407"/>
                    <a:pt x="295" y="407"/>
                  </a:cubicBezTo>
                  <a:cubicBezTo>
                    <a:pt x="295" y="394"/>
                    <a:pt x="285" y="386"/>
                    <a:pt x="272" y="386"/>
                  </a:cubicBezTo>
                  <a:cubicBezTo>
                    <a:pt x="258" y="386"/>
                    <a:pt x="249" y="394"/>
                    <a:pt x="249" y="405"/>
                  </a:cubicBezTo>
                  <a:cubicBezTo>
                    <a:pt x="249" y="415"/>
                    <a:pt x="256" y="420"/>
                    <a:pt x="265" y="424"/>
                  </a:cubicBezTo>
                  <a:cubicBezTo>
                    <a:pt x="275" y="428"/>
                    <a:pt x="275" y="428"/>
                    <a:pt x="275" y="428"/>
                  </a:cubicBezTo>
                  <a:cubicBezTo>
                    <a:pt x="282" y="431"/>
                    <a:pt x="288" y="434"/>
                    <a:pt x="288" y="442"/>
                  </a:cubicBezTo>
                  <a:cubicBezTo>
                    <a:pt x="288" y="449"/>
                    <a:pt x="282" y="455"/>
                    <a:pt x="272" y="455"/>
                  </a:cubicBezTo>
                  <a:cubicBezTo>
                    <a:pt x="262" y="455"/>
                    <a:pt x="256" y="449"/>
                    <a:pt x="256" y="442"/>
                  </a:cubicBezTo>
                  <a:cubicBezTo>
                    <a:pt x="256" y="440"/>
                    <a:pt x="256" y="440"/>
                    <a:pt x="256" y="440"/>
                  </a:cubicBezTo>
                  <a:cubicBezTo>
                    <a:pt x="248" y="440"/>
                    <a:pt x="248" y="440"/>
                    <a:pt x="248" y="440"/>
                  </a:cubicBezTo>
                  <a:cubicBezTo>
                    <a:pt x="248" y="441"/>
                    <a:pt x="248" y="441"/>
                    <a:pt x="248" y="441"/>
                  </a:cubicBezTo>
                  <a:cubicBezTo>
                    <a:pt x="248" y="454"/>
                    <a:pt x="258" y="462"/>
                    <a:pt x="272" y="462"/>
                  </a:cubicBezTo>
                  <a:cubicBezTo>
                    <a:pt x="286" y="462"/>
                    <a:pt x="296" y="454"/>
                    <a:pt x="296" y="441"/>
                  </a:cubicBezTo>
                  <a:cubicBezTo>
                    <a:pt x="296" y="428"/>
                    <a:pt x="287" y="424"/>
                    <a:pt x="278" y="420"/>
                  </a:cubicBezTo>
                  <a:cubicBezTo>
                    <a:pt x="266" y="415"/>
                    <a:pt x="266" y="415"/>
                    <a:pt x="266" y="415"/>
                  </a:cubicBezTo>
                  <a:cubicBezTo>
                    <a:pt x="261" y="413"/>
                    <a:pt x="258" y="410"/>
                    <a:pt x="258" y="405"/>
                  </a:cubicBezTo>
                  <a:cubicBezTo>
                    <a:pt x="258" y="398"/>
                    <a:pt x="263" y="393"/>
                    <a:pt x="272" y="393"/>
                  </a:cubicBezTo>
                  <a:cubicBezTo>
                    <a:pt x="281" y="393"/>
                    <a:pt x="286" y="399"/>
                    <a:pt x="286" y="407"/>
                  </a:cubicBezTo>
                  <a:cubicBezTo>
                    <a:pt x="286" y="408"/>
                    <a:pt x="286" y="408"/>
                    <a:pt x="286" y="408"/>
                  </a:cubicBezTo>
                  <a:lnTo>
                    <a:pt x="295" y="408"/>
                  </a:lnTo>
                  <a:close/>
                  <a:moveTo>
                    <a:pt x="362" y="387"/>
                  </a:moveTo>
                  <a:cubicBezTo>
                    <a:pt x="353" y="387"/>
                    <a:pt x="353" y="387"/>
                    <a:pt x="353" y="387"/>
                  </a:cubicBezTo>
                  <a:cubicBezTo>
                    <a:pt x="353" y="420"/>
                    <a:pt x="353" y="420"/>
                    <a:pt x="353" y="420"/>
                  </a:cubicBezTo>
                  <a:cubicBezTo>
                    <a:pt x="323" y="420"/>
                    <a:pt x="323" y="420"/>
                    <a:pt x="323" y="420"/>
                  </a:cubicBezTo>
                  <a:cubicBezTo>
                    <a:pt x="323" y="387"/>
                    <a:pt x="323" y="387"/>
                    <a:pt x="323" y="387"/>
                  </a:cubicBezTo>
                  <a:cubicBezTo>
                    <a:pt x="314" y="387"/>
                    <a:pt x="314" y="387"/>
                    <a:pt x="314" y="387"/>
                  </a:cubicBezTo>
                  <a:cubicBezTo>
                    <a:pt x="314" y="461"/>
                    <a:pt x="314" y="461"/>
                    <a:pt x="314" y="461"/>
                  </a:cubicBezTo>
                  <a:cubicBezTo>
                    <a:pt x="323" y="461"/>
                    <a:pt x="323" y="461"/>
                    <a:pt x="323" y="461"/>
                  </a:cubicBezTo>
                  <a:cubicBezTo>
                    <a:pt x="323" y="427"/>
                    <a:pt x="323" y="427"/>
                    <a:pt x="323" y="427"/>
                  </a:cubicBezTo>
                  <a:cubicBezTo>
                    <a:pt x="353" y="427"/>
                    <a:pt x="353" y="427"/>
                    <a:pt x="353" y="427"/>
                  </a:cubicBezTo>
                  <a:cubicBezTo>
                    <a:pt x="353" y="461"/>
                    <a:pt x="353" y="461"/>
                    <a:pt x="353" y="461"/>
                  </a:cubicBezTo>
                  <a:cubicBezTo>
                    <a:pt x="362" y="461"/>
                    <a:pt x="362" y="461"/>
                    <a:pt x="362" y="461"/>
                  </a:cubicBezTo>
                  <a:lnTo>
                    <a:pt x="362" y="387"/>
                  </a:lnTo>
                  <a:close/>
                  <a:moveTo>
                    <a:pt x="448" y="438"/>
                  </a:moveTo>
                  <a:cubicBezTo>
                    <a:pt x="448" y="440"/>
                    <a:pt x="448" y="440"/>
                    <a:pt x="448" y="440"/>
                  </a:cubicBezTo>
                  <a:cubicBezTo>
                    <a:pt x="448" y="448"/>
                    <a:pt x="443" y="454"/>
                    <a:pt x="433" y="454"/>
                  </a:cubicBezTo>
                  <a:cubicBezTo>
                    <a:pt x="423" y="454"/>
                    <a:pt x="417" y="448"/>
                    <a:pt x="417" y="439"/>
                  </a:cubicBezTo>
                  <a:cubicBezTo>
                    <a:pt x="417" y="410"/>
                    <a:pt x="417" y="410"/>
                    <a:pt x="417" y="410"/>
                  </a:cubicBezTo>
                  <a:cubicBezTo>
                    <a:pt x="417" y="401"/>
                    <a:pt x="423" y="394"/>
                    <a:pt x="433" y="394"/>
                  </a:cubicBezTo>
                  <a:cubicBezTo>
                    <a:pt x="443" y="394"/>
                    <a:pt x="448" y="400"/>
                    <a:pt x="448" y="408"/>
                  </a:cubicBezTo>
                  <a:cubicBezTo>
                    <a:pt x="448" y="410"/>
                    <a:pt x="448" y="410"/>
                    <a:pt x="448" y="410"/>
                  </a:cubicBezTo>
                  <a:cubicBezTo>
                    <a:pt x="457" y="410"/>
                    <a:pt x="457" y="410"/>
                    <a:pt x="457" y="410"/>
                  </a:cubicBezTo>
                  <a:cubicBezTo>
                    <a:pt x="457" y="409"/>
                    <a:pt x="457" y="409"/>
                    <a:pt x="457" y="409"/>
                  </a:cubicBezTo>
                  <a:cubicBezTo>
                    <a:pt x="457" y="395"/>
                    <a:pt x="447" y="386"/>
                    <a:pt x="433" y="386"/>
                  </a:cubicBezTo>
                  <a:cubicBezTo>
                    <a:pt x="418" y="386"/>
                    <a:pt x="409" y="395"/>
                    <a:pt x="409" y="410"/>
                  </a:cubicBezTo>
                  <a:cubicBezTo>
                    <a:pt x="409" y="439"/>
                    <a:pt x="409" y="439"/>
                    <a:pt x="409" y="439"/>
                  </a:cubicBezTo>
                  <a:cubicBezTo>
                    <a:pt x="409" y="453"/>
                    <a:pt x="419" y="462"/>
                    <a:pt x="433" y="462"/>
                  </a:cubicBezTo>
                  <a:cubicBezTo>
                    <a:pt x="447" y="462"/>
                    <a:pt x="457" y="454"/>
                    <a:pt x="457" y="440"/>
                  </a:cubicBezTo>
                  <a:cubicBezTo>
                    <a:pt x="457" y="438"/>
                    <a:pt x="457" y="438"/>
                    <a:pt x="457" y="438"/>
                  </a:cubicBezTo>
                  <a:lnTo>
                    <a:pt x="448" y="438"/>
                  </a:lnTo>
                  <a:close/>
                  <a:moveTo>
                    <a:pt x="519" y="410"/>
                  </a:moveTo>
                  <a:cubicBezTo>
                    <a:pt x="519" y="395"/>
                    <a:pt x="510" y="386"/>
                    <a:pt x="495" y="386"/>
                  </a:cubicBezTo>
                  <a:cubicBezTo>
                    <a:pt x="480" y="386"/>
                    <a:pt x="471" y="395"/>
                    <a:pt x="471" y="410"/>
                  </a:cubicBezTo>
                  <a:cubicBezTo>
                    <a:pt x="471" y="439"/>
                    <a:pt x="471" y="439"/>
                    <a:pt x="471" y="439"/>
                  </a:cubicBezTo>
                  <a:cubicBezTo>
                    <a:pt x="471" y="453"/>
                    <a:pt x="481" y="462"/>
                    <a:pt x="495" y="462"/>
                  </a:cubicBezTo>
                  <a:cubicBezTo>
                    <a:pt x="510" y="462"/>
                    <a:pt x="519" y="453"/>
                    <a:pt x="519" y="439"/>
                  </a:cubicBezTo>
                  <a:lnTo>
                    <a:pt x="519" y="410"/>
                  </a:lnTo>
                  <a:close/>
                  <a:moveTo>
                    <a:pt x="480" y="410"/>
                  </a:moveTo>
                  <a:cubicBezTo>
                    <a:pt x="480" y="401"/>
                    <a:pt x="485" y="394"/>
                    <a:pt x="495" y="394"/>
                  </a:cubicBezTo>
                  <a:cubicBezTo>
                    <a:pt x="505" y="394"/>
                    <a:pt x="511" y="401"/>
                    <a:pt x="511" y="410"/>
                  </a:cubicBezTo>
                  <a:cubicBezTo>
                    <a:pt x="511" y="439"/>
                    <a:pt x="511" y="439"/>
                    <a:pt x="511" y="439"/>
                  </a:cubicBezTo>
                  <a:cubicBezTo>
                    <a:pt x="511" y="448"/>
                    <a:pt x="505" y="454"/>
                    <a:pt x="495" y="454"/>
                  </a:cubicBezTo>
                  <a:cubicBezTo>
                    <a:pt x="485" y="454"/>
                    <a:pt x="480" y="448"/>
                    <a:pt x="480" y="439"/>
                  </a:cubicBezTo>
                  <a:lnTo>
                    <a:pt x="480" y="410"/>
                  </a:lnTo>
                  <a:close/>
                  <a:moveTo>
                    <a:pt x="546" y="387"/>
                  </a:moveTo>
                  <a:cubicBezTo>
                    <a:pt x="537" y="387"/>
                    <a:pt x="537" y="387"/>
                    <a:pt x="537" y="387"/>
                  </a:cubicBezTo>
                  <a:cubicBezTo>
                    <a:pt x="537" y="461"/>
                    <a:pt x="537" y="461"/>
                    <a:pt x="537" y="461"/>
                  </a:cubicBezTo>
                  <a:cubicBezTo>
                    <a:pt x="578" y="461"/>
                    <a:pt x="578" y="461"/>
                    <a:pt x="578" y="461"/>
                  </a:cubicBezTo>
                  <a:cubicBezTo>
                    <a:pt x="578" y="453"/>
                    <a:pt x="578" y="453"/>
                    <a:pt x="578" y="453"/>
                  </a:cubicBezTo>
                  <a:cubicBezTo>
                    <a:pt x="546" y="453"/>
                    <a:pt x="546" y="453"/>
                    <a:pt x="546" y="453"/>
                  </a:cubicBezTo>
                  <a:lnTo>
                    <a:pt x="546" y="387"/>
                  </a:lnTo>
                  <a:close/>
                  <a:moveTo>
                    <a:pt x="627" y="387"/>
                  </a:moveTo>
                  <a:cubicBezTo>
                    <a:pt x="627" y="439"/>
                    <a:pt x="627" y="439"/>
                    <a:pt x="627" y="439"/>
                  </a:cubicBezTo>
                  <a:cubicBezTo>
                    <a:pt x="627" y="448"/>
                    <a:pt x="621" y="454"/>
                    <a:pt x="612" y="454"/>
                  </a:cubicBezTo>
                  <a:cubicBezTo>
                    <a:pt x="602" y="454"/>
                    <a:pt x="596" y="448"/>
                    <a:pt x="596" y="439"/>
                  </a:cubicBezTo>
                  <a:cubicBezTo>
                    <a:pt x="596" y="387"/>
                    <a:pt x="596" y="387"/>
                    <a:pt x="596" y="387"/>
                  </a:cubicBezTo>
                  <a:cubicBezTo>
                    <a:pt x="588" y="387"/>
                    <a:pt x="588" y="387"/>
                    <a:pt x="588" y="387"/>
                  </a:cubicBezTo>
                  <a:cubicBezTo>
                    <a:pt x="588" y="439"/>
                    <a:pt x="588" y="439"/>
                    <a:pt x="588" y="439"/>
                  </a:cubicBezTo>
                  <a:cubicBezTo>
                    <a:pt x="588" y="453"/>
                    <a:pt x="598" y="462"/>
                    <a:pt x="612" y="462"/>
                  </a:cubicBezTo>
                  <a:cubicBezTo>
                    <a:pt x="626" y="462"/>
                    <a:pt x="635" y="453"/>
                    <a:pt x="635" y="439"/>
                  </a:cubicBezTo>
                  <a:cubicBezTo>
                    <a:pt x="635" y="387"/>
                    <a:pt x="635" y="387"/>
                    <a:pt x="635" y="387"/>
                  </a:cubicBezTo>
                  <a:lnTo>
                    <a:pt x="627" y="387"/>
                  </a:lnTo>
                  <a:close/>
                  <a:moveTo>
                    <a:pt x="680" y="437"/>
                  </a:moveTo>
                  <a:cubicBezTo>
                    <a:pt x="685" y="437"/>
                    <a:pt x="685" y="437"/>
                    <a:pt x="685" y="437"/>
                  </a:cubicBezTo>
                  <a:cubicBezTo>
                    <a:pt x="701" y="405"/>
                    <a:pt x="701" y="405"/>
                    <a:pt x="701" y="405"/>
                  </a:cubicBezTo>
                  <a:cubicBezTo>
                    <a:pt x="701" y="461"/>
                    <a:pt x="701" y="461"/>
                    <a:pt x="701" y="461"/>
                  </a:cubicBezTo>
                  <a:cubicBezTo>
                    <a:pt x="709" y="461"/>
                    <a:pt x="709" y="461"/>
                    <a:pt x="709" y="461"/>
                  </a:cubicBezTo>
                  <a:cubicBezTo>
                    <a:pt x="709" y="387"/>
                    <a:pt x="709" y="387"/>
                    <a:pt x="709" y="387"/>
                  </a:cubicBezTo>
                  <a:cubicBezTo>
                    <a:pt x="702" y="387"/>
                    <a:pt x="702" y="387"/>
                    <a:pt x="702" y="387"/>
                  </a:cubicBezTo>
                  <a:cubicBezTo>
                    <a:pt x="682" y="426"/>
                    <a:pt x="682" y="426"/>
                    <a:pt x="682" y="426"/>
                  </a:cubicBezTo>
                  <a:cubicBezTo>
                    <a:pt x="663" y="387"/>
                    <a:pt x="663" y="387"/>
                    <a:pt x="663" y="387"/>
                  </a:cubicBezTo>
                  <a:cubicBezTo>
                    <a:pt x="656" y="387"/>
                    <a:pt x="656" y="387"/>
                    <a:pt x="656" y="387"/>
                  </a:cubicBezTo>
                  <a:cubicBezTo>
                    <a:pt x="656" y="461"/>
                    <a:pt x="656" y="461"/>
                    <a:pt x="656" y="461"/>
                  </a:cubicBezTo>
                  <a:cubicBezTo>
                    <a:pt x="664" y="461"/>
                    <a:pt x="664" y="461"/>
                    <a:pt x="664" y="461"/>
                  </a:cubicBezTo>
                  <a:cubicBezTo>
                    <a:pt x="664" y="405"/>
                    <a:pt x="664" y="405"/>
                    <a:pt x="664" y="405"/>
                  </a:cubicBezTo>
                  <a:lnTo>
                    <a:pt x="680" y="437"/>
                  </a:lnTo>
                  <a:close/>
                  <a:moveTo>
                    <a:pt x="730" y="461"/>
                  </a:moveTo>
                  <a:cubicBezTo>
                    <a:pt x="756" y="461"/>
                    <a:pt x="756" y="461"/>
                    <a:pt x="756" y="461"/>
                  </a:cubicBezTo>
                  <a:cubicBezTo>
                    <a:pt x="769" y="461"/>
                    <a:pt x="778" y="453"/>
                    <a:pt x="778" y="441"/>
                  </a:cubicBezTo>
                  <a:cubicBezTo>
                    <a:pt x="778" y="432"/>
                    <a:pt x="773" y="426"/>
                    <a:pt x="765" y="423"/>
                  </a:cubicBezTo>
                  <a:cubicBezTo>
                    <a:pt x="765" y="423"/>
                    <a:pt x="765" y="423"/>
                    <a:pt x="765" y="423"/>
                  </a:cubicBezTo>
                  <a:cubicBezTo>
                    <a:pt x="772" y="420"/>
                    <a:pt x="776" y="415"/>
                    <a:pt x="776" y="406"/>
                  </a:cubicBezTo>
                  <a:cubicBezTo>
                    <a:pt x="776" y="395"/>
                    <a:pt x="767" y="387"/>
                    <a:pt x="754" y="387"/>
                  </a:cubicBezTo>
                  <a:cubicBezTo>
                    <a:pt x="730" y="387"/>
                    <a:pt x="730" y="387"/>
                    <a:pt x="730" y="387"/>
                  </a:cubicBezTo>
                  <a:lnTo>
                    <a:pt x="730" y="461"/>
                  </a:lnTo>
                  <a:close/>
                  <a:moveTo>
                    <a:pt x="753" y="395"/>
                  </a:moveTo>
                  <a:cubicBezTo>
                    <a:pt x="762" y="395"/>
                    <a:pt x="767" y="399"/>
                    <a:pt x="767" y="407"/>
                  </a:cubicBezTo>
                  <a:cubicBezTo>
                    <a:pt x="767" y="415"/>
                    <a:pt x="762" y="420"/>
                    <a:pt x="753" y="420"/>
                  </a:cubicBezTo>
                  <a:cubicBezTo>
                    <a:pt x="739" y="420"/>
                    <a:pt x="739" y="420"/>
                    <a:pt x="739" y="420"/>
                  </a:cubicBezTo>
                  <a:cubicBezTo>
                    <a:pt x="739" y="395"/>
                    <a:pt x="739" y="395"/>
                    <a:pt x="739" y="395"/>
                  </a:cubicBezTo>
                  <a:lnTo>
                    <a:pt x="753" y="395"/>
                  </a:lnTo>
                  <a:close/>
                  <a:moveTo>
                    <a:pt x="755" y="427"/>
                  </a:moveTo>
                  <a:cubicBezTo>
                    <a:pt x="764" y="427"/>
                    <a:pt x="769" y="432"/>
                    <a:pt x="769" y="441"/>
                  </a:cubicBezTo>
                  <a:cubicBezTo>
                    <a:pt x="769" y="449"/>
                    <a:pt x="764" y="454"/>
                    <a:pt x="755" y="454"/>
                  </a:cubicBezTo>
                  <a:cubicBezTo>
                    <a:pt x="739" y="454"/>
                    <a:pt x="739" y="454"/>
                    <a:pt x="739" y="454"/>
                  </a:cubicBezTo>
                  <a:cubicBezTo>
                    <a:pt x="739" y="427"/>
                    <a:pt x="739" y="427"/>
                    <a:pt x="739" y="427"/>
                  </a:cubicBezTo>
                  <a:lnTo>
                    <a:pt x="755" y="427"/>
                  </a:lnTo>
                  <a:close/>
                  <a:moveTo>
                    <a:pt x="805" y="387"/>
                  </a:moveTo>
                  <a:cubicBezTo>
                    <a:pt x="796" y="387"/>
                    <a:pt x="796" y="387"/>
                    <a:pt x="796" y="387"/>
                  </a:cubicBezTo>
                  <a:cubicBezTo>
                    <a:pt x="796" y="461"/>
                    <a:pt x="796" y="461"/>
                    <a:pt x="796" y="461"/>
                  </a:cubicBezTo>
                  <a:cubicBezTo>
                    <a:pt x="805" y="461"/>
                    <a:pt x="805" y="461"/>
                    <a:pt x="805" y="461"/>
                  </a:cubicBezTo>
                  <a:lnTo>
                    <a:pt x="805" y="387"/>
                  </a:lnTo>
                  <a:close/>
                  <a:moveTo>
                    <a:pt x="828" y="461"/>
                  </a:moveTo>
                  <a:cubicBezTo>
                    <a:pt x="834" y="444"/>
                    <a:pt x="834" y="444"/>
                    <a:pt x="834" y="444"/>
                  </a:cubicBezTo>
                  <a:cubicBezTo>
                    <a:pt x="862" y="444"/>
                    <a:pt x="862" y="444"/>
                    <a:pt x="862" y="444"/>
                  </a:cubicBezTo>
                  <a:cubicBezTo>
                    <a:pt x="867" y="461"/>
                    <a:pt x="867" y="461"/>
                    <a:pt x="867" y="461"/>
                  </a:cubicBezTo>
                  <a:cubicBezTo>
                    <a:pt x="876" y="461"/>
                    <a:pt x="876" y="461"/>
                    <a:pt x="876" y="461"/>
                  </a:cubicBezTo>
                  <a:cubicBezTo>
                    <a:pt x="852" y="387"/>
                    <a:pt x="852" y="387"/>
                    <a:pt x="852" y="387"/>
                  </a:cubicBezTo>
                  <a:cubicBezTo>
                    <a:pt x="844" y="387"/>
                    <a:pt x="844" y="387"/>
                    <a:pt x="844" y="387"/>
                  </a:cubicBezTo>
                  <a:cubicBezTo>
                    <a:pt x="820" y="461"/>
                    <a:pt x="820" y="461"/>
                    <a:pt x="820" y="461"/>
                  </a:cubicBezTo>
                  <a:lnTo>
                    <a:pt x="828" y="461"/>
                  </a:lnTo>
                  <a:close/>
                  <a:moveTo>
                    <a:pt x="848" y="399"/>
                  </a:moveTo>
                  <a:cubicBezTo>
                    <a:pt x="860" y="437"/>
                    <a:pt x="860" y="437"/>
                    <a:pt x="860" y="437"/>
                  </a:cubicBezTo>
                  <a:cubicBezTo>
                    <a:pt x="836" y="437"/>
                    <a:pt x="836" y="437"/>
                    <a:pt x="836" y="437"/>
                  </a:cubicBezTo>
                  <a:lnTo>
                    <a:pt x="848" y="399"/>
                  </a:lnTo>
                  <a:close/>
                </a:path>
              </a:pathLst>
            </a:custGeom>
            <a:solidFill>
              <a:srgbClr val="00BCE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8" name="Freeform 8">
              <a:extLst>
                <a:ext uri="{FF2B5EF4-FFF2-40B4-BE49-F238E27FC236}">
                  <a16:creationId xmlns:a16="http://schemas.microsoft.com/office/drawing/2014/main" id="{C32663E4-2952-8EEB-D336-A1A5ED95F28A}"/>
                </a:ext>
              </a:extLst>
            </p:cNvPr>
            <p:cNvSpPr>
              <a:spLocks noEditPoints="1"/>
            </p:cNvSpPr>
            <p:nvPr userDrawn="1"/>
          </p:nvSpPr>
          <p:spPr bwMode="auto">
            <a:xfrm>
              <a:off x="819150" y="3517900"/>
              <a:ext cx="434975" cy="493713"/>
            </a:xfrm>
            <a:custGeom>
              <a:avLst/>
              <a:gdLst>
                <a:gd name="T0" fmla="*/ 2147483646 w 274"/>
                <a:gd name="T1" fmla="*/ 2147483646 h 311"/>
                <a:gd name="T2" fmla="*/ 2147483646 w 274"/>
                <a:gd name="T3" fmla="*/ 0 h 311"/>
                <a:gd name="T4" fmla="*/ 0 w 274"/>
                <a:gd name="T5" fmla="*/ 2147483646 h 311"/>
                <a:gd name="T6" fmla="*/ 2147483646 w 274"/>
                <a:gd name="T7" fmla="*/ 2147483646 h 311"/>
                <a:gd name="T8" fmla="*/ 2147483646 w 274"/>
                <a:gd name="T9" fmla="*/ 2147483646 h 311"/>
                <a:gd name="T10" fmla="*/ 2147483646 w 274"/>
                <a:gd name="T11" fmla="*/ 2147483646 h 311"/>
                <a:gd name="T12" fmla="*/ 2147483646 w 274"/>
                <a:gd name="T13" fmla="*/ 2147483646 h 311"/>
                <a:gd name="T14" fmla="*/ 2147483646 w 274"/>
                <a:gd name="T15" fmla="*/ 2147483646 h 311"/>
                <a:gd name="T16" fmla="*/ 2147483646 w 274"/>
                <a:gd name="T17" fmla="*/ 2147483646 h 311"/>
                <a:gd name="T18" fmla="*/ 2147483646 w 274"/>
                <a:gd name="T19" fmla="*/ 2147483646 h 311"/>
                <a:gd name="T20" fmla="*/ 2147483646 w 274"/>
                <a:gd name="T21" fmla="*/ 2147483646 h 311"/>
                <a:gd name="T22" fmla="*/ 2147483646 w 274"/>
                <a:gd name="T23" fmla="*/ 2147483646 h 311"/>
                <a:gd name="T24" fmla="*/ 2147483646 w 274"/>
                <a:gd name="T25" fmla="*/ 2147483646 h 311"/>
                <a:gd name="T26" fmla="*/ 2147483646 w 274"/>
                <a:gd name="T27" fmla="*/ 2147483646 h 311"/>
                <a:gd name="T28" fmla="*/ 2147483646 w 274"/>
                <a:gd name="T29" fmla="*/ 2147483646 h 311"/>
                <a:gd name="T30" fmla="*/ 2147483646 w 274"/>
                <a:gd name="T31" fmla="*/ 2147483646 h 311"/>
                <a:gd name="T32" fmla="*/ 2147483646 w 274"/>
                <a:gd name="T33" fmla="*/ 2147483646 h 311"/>
                <a:gd name="T34" fmla="*/ 2147483646 w 274"/>
                <a:gd name="T35" fmla="*/ 2147483646 h 311"/>
                <a:gd name="T36" fmla="*/ 2147483646 w 274"/>
                <a:gd name="T37" fmla="*/ 2147483646 h 311"/>
                <a:gd name="T38" fmla="*/ 2147483646 w 274"/>
                <a:gd name="T39" fmla="*/ 2147483646 h 311"/>
                <a:gd name="T40" fmla="*/ 2147483646 w 274"/>
                <a:gd name="T41" fmla="*/ 2147483646 h 311"/>
                <a:gd name="T42" fmla="*/ 2147483646 w 274"/>
                <a:gd name="T43" fmla="*/ 2147483646 h 311"/>
                <a:gd name="T44" fmla="*/ 2147483646 w 274"/>
                <a:gd name="T45" fmla="*/ 2147483646 h 311"/>
                <a:gd name="T46" fmla="*/ 2147483646 w 274"/>
                <a:gd name="T47" fmla="*/ 2147483646 h 311"/>
                <a:gd name="T48" fmla="*/ 2147483646 w 274"/>
                <a:gd name="T49" fmla="*/ 2147483646 h 311"/>
                <a:gd name="T50" fmla="*/ 2147483646 w 274"/>
                <a:gd name="T51" fmla="*/ 2147483646 h 311"/>
                <a:gd name="T52" fmla="*/ 2147483646 w 274"/>
                <a:gd name="T53" fmla="*/ 2147483646 h 311"/>
                <a:gd name="T54" fmla="*/ 2147483646 w 274"/>
                <a:gd name="T55" fmla="*/ 2147483646 h 311"/>
                <a:gd name="T56" fmla="*/ 2147483646 w 274"/>
                <a:gd name="T57" fmla="*/ 2147483646 h 311"/>
                <a:gd name="T58" fmla="*/ 2147483646 w 274"/>
                <a:gd name="T59" fmla="*/ 2147483646 h 311"/>
                <a:gd name="T60" fmla="*/ 2147483646 w 274"/>
                <a:gd name="T61" fmla="*/ 2147483646 h 311"/>
                <a:gd name="T62" fmla="*/ 2147483646 w 274"/>
                <a:gd name="T63" fmla="*/ 2147483646 h 311"/>
                <a:gd name="T64" fmla="*/ 2147483646 w 274"/>
                <a:gd name="T65" fmla="*/ 2147483646 h 311"/>
                <a:gd name="T66" fmla="*/ 2147483646 w 274"/>
                <a:gd name="T67" fmla="*/ 2147483646 h 311"/>
                <a:gd name="T68" fmla="*/ 2147483646 w 274"/>
                <a:gd name="T69" fmla="*/ 2147483646 h 311"/>
                <a:gd name="T70" fmla="*/ 2147483646 w 274"/>
                <a:gd name="T71" fmla="*/ 2147483646 h 311"/>
                <a:gd name="T72" fmla="*/ 2147483646 w 274"/>
                <a:gd name="T73" fmla="*/ 2147483646 h 311"/>
                <a:gd name="T74" fmla="*/ 2147483646 w 274"/>
                <a:gd name="T75" fmla="*/ 2147483646 h 311"/>
                <a:gd name="T76" fmla="*/ 2147483646 w 274"/>
                <a:gd name="T77" fmla="*/ 2147483646 h 311"/>
                <a:gd name="T78" fmla="*/ 2147483646 w 274"/>
                <a:gd name="T79" fmla="*/ 2147483646 h 311"/>
                <a:gd name="T80" fmla="*/ 2147483646 w 274"/>
                <a:gd name="T81" fmla="*/ 2147483646 h 311"/>
                <a:gd name="T82" fmla="*/ 2147483646 w 274"/>
                <a:gd name="T83" fmla="*/ 2147483646 h 311"/>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274" h="311">
                  <a:moveTo>
                    <a:pt x="274" y="155"/>
                  </a:moveTo>
                  <a:lnTo>
                    <a:pt x="137" y="0"/>
                  </a:lnTo>
                  <a:lnTo>
                    <a:pt x="0" y="155"/>
                  </a:lnTo>
                  <a:lnTo>
                    <a:pt x="137" y="311"/>
                  </a:lnTo>
                  <a:lnTo>
                    <a:pt x="274" y="155"/>
                  </a:lnTo>
                  <a:close/>
                  <a:moveTo>
                    <a:pt x="111" y="258"/>
                  </a:moveTo>
                  <a:lnTo>
                    <a:pt x="164" y="258"/>
                  </a:lnTo>
                  <a:lnTo>
                    <a:pt x="137" y="288"/>
                  </a:lnTo>
                  <a:lnTo>
                    <a:pt x="111" y="258"/>
                  </a:lnTo>
                  <a:close/>
                  <a:moveTo>
                    <a:pt x="183" y="147"/>
                  </a:moveTo>
                  <a:lnTo>
                    <a:pt x="137" y="95"/>
                  </a:lnTo>
                  <a:lnTo>
                    <a:pt x="91" y="147"/>
                  </a:lnTo>
                  <a:lnTo>
                    <a:pt x="69" y="147"/>
                  </a:lnTo>
                  <a:lnTo>
                    <a:pt x="137" y="70"/>
                  </a:lnTo>
                  <a:lnTo>
                    <a:pt x="205" y="147"/>
                  </a:lnTo>
                  <a:lnTo>
                    <a:pt x="183" y="147"/>
                  </a:lnTo>
                  <a:close/>
                  <a:moveTo>
                    <a:pt x="164" y="147"/>
                  </a:moveTo>
                  <a:lnTo>
                    <a:pt x="111" y="147"/>
                  </a:lnTo>
                  <a:lnTo>
                    <a:pt x="137" y="117"/>
                  </a:lnTo>
                  <a:lnTo>
                    <a:pt x="164" y="147"/>
                  </a:lnTo>
                  <a:close/>
                  <a:moveTo>
                    <a:pt x="247" y="162"/>
                  </a:moveTo>
                  <a:lnTo>
                    <a:pt x="232" y="179"/>
                  </a:lnTo>
                  <a:lnTo>
                    <a:pt x="42" y="179"/>
                  </a:lnTo>
                  <a:lnTo>
                    <a:pt x="27" y="162"/>
                  </a:lnTo>
                  <a:lnTo>
                    <a:pt x="247" y="162"/>
                  </a:lnTo>
                  <a:close/>
                  <a:moveTo>
                    <a:pt x="219" y="194"/>
                  </a:moveTo>
                  <a:lnTo>
                    <a:pt x="204" y="211"/>
                  </a:lnTo>
                  <a:lnTo>
                    <a:pt x="70" y="211"/>
                  </a:lnTo>
                  <a:lnTo>
                    <a:pt x="55" y="194"/>
                  </a:lnTo>
                  <a:lnTo>
                    <a:pt x="219" y="194"/>
                  </a:lnTo>
                  <a:close/>
                  <a:moveTo>
                    <a:pt x="191" y="226"/>
                  </a:moveTo>
                  <a:lnTo>
                    <a:pt x="177" y="243"/>
                  </a:lnTo>
                  <a:lnTo>
                    <a:pt x="97" y="243"/>
                  </a:lnTo>
                  <a:lnTo>
                    <a:pt x="83" y="226"/>
                  </a:lnTo>
                  <a:lnTo>
                    <a:pt x="191" y="226"/>
                  </a:lnTo>
                  <a:close/>
                  <a:moveTo>
                    <a:pt x="247" y="147"/>
                  </a:moveTo>
                  <a:lnTo>
                    <a:pt x="225" y="147"/>
                  </a:lnTo>
                  <a:lnTo>
                    <a:pt x="137" y="47"/>
                  </a:lnTo>
                  <a:lnTo>
                    <a:pt x="49" y="147"/>
                  </a:lnTo>
                  <a:lnTo>
                    <a:pt x="27" y="147"/>
                  </a:lnTo>
                  <a:lnTo>
                    <a:pt x="137" y="22"/>
                  </a:lnTo>
                  <a:lnTo>
                    <a:pt x="247" y="14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grpSp>
      <p:sp>
        <p:nvSpPr>
          <p:cNvPr id="2" name="Title 1"/>
          <p:cNvSpPr>
            <a:spLocks noGrp="1"/>
          </p:cNvSpPr>
          <p:nvPr>
            <p:ph type="title"/>
          </p:nvPr>
        </p:nvSpPr>
        <p:spPr>
          <a:xfrm>
            <a:off x="1279038" y="1727945"/>
            <a:ext cx="6585924" cy="1122829"/>
          </a:xfrm>
        </p:spPr>
        <p:txBody>
          <a:bodyPr anchor="b"/>
          <a:lstStyle>
            <a:lvl1pPr marL="0" algn="ctr" defTabSz="457200" rtl="0" eaLnBrk="1" latinLnBrk="0" hangingPunct="1">
              <a:lnSpc>
                <a:spcPct val="95000"/>
              </a:lnSpc>
              <a:spcBef>
                <a:spcPct val="0"/>
              </a:spcBef>
              <a:spcAft>
                <a:spcPts val="400"/>
              </a:spcAft>
              <a:buNone/>
              <a:defRPr lang="en-US" sz="3600" b="0" kern="1200" dirty="0">
                <a:solidFill>
                  <a:schemeClr val="bg1"/>
                </a:solidFill>
                <a:latin typeface="Arial" panose="020B0604020202020204" pitchFamily="34" charset="0"/>
                <a:ea typeface="+mj-ea"/>
                <a:cs typeface="Arial" panose="020B0604020202020204" pitchFamily="34" charset="0"/>
              </a:defRPr>
            </a:lvl1pPr>
          </a:lstStyle>
          <a:p>
            <a:r>
              <a:rPr lang="en-US"/>
              <a:t>Click to edit Master title style</a:t>
            </a:r>
          </a:p>
        </p:txBody>
      </p:sp>
      <p:sp>
        <p:nvSpPr>
          <p:cNvPr id="10" name="Subtitle 2"/>
          <p:cNvSpPr>
            <a:spLocks noGrp="1"/>
          </p:cNvSpPr>
          <p:nvPr>
            <p:ph type="subTitle" idx="1"/>
          </p:nvPr>
        </p:nvSpPr>
        <p:spPr>
          <a:xfrm>
            <a:off x="3449170" y="3102923"/>
            <a:ext cx="2212042" cy="453824"/>
          </a:xfrm>
        </p:spPr>
        <p:txBody>
          <a:bodyPr/>
          <a:lstStyle>
            <a:lvl1pPr marL="0" indent="0" algn="ctr">
              <a:lnSpc>
                <a:spcPct val="100000"/>
              </a:lnSpc>
              <a:spcBef>
                <a:spcPts val="0"/>
              </a:spcBef>
              <a:spcAft>
                <a:spcPts val="600"/>
              </a:spcAft>
              <a:buNone/>
              <a:defRPr sz="1200" b="0">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9" name="Footer Placeholder 4">
            <a:extLst>
              <a:ext uri="{FF2B5EF4-FFF2-40B4-BE49-F238E27FC236}">
                <a16:creationId xmlns:a16="http://schemas.microsoft.com/office/drawing/2014/main" id="{7A29287D-ACCA-7935-6385-A8AA94DCDC07}"/>
              </a:ext>
            </a:extLst>
          </p:cNvPr>
          <p:cNvSpPr>
            <a:spLocks noGrp="1"/>
          </p:cNvSpPr>
          <p:nvPr>
            <p:ph type="ftr" sz="quarter" idx="10"/>
          </p:nvPr>
        </p:nvSpPr>
        <p:spPr/>
        <p:txBody>
          <a:bodyPr/>
          <a:lstStyle>
            <a:lvl1pPr>
              <a:defRPr/>
            </a:lvl1pPr>
          </a:lstStyle>
          <a:p>
            <a:pPr>
              <a:defRPr/>
            </a:pPr>
            <a:r>
              <a:rPr lang="en-US"/>
              <a:t>SECTION TITLE</a:t>
            </a:r>
          </a:p>
        </p:txBody>
      </p:sp>
      <p:sp>
        <p:nvSpPr>
          <p:cNvPr id="11" name="Slide Number Placeholder 5">
            <a:extLst>
              <a:ext uri="{FF2B5EF4-FFF2-40B4-BE49-F238E27FC236}">
                <a16:creationId xmlns:a16="http://schemas.microsoft.com/office/drawing/2014/main" id="{3C8EC6A7-4F57-43C2-7EFB-CCE09A947D9C}"/>
              </a:ext>
            </a:extLst>
          </p:cNvPr>
          <p:cNvSpPr>
            <a:spLocks noGrp="1"/>
          </p:cNvSpPr>
          <p:nvPr>
            <p:ph type="sldNum" sz="quarter" idx="11"/>
          </p:nvPr>
        </p:nvSpPr>
        <p:spPr>
          <a:xfrm>
            <a:off x="574675" y="4700588"/>
            <a:ext cx="368300" cy="273050"/>
          </a:xfrm>
        </p:spPr>
        <p:txBody>
          <a:bodyPr/>
          <a:lstStyle>
            <a:lvl1pPr>
              <a:defRPr/>
            </a:lvl1pPr>
          </a:lstStyle>
          <a:p>
            <a:fld id="{329CDA9B-1820-4459-BE90-255DD327F95B}" type="slidenum">
              <a:rPr lang="en-US" altLang="en-US"/>
              <a:pPr/>
              <a:t>‹#›</a:t>
            </a:fld>
            <a:endParaRPr lang="en-US" altLang="en-US"/>
          </a:p>
        </p:txBody>
      </p:sp>
    </p:spTree>
    <p:extLst>
      <p:ext uri="{BB962C8B-B14F-4D97-AF65-F5344CB8AC3E}">
        <p14:creationId xmlns:p14="http://schemas.microsoft.com/office/powerpoint/2010/main" val="2935188477"/>
      </p:ext>
    </p:extLst>
  </p:cSld>
  <p:clrMapOvr>
    <a:masterClrMapping/>
  </p:clrMapOvr>
  <p:transition spd="slow">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AA3F228-3AEC-4756-0B81-68176AC38060}"/>
              </a:ext>
            </a:extLst>
          </p:cNvPr>
          <p:cNvSpPr/>
          <p:nvPr userDrawn="1"/>
        </p:nvSpPr>
        <p:spPr>
          <a:xfrm>
            <a:off x="0" y="0"/>
            <a:ext cx="9144000" cy="514350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 name="Title 1"/>
          <p:cNvSpPr>
            <a:spLocks noGrp="1"/>
          </p:cNvSpPr>
          <p:nvPr>
            <p:ph type="title"/>
          </p:nvPr>
        </p:nvSpPr>
        <p:spPr>
          <a:xfrm>
            <a:off x="2064124" y="1727945"/>
            <a:ext cx="5015752" cy="1122829"/>
          </a:xfrm>
        </p:spPr>
        <p:txBody>
          <a:bodyPr anchor="b"/>
          <a:lstStyle>
            <a:lvl1pPr marL="0" algn="ctr" defTabSz="457200" rtl="0" eaLnBrk="1" latinLnBrk="0" hangingPunct="1">
              <a:lnSpc>
                <a:spcPct val="95000"/>
              </a:lnSpc>
              <a:spcBef>
                <a:spcPct val="0"/>
              </a:spcBef>
              <a:spcAft>
                <a:spcPts val="400"/>
              </a:spcAft>
              <a:buNone/>
              <a:defRPr lang="en-US" sz="3600" b="0" kern="1200" dirty="0">
                <a:solidFill>
                  <a:schemeClr val="bg1"/>
                </a:solidFill>
                <a:latin typeface="Arial" panose="020B0604020202020204" pitchFamily="34" charset="0"/>
                <a:ea typeface="+mj-ea"/>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641989139"/>
      </p:ext>
    </p:extLst>
  </p:cSld>
  <p:clrMapOvr>
    <a:masterClrMapping/>
  </p:clrMapOvr>
  <p:transition spd="slow">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9_Section Divider - Image">
    <p:spTree>
      <p:nvGrpSpPr>
        <p:cNvPr id="1" name=""/>
        <p:cNvGrpSpPr/>
        <p:nvPr/>
      </p:nvGrpSpPr>
      <p:grpSpPr>
        <a:xfrm>
          <a:off x="0" y="0"/>
          <a:ext cx="0" cy="0"/>
          <a:chOff x="0" y="0"/>
          <a:chExt cx="0" cy="0"/>
        </a:xfrm>
      </p:grpSpPr>
      <p:pic>
        <p:nvPicPr>
          <p:cNvPr id="4" name="Picture 6">
            <a:extLst>
              <a:ext uri="{FF2B5EF4-FFF2-40B4-BE49-F238E27FC236}">
                <a16:creationId xmlns:a16="http://schemas.microsoft.com/office/drawing/2014/main" id="{3F4AF265-B107-86DC-BD9C-11C291E28A2F}"/>
              </a:ext>
            </a:extLst>
          </p:cNvPr>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0" y="-36513"/>
            <a:ext cx="9144000" cy="5186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A6E6E7A3-CC42-25DC-3E74-87913E04CC47}"/>
              </a:ext>
            </a:extLst>
          </p:cNvPr>
          <p:cNvSpPr/>
          <p:nvPr userDrawn="1"/>
        </p:nvSpPr>
        <p:spPr>
          <a:xfrm>
            <a:off x="0" y="2292350"/>
            <a:ext cx="9144000" cy="2851150"/>
          </a:xfrm>
          <a:prstGeom prst="rect">
            <a:avLst/>
          </a:prstGeom>
          <a:solidFill>
            <a:schemeClr val="accent3">
              <a:alpha val="2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nvGrpSpPr>
          <p:cNvPr id="6" name="Group 8">
            <a:extLst>
              <a:ext uri="{FF2B5EF4-FFF2-40B4-BE49-F238E27FC236}">
                <a16:creationId xmlns:a16="http://schemas.microsoft.com/office/drawing/2014/main" id="{12934CA9-93FB-0AC7-B053-3679E694D86D}"/>
              </a:ext>
            </a:extLst>
          </p:cNvPr>
          <p:cNvGrpSpPr>
            <a:grpSpLocks/>
          </p:cNvGrpSpPr>
          <p:nvPr userDrawn="1"/>
        </p:nvGrpSpPr>
        <p:grpSpPr bwMode="auto">
          <a:xfrm>
            <a:off x="7415213" y="4538663"/>
            <a:ext cx="1009650" cy="387350"/>
            <a:chOff x="819150" y="3517900"/>
            <a:chExt cx="1285875" cy="493713"/>
          </a:xfrm>
        </p:grpSpPr>
        <p:sp>
          <p:nvSpPr>
            <p:cNvPr id="7" name="Freeform 7">
              <a:extLst>
                <a:ext uri="{FF2B5EF4-FFF2-40B4-BE49-F238E27FC236}">
                  <a16:creationId xmlns:a16="http://schemas.microsoft.com/office/drawing/2014/main" id="{E2A89FF7-00C5-1B49-0FA9-BC204B73C1C8}"/>
                </a:ext>
              </a:extLst>
            </p:cNvPr>
            <p:cNvSpPr>
              <a:spLocks noEditPoints="1"/>
            </p:cNvSpPr>
            <p:nvPr userDrawn="1"/>
          </p:nvSpPr>
          <p:spPr bwMode="auto">
            <a:xfrm>
              <a:off x="1343025" y="3640138"/>
              <a:ext cx="762000" cy="296863"/>
            </a:xfrm>
            <a:custGeom>
              <a:avLst/>
              <a:gdLst>
                <a:gd name="T0" fmla="*/ 2147483646 w 1184"/>
                <a:gd name="T1" fmla="*/ 2147483646 h 462"/>
                <a:gd name="T2" fmla="*/ 2147483646 w 1184"/>
                <a:gd name="T3" fmla="*/ 2147483646 h 462"/>
                <a:gd name="T4" fmla="*/ 2147483646 w 1184"/>
                <a:gd name="T5" fmla="*/ 2147483646 h 462"/>
                <a:gd name="T6" fmla="*/ 2147483646 w 1184"/>
                <a:gd name="T7" fmla="*/ 0 h 462"/>
                <a:gd name="T8" fmla="*/ 2147483646 w 1184"/>
                <a:gd name="T9" fmla="*/ 2147483646 h 462"/>
                <a:gd name="T10" fmla="*/ 2147483646 w 1184"/>
                <a:gd name="T11" fmla="*/ 2147483646 h 462"/>
                <a:gd name="T12" fmla="*/ 2147483646 w 1184"/>
                <a:gd name="T13" fmla="*/ 2147483646 h 462"/>
                <a:gd name="T14" fmla="*/ 2147483646 w 1184"/>
                <a:gd name="T15" fmla="*/ 2147483646 h 462"/>
                <a:gd name="T16" fmla="*/ 2147483646 w 1184"/>
                <a:gd name="T17" fmla="*/ 2147483646 h 462"/>
                <a:gd name="T18" fmla="*/ 2147483646 w 1184"/>
                <a:gd name="T19" fmla="*/ 2147483646 h 462"/>
                <a:gd name="T20" fmla="*/ 2147483646 w 1184"/>
                <a:gd name="T21" fmla="*/ 2147483646 h 462"/>
                <a:gd name="T22" fmla="*/ 2147483646 w 1184"/>
                <a:gd name="T23" fmla="*/ 2147483646 h 462"/>
                <a:gd name="T24" fmla="*/ 2147483646 w 1184"/>
                <a:gd name="T25" fmla="*/ 2147483646 h 462"/>
                <a:gd name="T26" fmla="*/ 2147483646 w 1184"/>
                <a:gd name="T27" fmla="*/ 2147483646 h 462"/>
                <a:gd name="T28" fmla="*/ 2147483646 w 1184"/>
                <a:gd name="T29" fmla="*/ 2147483646 h 462"/>
                <a:gd name="T30" fmla="*/ 2147483646 w 1184"/>
                <a:gd name="T31" fmla="*/ 2147483646 h 462"/>
                <a:gd name="T32" fmla="*/ 2147483646 w 1184"/>
                <a:gd name="T33" fmla="*/ 2147483646 h 462"/>
                <a:gd name="T34" fmla="*/ 2147483646 w 1184"/>
                <a:gd name="T35" fmla="*/ 2147483646 h 462"/>
                <a:gd name="T36" fmla="*/ 2147483646 w 1184"/>
                <a:gd name="T37" fmla="*/ 2147483646 h 462"/>
                <a:gd name="T38" fmla="*/ 2147483646 w 1184"/>
                <a:gd name="T39" fmla="*/ 2147483646 h 462"/>
                <a:gd name="T40" fmla="*/ 2147483646 w 1184"/>
                <a:gd name="T41" fmla="*/ 2147483646 h 462"/>
                <a:gd name="T42" fmla="*/ 2147483646 w 1184"/>
                <a:gd name="T43" fmla="*/ 2147483646 h 462"/>
                <a:gd name="T44" fmla="*/ 2147483646 w 1184"/>
                <a:gd name="T45" fmla="*/ 2147483646 h 462"/>
                <a:gd name="T46" fmla="*/ 2147483646 w 1184"/>
                <a:gd name="T47" fmla="*/ 2147483646 h 462"/>
                <a:gd name="T48" fmla="*/ 2147483646 w 1184"/>
                <a:gd name="T49" fmla="*/ 2147483646 h 462"/>
                <a:gd name="T50" fmla="*/ 2147483646 w 1184"/>
                <a:gd name="T51" fmla="*/ 2147483646 h 462"/>
                <a:gd name="T52" fmla="*/ 2147483646 w 1184"/>
                <a:gd name="T53" fmla="*/ 2147483646 h 462"/>
                <a:gd name="T54" fmla="*/ 2147483646 w 1184"/>
                <a:gd name="T55" fmla="*/ 2147483646 h 462"/>
                <a:gd name="T56" fmla="*/ 2147483646 w 1184"/>
                <a:gd name="T57" fmla="*/ 2147483646 h 462"/>
                <a:gd name="T58" fmla="*/ 2147483646 w 1184"/>
                <a:gd name="T59" fmla="*/ 2147483646 h 462"/>
                <a:gd name="T60" fmla="*/ 2147483646 w 1184"/>
                <a:gd name="T61" fmla="*/ 2147483646 h 462"/>
                <a:gd name="T62" fmla="*/ 2147483646 w 1184"/>
                <a:gd name="T63" fmla="*/ 2147483646 h 462"/>
                <a:gd name="T64" fmla="*/ 2147483646 w 1184"/>
                <a:gd name="T65" fmla="*/ 2147483646 h 462"/>
                <a:gd name="T66" fmla="*/ 2147483646 w 1184"/>
                <a:gd name="T67" fmla="*/ 2147483646 h 462"/>
                <a:gd name="T68" fmla="*/ 2147483646 w 1184"/>
                <a:gd name="T69" fmla="*/ 2147483646 h 462"/>
                <a:gd name="T70" fmla="*/ 2147483646 w 1184"/>
                <a:gd name="T71" fmla="*/ 2147483646 h 462"/>
                <a:gd name="T72" fmla="*/ 2147483646 w 1184"/>
                <a:gd name="T73" fmla="*/ 2147483646 h 462"/>
                <a:gd name="T74" fmla="*/ 2147483646 w 1184"/>
                <a:gd name="T75" fmla="*/ 2147483646 h 462"/>
                <a:gd name="T76" fmla="*/ 2147483646 w 1184"/>
                <a:gd name="T77" fmla="*/ 2147483646 h 462"/>
                <a:gd name="T78" fmla="*/ 2147483646 w 1184"/>
                <a:gd name="T79" fmla="*/ 2147483646 h 462"/>
                <a:gd name="T80" fmla="*/ 2147483646 w 1184"/>
                <a:gd name="T81" fmla="*/ 2147483646 h 462"/>
                <a:gd name="T82" fmla="*/ 2147483646 w 1184"/>
                <a:gd name="T83" fmla="*/ 2147483646 h 462"/>
                <a:gd name="T84" fmla="*/ 2147483646 w 1184"/>
                <a:gd name="T85" fmla="*/ 2147483646 h 462"/>
                <a:gd name="T86" fmla="*/ 2147483646 w 1184"/>
                <a:gd name="T87" fmla="*/ 2147483646 h 462"/>
                <a:gd name="T88" fmla="*/ 2147483646 w 1184"/>
                <a:gd name="T89" fmla="*/ 2147483646 h 462"/>
                <a:gd name="T90" fmla="*/ 2147483646 w 1184"/>
                <a:gd name="T91" fmla="*/ 2147483646 h 462"/>
                <a:gd name="T92" fmla="*/ 2147483646 w 1184"/>
                <a:gd name="T93" fmla="*/ 2147483646 h 462"/>
                <a:gd name="T94" fmla="*/ 2147483646 w 1184"/>
                <a:gd name="T95" fmla="*/ 2147483646 h 462"/>
                <a:gd name="T96" fmla="*/ 2147483646 w 1184"/>
                <a:gd name="T97" fmla="*/ 2147483646 h 462"/>
                <a:gd name="T98" fmla="*/ 2147483646 w 1184"/>
                <a:gd name="T99" fmla="*/ 2147483646 h 462"/>
                <a:gd name="T100" fmla="*/ 2147483646 w 1184"/>
                <a:gd name="T101" fmla="*/ 2147483646 h 462"/>
                <a:gd name="T102" fmla="*/ 2147483646 w 1184"/>
                <a:gd name="T103" fmla="*/ 2147483646 h 462"/>
                <a:gd name="T104" fmla="*/ 2147483646 w 1184"/>
                <a:gd name="T105" fmla="*/ 2147483646 h 462"/>
                <a:gd name="T106" fmla="*/ 2147483646 w 1184"/>
                <a:gd name="T107" fmla="*/ 2147483646 h 462"/>
                <a:gd name="T108" fmla="*/ 2147483646 w 1184"/>
                <a:gd name="T109" fmla="*/ 2147483646 h 462"/>
                <a:gd name="T110" fmla="*/ 2147483646 w 1184"/>
                <a:gd name="T111" fmla="*/ 2147483646 h 462"/>
                <a:gd name="T112" fmla="*/ 2147483646 w 1184"/>
                <a:gd name="T113" fmla="*/ 2147483646 h 462"/>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1184" h="462">
                  <a:moveTo>
                    <a:pt x="17" y="70"/>
                  </a:moveTo>
                  <a:cubicBezTo>
                    <a:pt x="17" y="114"/>
                    <a:pt x="17" y="114"/>
                    <a:pt x="17" y="114"/>
                  </a:cubicBezTo>
                  <a:cubicBezTo>
                    <a:pt x="76" y="114"/>
                    <a:pt x="76" y="114"/>
                    <a:pt x="76" y="114"/>
                  </a:cubicBezTo>
                  <a:cubicBezTo>
                    <a:pt x="76" y="127"/>
                    <a:pt x="76" y="127"/>
                    <a:pt x="76" y="127"/>
                  </a:cubicBezTo>
                  <a:cubicBezTo>
                    <a:pt x="3" y="127"/>
                    <a:pt x="3" y="127"/>
                    <a:pt x="3" y="127"/>
                  </a:cubicBezTo>
                  <a:cubicBezTo>
                    <a:pt x="3" y="2"/>
                    <a:pt x="3" y="2"/>
                    <a:pt x="3" y="2"/>
                  </a:cubicBezTo>
                  <a:cubicBezTo>
                    <a:pt x="74" y="2"/>
                    <a:pt x="74" y="2"/>
                    <a:pt x="74" y="2"/>
                  </a:cubicBezTo>
                  <a:cubicBezTo>
                    <a:pt x="74" y="15"/>
                    <a:pt x="74" y="15"/>
                    <a:pt x="74" y="15"/>
                  </a:cubicBezTo>
                  <a:cubicBezTo>
                    <a:pt x="17" y="15"/>
                    <a:pt x="17" y="15"/>
                    <a:pt x="17" y="15"/>
                  </a:cubicBezTo>
                  <a:cubicBezTo>
                    <a:pt x="17" y="57"/>
                    <a:pt x="17" y="57"/>
                    <a:pt x="17" y="57"/>
                  </a:cubicBezTo>
                  <a:cubicBezTo>
                    <a:pt x="69" y="57"/>
                    <a:pt x="69" y="57"/>
                    <a:pt x="69" y="57"/>
                  </a:cubicBezTo>
                  <a:cubicBezTo>
                    <a:pt x="69" y="70"/>
                    <a:pt x="69" y="70"/>
                    <a:pt x="69" y="70"/>
                  </a:cubicBezTo>
                  <a:lnTo>
                    <a:pt x="17" y="70"/>
                  </a:lnTo>
                  <a:close/>
                  <a:moveTo>
                    <a:pt x="186" y="2"/>
                  </a:moveTo>
                  <a:cubicBezTo>
                    <a:pt x="172" y="2"/>
                    <a:pt x="172" y="2"/>
                    <a:pt x="172" y="2"/>
                  </a:cubicBezTo>
                  <a:cubicBezTo>
                    <a:pt x="172" y="97"/>
                    <a:pt x="172" y="97"/>
                    <a:pt x="172" y="97"/>
                  </a:cubicBezTo>
                  <a:cubicBezTo>
                    <a:pt x="119" y="2"/>
                    <a:pt x="119" y="2"/>
                    <a:pt x="119" y="2"/>
                  </a:cubicBezTo>
                  <a:cubicBezTo>
                    <a:pt x="106" y="2"/>
                    <a:pt x="106" y="2"/>
                    <a:pt x="106" y="2"/>
                  </a:cubicBezTo>
                  <a:cubicBezTo>
                    <a:pt x="106" y="127"/>
                    <a:pt x="106" y="127"/>
                    <a:pt x="106" y="127"/>
                  </a:cubicBezTo>
                  <a:cubicBezTo>
                    <a:pt x="120" y="127"/>
                    <a:pt x="120" y="127"/>
                    <a:pt x="120" y="127"/>
                  </a:cubicBezTo>
                  <a:cubicBezTo>
                    <a:pt x="120" y="31"/>
                    <a:pt x="120" y="31"/>
                    <a:pt x="120" y="31"/>
                  </a:cubicBezTo>
                  <a:cubicBezTo>
                    <a:pt x="174" y="127"/>
                    <a:pt x="174" y="127"/>
                    <a:pt x="174" y="127"/>
                  </a:cubicBezTo>
                  <a:cubicBezTo>
                    <a:pt x="186" y="127"/>
                    <a:pt x="186" y="127"/>
                    <a:pt x="186" y="127"/>
                  </a:cubicBezTo>
                  <a:lnTo>
                    <a:pt x="186" y="2"/>
                  </a:lnTo>
                  <a:close/>
                  <a:moveTo>
                    <a:pt x="262" y="78"/>
                  </a:moveTo>
                  <a:cubicBezTo>
                    <a:pt x="285" y="78"/>
                    <a:pt x="285" y="78"/>
                    <a:pt x="285" y="78"/>
                  </a:cubicBezTo>
                  <a:cubicBezTo>
                    <a:pt x="285" y="91"/>
                    <a:pt x="285" y="91"/>
                    <a:pt x="285" y="91"/>
                  </a:cubicBezTo>
                  <a:cubicBezTo>
                    <a:pt x="285" y="106"/>
                    <a:pt x="276" y="116"/>
                    <a:pt x="259" y="116"/>
                  </a:cubicBezTo>
                  <a:cubicBezTo>
                    <a:pt x="242" y="116"/>
                    <a:pt x="232" y="105"/>
                    <a:pt x="232" y="89"/>
                  </a:cubicBezTo>
                  <a:cubicBezTo>
                    <a:pt x="232" y="40"/>
                    <a:pt x="232" y="40"/>
                    <a:pt x="232" y="40"/>
                  </a:cubicBezTo>
                  <a:cubicBezTo>
                    <a:pt x="232" y="25"/>
                    <a:pt x="242" y="13"/>
                    <a:pt x="259" y="13"/>
                  </a:cubicBezTo>
                  <a:cubicBezTo>
                    <a:pt x="276" y="13"/>
                    <a:pt x="285" y="23"/>
                    <a:pt x="285" y="36"/>
                  </a:cubicBezTo>
                  <a:cubicBezTo>
                    <a:pt x="285" y="39"/>
                    <a:pt x="285" y="39"/>
                    <a:pt x="285" y="39"/>
                  </a:cubicBezTo>
                  <a:cubicBezTo>
                    <a:pt x="299" y="39"/>
                    <a:pt x="299" y="39"/>
                    <a:pt x="299" y="39"/>
                  </a:cubicBezTo>
                  <a:cubicBezTo>
                    <a:pt x="299" y="36"/>
                    <a:pt x="299" y="36"/>
                    <a:pt x="299" y="36"/>
                  </a:cubicBezTo>
                  <a:cubicBezTo>
                    <a:pt x="299" y="14"/>
                    <a:pt x="283" y="0"/>
                    <a:pt x="259" y="0"/>
                  </a:cubicBezTo>
                  <a:cubicBezTo>
                    <a:pt x="234" y="0"/>
                    <a:pt x="218" y="16"/>
                    <a:pt x="218" y="40"/>
                  </a:cubicBezTo>
                  <a:cubicBezTo>
                    <a:pt x="218" y="89"/>
                    <a:pt x="218" y="89"/>
                    <a:pt x="218" y="89"/>
                  </a:cubicBezTo>
                  <a:cubicBezTo>
                    <a:pt x="218" y="114"/>
                    <a:pt x="235" y="129"/>
                    <a:pt x="259" y="129"/>
                  </a:cubicBezTo>
                  <a:cubicBezTo>
                    <a:pt x="283" y="129"/>
                    <a:pt x="299" y="114"/>
                    <a:pt x="299" y="91"/>
                  </a:cubicBezTo>
                  <a:cubicBezTo>
                    <a:pt x="299" y="66"/>
                    <a:pt x="299" y="66"/>
                    <a:pt x="299" y="66"/>
                  </a:cubicBezTo>
                  <a:cubicBezTo>
                    <a:pt x="262" y="66"/>
                    <a:pt x="262" y="66"/>
                    <a:pt x="262" y="66"/>
                  </a:cubicBezTo>
                  <a:lnTo>
                    <a:pt x="262" y="78"/>
                  </a:lnTo>
                  <a:close/>
                  <a:moveTo>
                    <a:pt x="346" y="2"/>
                  </a:moveTo>
                  <a:cubicBezTo>
                    <a:pt x="331" y="2"/>
                    <a:pt x="331" y="2"/>
                    <a:pt x="331" y="2"/>
                  </a:cubicBezTo>
                  <a:cubicBezTo>
                    <a:pt x="331" y="127"/>
                    <a:pt x="331" y="127"/>
                    <a:pt x="331" y="127"/>
                  </a:cubicBezTo>
                  <a:cubicBezTo>
                    <a:pt x="346" y="127"/>
                    <a:pt x="346" y="127"/>
                    <a:pt x="346" y="127"/>
                  </a:cubicBezTo>
                  <a:lnTo>
                    <a:pt x="346" y="2"/>
                  </a:lnTo>
                  <a:close/>
                  <a:moveTo>
                    <a:pt x="463" y="2"/>
                  </a:moveTo>
                  <a:cubicBezTo>
                    <a:pt x="449" y="2"/>
                    <a:pt x="449" y="2"/>
                    <a:pt x="449" y="2"/>
                  </a:cubicBezTo>
                  <a:cubicBezTo>
                    <a:pt x="449" y="97"/>
                    <a:pt x="449" y="97"/>
                    <a:pt x="449" y="97"/>
                  </a:cubicBezTo>
                  <a:cubicBezTo>
                    <a:pt x="396" y="2"/>
                    <a:pt x="396" y="2"/>
                    <a:pt x="396" y="2"/>
                  </a:cubicBezTo>
                  <a:cubicBezTo>
                    <a:pt x="383" y="2"/>
                    <a:pt x="383" y="2"/>
                    <a:pt x="383" y="2"/>
                  </a:cubicBezTo>
                  <a:cubicBezTo>
                    <a:pt x="383" y="127"/>
                    <a:pt x="383" y="127"/>
                    <a:pt x="383" y="127"/>
                  </a:cubicBezTo>
                  <a:cubicBezTo>
                    <a:pt x="397" y="127"/>
                    <a:pt x="397" y="127"/>
                    <a:pt x="397" y="127"/>
                  </a:cubicBezTo>
                  <a:cubicBezTo>
                    <a:pt x="397" y="31"/>
                    <a:pt x="397" y="31"/>
                    <a:pt x="397" y="31"/>
                  </a:cubicBezTo>
                  <a:cubicBezTo>
                    <a:pt x="451" y="127"/>
                    <a:pt x="451" y="127"/>
                    <a:pt x="451" y="127"/>
                  </a:cubicBezTo>
                  <a:cubicBezTo>
                    <a:pt x="463" y="127"/>
                    <a:pt x="463" y="127"/>
                    <a:pt x="463" y="127"/>
                  </a:cubicBezTo>
                  <a:lnTo>
                    <a:pt x="463" y="2"/>
                  </a:lnTo>
                  <a:close/>
                  <a:moveTo>
                    <a:pt x="564" y="70"/>
                  </a:moveTo>
                  <a:cubicBezTo>
                    <a:pt x="564" y="57"/>
                    <a:pt x="564" y="57"/>
                    <a:pt x="564" y="57"/>
                  </a:cubicBezTo>
                  <a:cubicBezTo>
                    <a:pt x="512" y="57"/>
                    <a:pt x="512" y="57"/>
                    <a:pt x="512" y="57"/>
                  </a:cubicBezTo>
                  <a:cubicBezTo>
                    <a:pt x="512" y="15"/>
                    <a:pt x="512" y="15"/>
                    <a:pt x="512" y="15"/>
                  </a:cubicBezTo>
                  <a:cubicBezTo>
                    <a:pt x="569" y="15"/>
                    <a:pt x="569" y="15"/>
                    <a:pt x="569" y="15"/>
                  </a:cubicBezTo>
                  <a:cubicBezTo>
                    <a:pt x="569" y="2"/>
                    <a:pt x="569" y="2"/>
                    <a:pt x="569" y="2"/>
                  </a:cubicBezTo>
                  <a:cubicBezTo>
                    <a:pt x="498" y="2"/>
                    <a:pt x="498" y="2"/>
                    <a:pt x="498" y="2"/>
                  </a:cubicBezTo>
                  <a:cubicBezTo>
                    <a:pt x="498" y="127"/>
                    <a:pt x="498" y="127"/>
                    <a:pt x="498" y="127"/>
                  </a:cubicBezTo>
                  <a:cubicBezTo>
                    <a:pt x="571" y="127"/>
                    <a:pt x="571" y="127"/>
                    <a:pt x="571" y="127"/>
                  </a:cubicBezTo>
                  <a:cubicBezTo>
                    <a:pt x="571" y="114"/>
                    <a:pt x="571" y="114"/>
                    <a:pt x="571" y="114"/>
                  </a:cubicBezTo>
                  <a:cubicBezTo>
                    <a:pt x="512" y="114"/>
                    <a:pt x="512" y="114"/>
                    <a:pt x="512" y="114"/>
                  </a:cubicBezTo>
                  <a:cubicBezTo>
                    <a:pt x="512" y="70"/>
                    <a:pt x="512" y="70"/>
                    <a:pt x="512" y="70"/>
                  </a:cubicBezTo>
                  <a:lnTo>
                    <a:pt x="564" y="70"/>
                  </a:lnTo>
                  <a:close/>
                  <a:moveTo>
                    <a:pt x="664" y="70"/>
                  </a:moveTo>
                  <a:cubicBezTo>
                    <a:pt x="664" y="57"/>
                    <a:pt x="664" y="57"/>
                    <a:pt x="664" y="57"/>
                  </a:cubicBezTo>
                  <a:cubicBezTo>
                    <a:pt x="612" y="57"/>
                    <a:pt x="612" y="57"/>
                    <a:pt x="612" y="57"/>
                  </a:cubicBezTo>
                  <a:cubicBezTo>
                    <a:pt x="612" y="15"/>
                    <a:pt x="612" y="15"/>
                    <a:pt x="612" y="15"/>
                  </a:cubicBezTo>
                  <a:cubicBezTo>
                    <a:pt x="669" y="15"/>
                    <a:pt x="669" y="15"/>
                    <a:pt x="669" y="15"/>
                  </a:cubicBezTo>
                  <a:cubicBezTo>
                    <a:pt x="669" y="2"/>
                    <a:pt x="669" y="2"/>
                    <a:pt x="669" y="2"/>
                  </a:cubicBezTo>
                  <a:cubicBezTo>
                    <a:pt x="597" y="2"/>
                    <a:pt x="597" y="2"/>
                    <a:pt x="597" y="2"/>
                  </a:cubicBezTo>
                  <a:cubicBezTo>
                    <a:pt x="597" y="127"/>
                    <a:pt x="597" y="127"/>
                    <a:pt x="597" y="127"/>
                  </a:cubicBezTo>
                  <a:cubicBezTo>
                    <a:pt x="670" y="127"/>
                    <a:pt x="670" y="127"/>
                    <a:pt x="670" y="127"/>
                  </a:cubicBezTo>
                  <a:cubicBezTo>
                    <a:pt x="670" y="114"/>
                    <a:pt x="670" y="114"/>
                    <a:pt x="670" y="114"/>
                  </a:cubicBezTo>
                  <a:cubicBezTo>
                    <a:pt x="612" y="114"/>
                    <a:pt x="612" y="114"/>
                    <a:pt x="612" y="114"/>
                  </a:cubicBezTo>
                  <a:cubicBezTo>
                    <a:pt x="612" y="70"/>
                    <a:pt x="612" y="70"/>
                    <a:pt x="612" y="70"/>
                  </a:cubicBezTo>
                  <a:lnTo>
                    <a:pt x="664" y="70"/>
                  </a:lnTo>
                  <a:close/>
                  <a:moveTo>
                    <a:pt x="779" y="127"/>
                  </a:moveTo>
                  <a:cubicBezTo>
                    <a:pt x="756" y="74"/>
                    <a:pt x="756" y="74"/>
                    <a:pt x="756" y="74"/>
                  </a:cubicBezTo>
                  <a:cubicBezTo>
                    <a:pt x="770" y="69"/>
                    <a:pt x="779" y="56"/>
                    <a:pt x="779" y="39"/>
                  </a:cubicBezTo>
                  <a:cubicBezTo>
                    <a:pt x="779" y="17"/>
                    <a:pt x="761" y="2"/>
                    <a:pt x="737" y="2"/>
                  </a:cubicBezTo>
                  <a:cubicBezTo>
                    <a:pt x="699" y="2"/>
                    <a:pt x="699" y="2"/>
                    <a:pt x="699" y="2"/>
                  </a:cubicBezTo>
                  <a:cubicBezTo>
                    <a:pt x="699" y="127"/>
                    <a:pt x="699" y="127"/>
                    <a:pt x="699" y="127"/>
                  </a:cubicBezTo>
                  <a:cubicBezTo>
                    <a:pt x="713" y="127"/>
                    <a:pt x="713" y="127"/>
                    <a:pt x="713" y="127"/>
                  </a:cubicBezTo>
                  <a:cubicBezTo>
                    <a:pt x="713" y="78"/>
                    <a:pt x="713" y="78"/>
                    <a:pt x="713" y="78"/>
                  </a:cubicBezTo>
                  <a:cubicBezTo>
                    <a:pt x="736" y="78"/>
                    <a:pt x="736" y="78"/>
                    <a:pt x="736" y="78"/>
                  </a:cubicBezTo>
                  <a:cubicBezTo>
                    <a:pt x="738" y="78"/>
                    <a:pt x="740" y="78"/>
                    <a:pt x="742" y="78"/>
                  </a:cubicBezTo>
                  <a:cubicBezTo>
                    <a:pt x="763" y="127"/>
                    <a:pt x="763" y="127"/>
                    <a:pt x="763" y="127"/>
                  </a:cubicBezTo>
                  <a:lnTo>
                    <a:pt x="779" y="127"/>
                  </a:lnTo>
                  <a:close/>
                  <a:moveTo>
                    <a:pt x="736" y="15"/>
                  </a:moveTo>
                  <a:cubicBezTo>
                    <a:pt x="753" y="15"/>
                    <a:pt x="764" y="25"/>
                    <a:pt x="764" y="40"/>
                  </a:cubicBezTo>
                  <a:cubicBezTo>
                    <a:pt x="764" y="55"/>
                    <a:pt x="753" y="65"/>
                    <a:pt x="736" y="65"/>
                  </a:cubicBezTo>
                  <a:cubicBezTo>
                    <a:pt x="713" y="65"/>
                    <a:pt x="713" y="65"/>
                    <a:pt x="713" y="65"/>
                  </a:cubicBezTo>
                  <a:cubicBezTo>
                    <a:pt x="713" y="15"/>
                    <a:pt x="713" y="15"/>
                    <a:pt x="713" y="15"/>
                  </a:cubicBezTo>
                  <a:lnTo>
                    <a:pt x="736" y="15"/>
                  </a:lnTo>
                  <a:close/>
                  <a:moveTo>
                    <a:pt x="881" y="38"/>
                  </a:moveTo>
                  <a:cubicBezTo>
                    <a:pt x="881" y="35"/>
                    <a:pt x="881" y="35"/>
                    <a:pt x="881" y="35"/>
                  </a:cubicBezTo>
                  <a:cubicBezTo>
                    <a:pt x="881" y="14"/>
                    <a:pt x="865" y="0"/>
                    <a:pt x="842" y="0"/>
                  </a:cubicBezTo>
                  <a:cubicBezTo>
                    <a:pt x="819" y="0"/>
                    <a:pt x="804" y="14"/>
                    <a:pt x="804" y="32"/>
                  </a:cubicBezTo>
                  <a:cubicBezTo>
                    <a:pt x="804" y="49"/>
                    <a:pt x="816" y="58"/>
                    <a:pt x="830" y="64"/>
                  </a:cubicBezTo>
                  <a:cubicBezTo>
                    <a:pt x="847" y="71"/>
                    <a:pt x="847" y="71"/>
                    <a:pt x="847" y="71"/>
                  </a:cubicBezTo>
                  <a:cubicBezTo>
                    <a:pt x="859" y="76"/>
                    <a:pt x="869" y="81"/>
                    <a:pt x="869" y="94"/>
                  </a:cubicBezTo>
                  <a:cubicBezTo>
                    <a:pt x="869" y="107"/>
                    <a:pt x="859" y="117"/>
                    <a:pt x="842" y="117"/>
                  </a:cubicBezTo>
                  <a:cubicBezTo>
                    <a:pt x="825" y="117"/>
                    <a:pt x="816" y="107"/>
                    <a:pt x="816" y="95"/>
                  </a:cubicBezTo>
                  <a:cubicBezTo>
                    <a:pt x="816" y="91"/>
                    <a:pt x="816" y="91"/>
                    <a:pt x="816" y="91"/>
                  </a:cubicBezTo>
                  <a:cubicBezTo>
                    <a:pt x="802" y="91"/>
                    <a:pt x="802" y="91"/>
                    <a:pt x="802" y="91"/>
                  </a:cubicBezTo>
                  <a:cubicBezTo>
                    <a:pt x="802" y="94"/>
                    <a:pt x="802" y="94"/>
                    <a:pt x="802" y="94"/>
                  </a:cubicBezTo>
                  <a:cubicBezTo>
                    <a:pt x="802" y="115"/>
                    <a:pt x="818" y="129"/>
                    <a:pt x="842" y="129"/>
                  </a:cubicBezTo>
                  <a:cubicBezTo>
                    <a:pt x="866" y="129"/>
                    <a:pt x="883" y="115"/>
                    <a:pt x="883" y="93"/>
                  </a:cubicBezTo>
                  <a:cubicBezTo>
                    <a:pt x="883" y="71"/>
                    <a:pt x="867" y="64"/>
                    <a:pt x="853" y="58"/>
                  </a:cubicBezTo>
                  <a:cubicBezTo>
                    <a:pt x="832" y="50"/>
                    <a:pt x="832" y="50"/>
                    <a:pt x="832" y="50"/>
                  </a:cubicBezTo>
                  <a:cubicBezTo>
                    <a:pt x="824" y="46"/>
                    <a:pt x="818" y="40"/>
                    <a:pt x="818" y="31"/>
                  </a:cubicBezTo>
                  <a:cubicBezTo>
                    <a:pt x="818" y="20"/>
                    <a:pt x="827" y="13"/>
                    <a:pt x="842" y="13"/>
                  </a:cubicBezTo>
                  <a:cubicBezTo>
                    <a:pt x="858" y="13"/>
                    <a:pt x="867" y="22"/>
                    <a:pt x="867" y="35"/>
                  </a:cubicBezTo>
                  <a:cubicBezTo>
                    <a:pt x="867" y="38"/>
                    <a:pt x="867" y="38"/>
                    <a:pt x="867" y="38"/>
                  </a:cubicBezTo>
                  <a:lnTo>
                    <a:pt x="881" y="38"/>
                  </a:lnTo>
                  <a:close/>
                  <a:moveTo>
                    <a:pt x="1039" y="56"/>
                  </a:moveTo>
                  <a:cubicBezTo>
                    <a:pt x="990" y="56"/>
                    <a:pt x="990" y="56"/>
                    <a:pt x="990" y="56"/>
                  </a:cubicBezTo>
                  <a:cubicBezTo>
                    <a:pt x="972" y="56"/>
                    <a:pt x="965" y="47"/>
                    <a:pt x="965" y="34"/>
                  </a:cubicBezTo>
                  <a:cubicBezTo>
                    <a:pt x="965" y="22"/>
                    <a:pt x="973" y="13"/>
                    <a:pt x="987" y="13"/>
                  </a:cubicBezTo>
                  <a:cubicBezTo>
                    <a:pt x="1001" y="13"/>
                    <a:pt x="1008" y="22"/>
                    <a:pt x="1008" y="34"/>
                  </a:cubicBezTo>
                  <a:cubicBezTo>
                    <a:pt x="1008" y="37"/>
                    <a:pt x="1008" y="37"/>
                    <a:pt x="1008" y="37"/>
                  </a:cubicBezTo>
                  <a:cubicBezTo>
                    <a:pt x="1022" y="37"/>
                    <a:pt x="1022" y="37"/>
                    <a:pt x="1022" y="37"/>
                  </a:cubicBezTo>
                  <a:cubicBezTo>
                    <a:pt x="1022" y="34"/>
                    <a:pt x="1022" y="34"/>
                    <a:pt x="1022" y="34"/>
                  </a:cubicBezTo>
                  <a:cubicBezTo>
                    <a:pt x="1022" y="14"/>
                    <a:pt x="1008" y="0"/>
                    <a:pt x="987" y="0"/>
                  </a:cubicBezTo>
                  <a:cubicBezTo>
                    <a:pt x="965" y="0"/>
                    <a:pt x="951" y="14"/>
                    <a:pt x="951" y="33"/>
                  </a:cubicBezTo>
                  <a:cubicBezTo>
                    <a:pt x="951" y="46"/>
                    <a:pt x="956" y="56"/>
                    <a:pt x="968" y="62"/>
                  </a:cubicBezTo>
                  <a:cubicBezTo>
                    <a:pt x="954" y="67"/>
                    <a:pt x="946" y="78"/>
                    <a:pt x="946" y="93"/>
                  </a:cubicBezTo>
                  <a:cubicBezTo>
                    <a:pt x="946" y="115"/>
                    <a:pt x="963" y="129"/>
                    <a:pt x="987" y="129"/>
                  </a:cubicBezTo>
                  <a:cubicBezTo>
                    <a:pt x="1011" y="129"/>
                    <a:pt x="1027" y="114"/>
                    <a:pt x="1027" y="91"/>
                  </a:cubicBezTo>
                  <a:cubicBezTo>
                    <a:pt x="1027" y="68"/>
                    <a:pt x="1027" y="68"/>
                    <a:pt x="1027" y="68"/>
                  </a:cubicBezTo>
                  <a:cubicBezTo>
                    <a:pt x="1039" y="68"/>
                    <a:pt x="1039" y="68"/>
                    <a:pt x="1039" y="68"/>
                  </a:cubicBezTo>
                  <a:lnTo>
                    <a:pt x="1039" y="56"/>
                  </a:lnTo>
                  <a:close/>
                  <a:moveTo>
                    <a:pt x="1013" y="91"/>
                  </a:moveTo>
                  <a:cubicBezTo>
                    <a:pt x="1013" y="106"/>
                    <a:pt x="1004" y="117"/>
                    <a:pt x="987" y="117"/>
                  </a:cubicBezTo>
                  <a:cubicBezTo>
                    <a:pt x="970" y="117"/>
                    <a:pt x="961" y="107"/>
                    <a:pt x="961" y="92"/>
                  </a:cubicBezTo>
                  <a:cubicBezTo>
                    <a:pt x="961" y="80"/>
                    <a:pt x="969" y="68"/>
                    <a:pt x="989" y="68"/>
                  </a:cubicBezTo>
                  <a:cubicBezTo>
                    <a:pt x="1013" y="68"/>
                    <a:pt x="1013" y="68"/>
                    <a:pt x="1013" y="68"/>
                  </a:cubicBezTo>
                  <a:cubicBezTo>
                    <a:pt x="1013" y="91"/>
                    <a:pt x="1013" y="91"/>
                    <a:pt x="1013" y="91"/>
                  </a:cubicBezTo>
                  <a:moveTo>
                    <a:pt x="44" y="269"/>
                  </a:moveTo>
                  <a:cubicBezTo>
                    <a:pt x="67" y="269"/>
                    <a:pt x="67" y="269"/>
                    <a:pt x="67" y="269"/>
                  </a:cubicBezTo>
                  <a:cubicBezTo>
                    <a:pt x="67" y="283"/>
                    <a:pt x="67" y="283"/>
                    <a:pt x="67" y="283"/>
                  </a:cubicBezTo>
                  <a:cubicBezTo>
                    <a:pt x="67" y="297"/>
                    <a:pt x="58" y="307"/>
                    <a:pt x="41" y="307"/>
                  </a:cubicBezTo>
                  <a:cubicBezTo>
                    <a:pt x="24" y="307"/>
                    <a:pt x="14" y="296"/>
                    <a:pt x="14" y="281"/>
                  </a:cubicBezTo>
                  <a:cubicBezTo>
                    <a:pt x="14" y="231"/>
                    <a:pt x="14" y="231"/>
                    <a:pt x="14" y="231"/>
                  </a:cubicBezTo>
                  <a:cubicBezTo>
                    <a:pt x="14" y="216"/>
                    <a:pt x="24" y="205"/>
                    <a:pt x="41" y="205"/>
                  </a:cubicBezTo>
                  <a:cubicBezTo>
                    <a:pt x="57" y="205"/>
                    <a:pt x="67" y="214"/>
                    <a:pt x="67" y="227"/>
                  </a:cubicBezTo>
                  <a:cubicBezTo>
                    <a:pt x="67" y="230"/>
                    <a:pt x="67" y="230"/>
                    <a:pt x="67" y="230"/>
                  </a:cubicBezTo>
                  <a:cubicBezTo>
                    <a:pt x="81" y="230"/>
                    <a:pt x="81" y="230"/>
                    <a:pt x="81" y="230"/>
                  </a:cubicBezTo>
                  <a:cubicBezTo>
                    <a:pt x="81" y="228"/>
                    <a:pt x="81" y="228"/>
                    <a:pt x="81" y="228"/>
                  </a:cubicBezTo>
                  <a:cubicBezTo>
                    <a:pt x="81" y="205"/>
                    <a:pt x="64" y="192"/>
                    <a:pt x="41" y="192"/>
                  </a:cubicBezTo>
                  <a:cubicBezTo>
                    <a:pt x="16" y="192"/>
                    <a:pt x="0" y="207"/>
                    <a:pt x="0" y="232"/>
                  </a:cubicBezTo>
                  <a:cubicBezTo>
                    <a:pt x="0" y="280"/>
                    <a:pt x="0" y="280"/>
                    <a:pt x="0" y="280"/>
                  </a:cubicBezTo>
                  <a:cubicBezTo>
                    <a:pt x="0" y="305"/>
                    <a:pt x="16" y="320"/>
                    <a:pt x="41" y="320"/>
                  </a:cubicBezTo>
                  <a:cubicBezTo>
                    <a:pt x="64" y="320"/>
                    <a:pt x="81" y="306"/>
                    <a:pt x="81" y="282"/>
                  </a:cubicBezTo>
                  <a:cubicBezTo>
                    <a:pt x="81" y="257"/>
                    <a:pt x="81" y="257"/>
                    <a:pt x="81" y="257"/>
                  </a:cubicBezTo>
                  <a:cubicBezTo>
                    <a:pt x="44" y="257"/>
                    <a:pt x="44" y="257"/>
                    <a:pt x="44" y="257"/>
                  </a:cubicBezTo>
                  <a:lnTo>
                    <a:pt x="44" y="269"/>
                  </a:lnTo>
                  <a:close/>
                  <a:moveTo>
                    <a:pt x="174" y="261"/>
                  </a:moveTo>
                  <a:cubicBezTo>
                    <a:pt x="174" y="248"/>
                    <a:pt x="174" y="248"/>
                    <a:pt x="174" y="248"/>
                  </a:cubicBezTo>
                  <a:cubicBezTo>
                    <a:pt x="122" y="248"/>
                    <a:pt x="122" y="248"/>
                    <a:pt x="122" y="248"/>
                  </a:cubicBezTo>
                  <a:cubicBezTo>
                    <a:pt x="122" y="207"/>
                    <a:pt x="122" y="207"/>
                    <a:pt x="122" y="207"/>
                  </a:cubicBezTo>
                  <a:cubicBezTo>
                    <a:pt x="179" y="207"/>
                    <a:pt x="179" y="207"/>
                    <a:pt x="179" y="207"/>
                  </a:cubicBezTo>
                  <a:cubicBezTo>
                    <a:pt x="179" y="194"/>
                    <a:pt x="179" y="194"/>
                    <a:pt x="179" y="194"/>
                  </a:cubicBezTo>
                  <a:cubicBezTo>
                    <a:pt x="108" y="194"/>
                    <a:pt x="108" y="194"/>
                    <a:pt x="108" y="194"/>
                  </a:cubicBezTo>
                  <a:cubicBezTo>
                    <a:pt x="108" y="318"/>
                    <a:pt x="108" y="318"/>
                    <a:pt x="108" y="318"/>
                  </a:cubicBezTo>
                  <a:cubicBezTo>
                    <a:pt x="180" y="318"/>
                    <a:pt x="180" y="318"/>
                    <a:pt x="180" y="318"/>
                  </a:cubicBezTo>
                  <a:cubicBezTo>
                    <a:pt x="180" y="305"/>
                    <a:pt x="180" y="305"/>
                    <a:pt x="180" y="305"/>
                  </a:cubicBezTo>
                  <a:cubicBezTo>
                    <a:pt x="122" y="305"/>
                    <a:pt x="122" y="305"/>
                    <a:pt x="122" y="305"/>
                  </a:cubicBezTo>
                  <a:cubicBezTo>
                    <a:pt x="122" y="261"/>
                    <a:pt x="122" y="261"/>
                    <a:pt x="122" y="261"/>
                  </a:cubicBezTo>
                  <a:lnTo>
                    <a:pt x="174" y="261"/>
                  </a:lnTo>
                  <a:close/>
                  <a:moveTo>
                    <a:pt x="284" y="232"/>
                  </a:moveTo>
                  <a:cubicBezTo>
                    <a:pt x="284" y="207"/>
                    <a:pt x="267" y="192"/>
                    <a:pt x="243" y="192"/>
                  </a:cubicBezTo>
                  <a:cubicBezTo>
                    <a:pt x="218" y="192"/>
                    <a:pt x="202" y="207"/>
                    <a:pt x="202" y="232"/>
                  </a:cubicBezTo>
                  <a:cubicBezTo>
                    <a:pt x="202" y="280"/>
                    <a:pt x="202" y="280"/>
                    <a:pt x="202" y="280"/>
                  </a:cubicBezTo>
                  <a:cubicBezTo>
                    <a:pt x="202" y="305"/>
                    <a:pt x="218" y="320"/>
                    <a:pt x="243" y="320"/>
                  </a:cubicBezTo>
                  <a:cubicBezTo>
                    <a:pt x="267" y="320"/>
                    <a:pt x="284" y="305"/>
                    <a:pt x="284" y="280"/>
                  </a:cubicBezTo>
                  <a:lnTo>
                    <a:pt x="284" y="232"/>
                  </a:lnTo>
                  <a:close/>
                  <a:moveTo>
                    <a:pt x="216" y="231"/>
                  </a:moveTo>
                  <a:cubicBezTo>
                    <a:pt x="216" y="216"/>
                    <a:pt x="226" y="205"/>
                    <a:pt x="243" y="205"/>
                  </a:cubicBezTo>
                  <a:cubicBezTo>
                    <a:pt x="260" y="205"/>
                    <a:pt x="269" y="216"/>
                    <a:pt x="269" y="231"/>
                  </a:cubicBezTo>
                  <a:cubicBezTo>
                    <a:pt x="269" y="281"/>
                    <a:pt x="269" y="281"/>
                    <a:pt x="269" y="281"/>
                  </a:cubicBezTo>
                  <a:cubicBezTo>
                    <a:pt x="269" y="296"/>
                    <a:pt x="260" y="307"/>
                    <a:pt x="243" y="307"/>
                  </a:cubicBezTo>
                  <a:cubicBezTo>
                    <a:pt x="226" y="307"/>
                    <a:pt x="216" y="296"/>
                    <a:pt x="216" y="281"/>
                  </a:cubicBezTo>
                  <a:lnTo>
                    <a:pt x="216" y="231"/>
                  </a:lnTo>
                  <a:close/>
                  <a:moveTo>
                    <a:pt x="388" y="229"/>
                  </a:moveTo>
                  <a:cubicBezTo>
                    <a:pt x="388" y="227"/>
                    <a:pt x="388" y="227"/>
                    <a:pt x="388" y="227"/>
                  </a:cubicBezTo>
                  <a:cubicBezTo>
                    <a:pt x="388" y="205"/>
                    <a:pt x="372" y="192"/>
                    <a:pt x="349" y="192"/>
                  </a:cubicBezTo>
                  <a:cubicBezTo>
                    <a:pt x="327" y="192"/>
                    <a:pt x="311" y="205"/>
                    <a:pt x="311" y="224"/>
                  </a:cubicBezTo>
                  <a:cubicBezTo>
                    <a:pt x="311" y="240"/>
                    <a:pt x="323" y="250"/>
                    <a:pt x="337" y="255"/>
                  </a:cubicBezTo>
                  <a:cubicBezTo>
                    <a:pt x="355" y="262"/>
                    <a:pt x="355" y="262"/>
                    <a:pt x="355" y="262"/>
                  </a:cubicBezTo>
                  <a:cubicBezTo>
                    <a:pt x="366" y="267"/>
                    <a:pt x="376" y="272"/>
                    <a:pt x="376" y="286"/>
                  </a:cubicBezTo>
                  <a:cubicBezTo>
                    <a:pt x="376" y="298"/>
                    <a:pt x="366" y="308"/>
                    <a:pt x="349" y="308"/>
                  </a:cubicBezTo>
                  <a:cubicBezTo>
                    <a:pt x="333" y="308"/>
                    <a:pt x="323" y="299"/>
                    <a:pt x="323" y="286"/>
                  </a:cubicBezTo>
                  <a:cubicBezTo>
                    <a:pt x="323" y="282"/>
                    <a:pt x="323" y="282"/>
                    <a:pt x="323" y="282"/>
                  </a:cubicBezTo>
                  <a:cubicBezTo>
                    <a:pt x="309" y="282"/>
                    <a:pt x="309" y="282"/>
                    <a:pt x="309" y="282"/>
                  </a:cubicBezTo>
                  <a:cubicBezTo>
                    <a:pt x="309" y="285"/>
                    <a:pt x="309" y="285"/>
                    <a:pt x="309" y="285"/>
                  </a:cubicBezTo>
                  <a:cubicBezTo>
                    <a:pt x="309" y="307"/>
                    <a:pt x="326" y="320"/>
                    <a:pt x="350" y="320"/>
                  </a:cubicBezTo>
                  <a:cubicBezTo>
                    <a:pt x="374" y="320"/>
                    <a:pt x="390" y="306"/>
                    <a:pt x="390" y="284"/>
                  </a:cubicBezTo>
                  <a:cubicBezTo>
                    <a:pt x="390" y="262"/>
                    <a:pt x="374" y="255"/>
                    <a:pt x="360" y="249"/>
                  </a:cubicBezTo>
                  <a:cubicBezTo>
                    <a:pt x="340" y="241"/>
                    <a:pt x="340" y="241"/>
                    <a:pt x="340" y="241"/>
                  </a:cubicBezTo>
                  <a:cubicBezTo>
                    <a:pt x="331" y="238"/>
                    <a:pt x="325" y="231"/>
                    <a:pt x="325" y="223"/>
                  </a:cubicBezTo>
                  <a:cubicBezTo>
                    <a:pt x="325" y="212"/>
                    <a:pt x="334" y="204"/>
                    <a:pt x="349" y="204"/>
                  </a:cubicBezTo>
                  <a:cubicBezTo>
                    <a:pt x="365" y="204"/>
                    <a:pt x="374" y="214"/>
                    <a:pt x="374" y="226"/>
                  </a:cubicBezTo>
                  <a:cubicBezTo>
                    <a:pt x="374" y="229"/>
                    <a:pt x="374" y="229"/>
                    <a:pt x="374" y="229"/>
                  </a:cubicBezTo>
                  <a:lnTo>
                    <a:pt x="388" y="229"/>
                  </a:lnTo>
                  <a:close/>
                  <a:moveTo>
                    <a:pt x="481" y="278"/>
                  </a:moveTo>
                  <a:cubicBezTo>
                    <a:pt x="481" y="283"/>
                    <a:pt x="481" y="283"/>
                    <a:pt x="481" y="283"/>
                  </a:cubicBezTo>
                  <a:cubicBezTo>
                    <a:pt x="481" y="297"/>
                    <a:pt x="472" y="307"/>
                    <a:pt x="455" y="307"/>
                  </a:cubicBezTo>
                  <a:cubicBezTo>
                    <a:pt x="438" y="307"/>
                    <a:pt x="428" y="296"/>
                    <a:pt x="428" y="281"/>
                  </a:cubicBezTo>
                  <a:cubicBezTo>
                    <a:pt x="428" y="231"/>
                    <a:pt x="428" y="231"/>
                    <a:pt x="428" y="231"/>
                  </a:cubicBezTo>
                  <a:cubicBezTo>
                    <a:pt x="428" y="216"/>
                    <a:pt x="438" y="205"/>
                    <a:pt x="455" y="205"/>
                  </a:cubicBezTo>
                  <a:cubicBezTo>
                    <a:pt x="472" y="205"/>
                    <a:pt x="481" y="215"/>
                    <a:pt x="481" y="229"/>
                  </a:cubicBezTo>
                  <a:cubicBezTo>
                    <a:pt x="481" y="232"/>
                    <a:pt x="481" y="232"/>
                    <a:pt x="481" y="232"/>
                  </a:cubicBezTo>
                  <a:cubicBezTo>
                    <a:pt x="495" y="232"/>
                    <a:pt x="495" y="232"/>
                    <a:pt x="495" y="232"/>
                  </a:cubicBezTo>
                  <a:cubicBezTo>
                    <a:pt x="495" y="229"/>
                    <a:pt x="495" y="229"/>
                    <a:pt x="495" y="229"/>
                  </a:cubicBezTo>
                  <a:cubicBezTo>
                    <a:pt x="495" y="206"/>
                    <a:pt x="479" y="192"/>
                    <a:pt x="455" y="192"/>
                  </a:cubicBezTo>
                  <a:cubicBezTo>
                    <a:pt x="430" y="192"/>
                    <a:pt x="414" y="207"/>
                    <a:pt x="414" y="232"/>
                  </a:cubicBezTo>
                  <a:cubicBezTo>
                    <a:pt x="414" y="280"/>
                    <a:pt x="414" y="280"/>
                    <a:pt x="414" y="280"/>
                  </a:cubicBezTo>
                  <a:cubicBezTo>
                    <a:pt x="414" y="305"/>
                    <a:pt x="431" y="320"/>
                    <a:pt x="455" y="320"/>
                  </a:cubicBezTo>
                  <a:cubicBezTo>
                    <a:pt x="479" y="320"/>
                    <a:pt x="495" y="306"/>
                    <a:pt x="495" y="282"/>
                  </a:cubicBezTo>
                  <a:cubicBezTo>
                    <a:pt x="495" y="278"/>
                    <a:pt x="495" y="278"/>
                    <a:pt x="495" y="278"/>
                  </a:cubicBezTo>
                  <a:lnTo>
                    <a:pt x="481" y="278"/>
                  </a:lnTo>
                  <a:close/>
                  <a:moveTo>
                    <a:pt x="539" y="194"/>
                  </a:moveTo>
                  <a:cubicBezTo>
                    <a:pt x="525" y="194"/>
                    <a:pt x="525" y="194"/>
                    <a:pt x="525" y="194"/>
                  </a:cubicBezTo>
                  <a:cubicBezTo>
                    <a:pt x="525" y="318"/>
                    <a:pt x="525" y="318"/>
                    <a:pt x="525" y="318"/>
                  </a:cubicBezTo>
                  <a:cubicBezTo>
                    <a:pt x="539" y="318"/>
                    <a:pt x="539" y="318"/>
                    <a:pt x="539" y="318"/>
                  </a:cubicBezTo>
                  <a:lnTo>
                    <a:pt x="539" y="194"/>
                  </a:lnTo>
                  <a:close/>
                  <a:moveTo>
                    <a:pt x="641" y="261"/>
                  </a:moveTo>
                  <a:cubicBezTo>
                    <a:pt x="641" y="248"/>
                    <a:pt x="641" y="248"/>
                    <a:pt x="641" y="248"/>
                  </a:cubicBezTo>
                  <a:cubicBezTo>
                    <a:pt x="589" y="248"/>
                    <a:pt x="589" y="248"/>
                    <a:pt x="589" y="248"/>
                  </a:cubicBezTo>
                  <a:cubicBezTo>
                    <a:pt x="589" y="207"/>
                    <a:pt x="589" y="207"/>
                    <a:pt x="589" y="207"/>
                  </a:cubicBezTo>
                  <a:cubicBezTo>
                    <a:pt x="646" y="207"/>
                    <a:pt x="646" y="207"/>
                    <a:pt x="646" y="207"/>
                  </a:cubicBezTo>
                  <a:cubicBezTo>
                    <a:pt x="646" y="194"/>
                    <a:pt x="646" y="194"/>
                    <a:pt x="646" y="194"/>
                  </a:cubicBezTo>
                  <a:cubicBezTo>
                    <a:pt x="574" y="194"/>
                    <a:pt x="574" y="194"/>
                    <a:pt x="574" y="194"/>
                  </a:cubicBezTo>
                  <a:cubicBezTo>
                    <a:pt x="574" y="318"/>
                    <a:pt x="574" y="318"/>
                    <a:pt x="574" y="318"/>
                  </a:cubicBezTo>
                  <a:cubicBezTo>
                    <a:pt x="647" y="318"/>
                    <a:pt x="647" y="318"/>
                    <a:pt x="647" y="318"/>
                  </a:cubicBezTo>
                  <a:cubicBezTo>
                    <a:pt x="647" y="305"/>
                    <a:pt x="647" y="305"/>
                    <a:pt x="647" y="305"/>
                  </a:cubicBezTo>
                  <a:cubicBezTo>
                    <a:pt x="589" y="305"/>
                    <a:pt x="589" y="305"/>
                    <a:pt x="589" y="305"/>
                  </a:cubicBezTo>
                  <a:cubicBezTo>
                    <a:pt x="589" y="261"/>
                    <a:pt x="589" y="261"/>
                    <a:pt x="589" y="261"/>
                  </a:cubicBezTo>
                  <a:lnTo>
                    <a:pt x="641" y="261"/>
                  </a:lnTo>
                  <a:close/>
                  <a:moveTo>
                    <a:pt x="755" y="194"/>
                  </a:moveTo>
                  <a:cubicBezTo>
                    <a:pt x="742" y="194"/>
                    <a:pt x="742" y="194"/>
                    <a:pt x="742" y="194"/>
                  </a:cubicBezTo>
                  <a:cubicBezTo>
                    <a:pt x="742" y="289"/>
                    <a:pt x="742" y="289"/>
                    <a:pt x="742" y="289"/>
                  </a:cubicBezTo>
                  <a:cubicBezTo>
                    <a:pt x="689" y="194"/>
                    <a:pt x="689" y="194"/>
                    <a:pt x="689" y="194"/>
                  </a:cubicBezTo>
                  <a:cubicBezTo>
                    <a:pt x="676" y="194"/>
                    <a:pt x="676" y="194"/>
                    <a:pt x="676" y="194"/>
                  </a:cubicBezTo>
                  <a:cubicBezTo>
                    <a:pt x="676" y="318"/>
                    <a:pt x="676" y="318"/>
                    <a:pt x="676" y="318"/>
                  </a:cubicBezTo>
                  <a:cubicBezTo>
                    <a:pt x="689" y="318"/>
                    <a:pt x="689" y="318"/>
                    <a:pt x="689" y="318"/>
                  </a:cubicBezTo>
                  <a:cubicBezTo>
                    <a:pt x="689" y="222"/>
                    <a:pt x="689" y="222"/>
                    <a:pt x="689" y="222"/>
                  </a:cubicBezTo>
                  <a:cubicBezTo>
                    <a:pt x="743" y="318"/>
                    <a:pt x="743" y="318"/>
                    <a:pt x="743" y="318"/>
                  </a:cubicBezTo>
                  <a:cubicBezTo>
                    <a:pt x="755" y="318"/>
                    <a:pt x="755" y="318"/>
                    <a:pt x="755" y="318"/>
                  </a:cubicBezTo>
                  <a:lnTo>
                    <a:pt x="755" y="194"/>
                  </a:lnTo>
                  <a:close/>
                  <a:moveTo>
                    <a:pt x="775" y="207"/>
                  </a:moveTo>
                  <a:cubicBezTo>
                    <a:pt x="808" y="207"/>
                    <a:pt x="808" y="207"/>
                    <a:pt x="808" y="207"/>
                  </a:cubicBezTo>
                  <a:cubicBezTo>
                    <a:pt x="808" y="318"/>
                    <a:pt x="808" y="318"/>
                    <a:pt x="808" y="318"/>
                  </a:cubicBezTo>
                  <a:cubicBezTo>
                    <a:pt x="822" y="318"/>
                    <a:pt x="822" y="318"/>
                    <a:pt x="822" y="318"/>
                  </a:cubicBezTo>
                  <a:cubicBezTo>
                    <a:pt x="822" y="207"/>
                    <a:pt x="822" y="207"/>
                    <a:pt x="822" y="207"/>
                  </a:cubicBezTo>
                  <a:cubicBezTo>
                    <a:pt x="855" y="207"/>
                    <a:pt x="855" y="207"/>
                    <a:pt x="855" y="207"/>
                  </a:cubicBezTo>
                  <a:cubicBezTo>
                    <a:pt x="855" y="194"/>
                    <a:pt x="855" y="194"/>
                    <a:pt x="855" y="194"/>
                  </a:cubicBezTo>
                  <a:cubicBezTo>
                    <a:pt x="775" y="194"/>
                    <a:pt x="775" y="194"/>
                    <a:pt x="775" y="194"/>
                  </a:cubicBezTo>
                  <a:lnTo>
                    <a:pt x="775" y="207"/>
                  </a:lnTo>
                  <a:close/>
                  <a:moveTo>
                    <a:pt x="893" y="194"/>
                  </a:moveTo>
                  <a:cubicBezTo>
                    <a:pt x="878" y="194"/>
                    <a:pt x="878" y="194"/>
                    <a:pt x="878" y="194"/>
                  </a:cubicBezTo>
                  <a:cubicBezTo>
                    <a:pt x="878" y="318"/>
                    <a:pt x="878" y="318"/>
                    <a:pt x="878" y="318"/>
                  </a:cubicBezTo>
                  <a:cubicBezTo>
                    <a:pt x="893" y="318"/>
                    <a:pt x="893" y="318"/>
                    <a:pt x="893" y="318"/>
                  </a:cubicBezTo>
                  <a:lnTo>
                    <a:pt x="893" y="194"/>
                  </a:lnTo>
                  <a:close/>
                  <a:moveTo>
                    <a:pt x="1000" y="229"/>
                  </a:moveTo>
                  <a:cubicBezTo>
                    <a:pt x="1000" y="227"/>
                    <a:pt x="1000" y="227"/>
                    <a:pt x="1000" y="227"/>
                  </a:cubicBezTo>
                  <a:cubicBezTo>
                    <a:pt x="1000" y="205"/>
                    <a:pt x="985" y="192"/>
                    <a:pt x="962" y="192"/>
                  </a:cubicBezTo>
                  <a:cubicBezTo>
                    <a:pt x="939" y="192"/>
                    <a:pt x="924" y="205"/>
                    <a:pt x="924" y="224"/>
                  </a:cubicBezTo>
                  <a:cubicBezTo>
                    <a:pt x="924" y="240"/>
                    <a:pt x="935" y="250"/>
                    <a:pt x="949" y="255"/>
                  </a:cubicBezTo>
                  <a:cubicBezTo>
                    <a:pt x="967" y="262"/>
                    <a:pt x="967" y="262"/>
                    <a:pt x="967" y="262"/>
                  </a:cubicBezTo>
                  <a:cubicBezTo>
                    <a:pt x="979" y="267"/>
                    <a:pt x="988" y="272"/>
                    <a:pt x="988" y="286"/>
                  </a:cubicBezTo>
                  <a:cubicBezTo>
                    <a:pt x="988" y="298"/>
                    <a:pt x="979" y="308"/>
                    <a:pt x="962" y="308"/>
                  </a:cubicBezTo>
                  <a:cubicBezTo>
                    <a:pt x="945" y="308"/>
                    <a:pt x="935" y="299"/>
                    <a:pt x="935" y="286"/>
                  </a:cubicBezTo>
                  <a:cubicBezTo>
                    <a:pt x="935" y="282"/>
                    <a:pt x="935" y="282"/>
                    <a:pt x="935" y="282"/>
                  </a:cubicBezTo>
                  <a:cubicBezTo>
                    <a:pt x="921" y="282"/>
                    <a:pt x="921" y="282"/>
                    <a:pt x="921" y="282"/>
                  </a:cubicBezTo>
                  <a:cubicBezTo>
                    <a:pt x="921" y="285"/>
                    <a:pt x="921" y="285"/>
                    <a:pt x="921" y="285"/>
                  </a:cubicBezTo>
                  <a:cubicBezTo>
                    <a:pt x="921" y="307"/>
                    <a:pt x="938" y="320"/>
                    <a:pt x="962" y="320"/>
                  </a:cubicBezTo>
                  <a:cubicBezTo>
                    <a:pt x="986" y="320"/>
                    <a:pt x="1003" y="306"/>
                    <a:pt x="1003" y="284"/>
                  </a:cubicBezTo>
                  <a:cubicBezTo>
                    <a:pt x="1003" y="262"/>
                    <a:pt x="987" y="255"/>
                    <a:pt x="972" y="249"/>
                  </a:cubicBezTo>
                  <a:cubicBezTo>
                    <a:pt x="952" y="241"/>
                    <a:pt x="952" y="241"/>
                    <a:pt x="952" y="241"/>
                  </a:cubicBezTo>
                  <a:cubicBezTo>
                    <a:pt x="944" y="238"/>
                    <a:pt x="938" y="231"/>
                    <a:pt x="938" y="223"/>
                  </a:cubicBezTo>
                  <a:cubicBezTo>
                    <a:pt x="938" y="212"/>
                    <a:pt x="946" y="204"/>
                    <a:pt x="962" y="204"/>
                  </a:cubicBezTo>
                  <a:cubicBezTo>
                    <a:pt x="977" y="204"/>
                    <a:pt x="986" y="214"/>
                    <a:pt x="986" y="226"/>
                  </a:cubicBezTo>
                  <a:cubicBezTo>
                    <a:pt x="986" y="229"/>
                    <a:pt x="986" y="229"/>
                    <a:pt x="986" y="229"/>
                  </a:cubicBezTo>
                  <a:lnTo>
                    <a:pt x="1000" y="229"/>
                  </a:lnTo>
                  <a:close/>
                  <a:moveTo>
                    <a:pt x="1013" y="207"/>
                  </a:moveTo>
                  <a:cubicBezTo>
                    <a:pt x="1046" y="207"/>
                    <a:pt x="1046" y="207"/>
                    <a:pt x="1046" y="207"/>
                  </a:cubicBezTo>
                  <a:cubicBezTo>
                    <a:pt x="1046" y="318"/>
                    <a:pt x="1046" y="318"/>
                    <a:pt x="1046" y="318"/>
                  </a:cubicBezTo>
                  <a:cubicBezTo>
                    <a:pt x="1060" y="318"/>
                    <a:pt x="1060" y="318"/>
                    <a:pt x="1060" y="318"/>
                  </a:cubicBezTo>
                  <a:cubicBezTo>
                    <a:pt x="1060" y="207"/>
                    <a:pt x="1060" y="207"/>
                    <a:pt x="1060" y="207"/>
                  </a:cubicBezTo>
                  <a:cubicBezTo>
                    <a:pt x="1093" y="207"/>
                    <a:pt x="1093" y="207"/>
                    <a:pt x="1093" y="207"/>
                  </a:cubicBezTo>
                  <a:cubicBezTo>
                    <a:pt x="1093" y="194"/>
                    <a:pt x="1093" y="194"/>
                    <a:pt x="1093" y="194"/>
                  </a:cubicBezTo>
                  <a:cubicBezTo>
                    <a:pt x="1013" y="194"/>
                    <a:pt x="1013" y="194"/>
                    <a:pt x="1013" y="194"/>
                  </a:cubicBezTo>
                  <a:lnTo>
                    <a:pt x="1013" y="207"/>
                  </a:lnTo>
                  <a:close/>
                  <a:moveTo>
                    <a:pt x="1182" y="229"/>
                  </a:moveTo>
                  <a:cubicBezTo>
                    <a:pt x="1182" y="227"/>
                    <a:pt x="1182" y="227"/>
                    <a:pt x="1182" y="227"/>
                  </a:cubicBezTo>
                  <a:cubicBezTo>
                    <a:pt x="1182" y="205"/>
                    <a:pt x="1166" y="192"/>
                    <a:pt x="1143" y="192"/>
                  </a:cubicBezTo>
                  <a:cubicBezTo>
                    <a:pt x="1120" y="192"/>
                    <a:pt x="1105" y="205"/>
                    <a:pt x="1105" y="224"/>
                  </a:cubicBezTo>
                  <a:cubicBezTo>
                    <a:pt x="1105" y="240"/>
                    <a:pt x="1117" y="250"/>
                    <a:pt x="1131" y="255"/>
                  </a:cubicBezTo>
                  <a:cubicBezTo>
                    <a:pt x="1149" y="262"/>
                    <a:pt x="1149" y="262"/>
                    <a:pt x="1149" y="262"/>
                  </a:cubicBezTo>
                  <a:cubicBezTo>
                    <a:pt x="1160" y="267"/>
                    <a:pt x="1170" y="272"/>
                    <a:pt x="1170" y="286"/>
                  </a:cubicBezTo>
                  <a:cubicBezTo>
                    <a:pt x="1170" y="298"/>
                    <a:pt x="1160" y="308"/>
                    <a:pt x="1143" y="308"/>
                  </a:cubicBezTo>
                  <a:cubicBezTo>
                    <a:pt x="1127" y="308"/>
                    <a:pt x="1117" y="299"/>
                    <a:pt x="1117" y="286"/>
                  </a:cubicBezTo>
                  <a:cubicBezTo>
                    <a:pt x="1117" y="282"/>
                    <a:pt x="1117" y="282"/>
                    <a:pt x="1117" y="282"/>
                  </a:cubicBezTo>
                  <a:cubicBezTo>
                    <a:pt x="1103" y="282"/>
                    <a:pt x="1103" y="282"/>
                    <a:pt x="1103" y="282"/>
                  </a:cubicBezTo>
                  <a:cubicBezTo>
                    <a:pt x="1103" y="285"/>
                    <a:pt x="1103" y="285"/>
                    <a:pt x="1103" y="285"/>
                  </a:cubicBezTo>
                  <a:cubicBezTo>
                    <a:pt x="1103" y="307"/>
                    <a:pt x="1119" y="320"/>
                    <a:pt x="1143" y="320"/>
                  </a:cubicBezTo>
                  <a:cubicBezTo>
                    <a:pt x="1168" y="320"/>
                    <a:pt x="1184" y="306"/>
                    <a:pt x="1184" y="284"/>
                  </a:cubicBezTo>
                  <a:cubicBezTo>
                    <a:pt x="1184" y="262"/>
                    <a:pt x="1168" y="255"/>
                    <a:pt x="1154" y="249"/>
                  </a:cubicBezTo>
                  <a:cubicBezTo>
                    <a:pt x="1133" y="241"/>
                    <a:pt x="1133" y="241"/>
                    <a:pt x="1133" y="241"/>
                  </a:cubicBezTo>
                  <a:cubicBezTo>
                    <a:pt x="1125" y="238"/>
                    <a:pt x="1119" y="231"/>
                    <a:pt x="1119" y="223"/>
                  </a:cubicBezTo>
                  <a:cubicBezTo>
                    <a:pt x="1119" y="212"/>
                    <a:pt x="1128" y="204"/>
                    <a:pt x="1143" y="204"/>
                  </a:cubicBezTo>
                  <a:cubicBezTo>
                    <a:pt x="1159" y="204"/>
                    <a:pt x="1168" y="214"/>
                    <a:pt x="1168" y="226"/>
                  </a:cubicBezTo>
                  <a:cubicBezTo>
                    <a:pt x="1168" y="229"/>
                    <a:pt x="1168" y="229"/>
                    <a:pt x="1168" y="229"/>
                  </a:cubicBezTo>
                  <a:lnTo>
                    <a:pt x="1182" y="229"/>
                  </a:lnTo>
                  <a:close/>
                  <a:moveTo>
                    <a:pt x="3" y="461"/>
                  </a:moveTo>
                  <a:cubicBezTo>
                    <a:pt x="29" y="461"/>
                    <a:pt x="29" y="461"/>
                    <a:pt x="29" y="461"/>
                  </a:cubicBezTo>
                  <a:cubicBezTo>
                    <a:pt x="42" y="461"/>
                    <a:pt x="51" y="453"/>
                    <a:pt x="51" y="441"/>
                  </a:cubicBezTo>
                  <a:cubicBezTo>
                    <a:pt x="51" y="432"/>
                    <a:pt x="46" y="426"/>
                    <a:pt x="38" y="423"/>
                  </a:cubicBezTo>
                  <a:cubicBezTo>
                    <a:pt x="38" y="423"/>
                    <a:pt x="38" y="423"/>
                    <a:pt x="38" y="423"/>
                  </a:cubicBezTo>
                  <a:cubicBezTo>
                    <a:pt x="45" y="420"/>
                    <a:pt x="49" y="415"/>
                    <a:pt x="49" y="406"/>
                  </a:cubicBezTo>
                  <a:cubicBezTo>
                    <a:pt x="49" y="395"/>
                    <a:pt x="40" y="387"/>
                    <a:pt x="27" y="387"/>
                  </a:cubicBezTo>
                  <a:cubicBezTo>
                    <a:pt x="3" y="387"/>
                    <a:pt x="3" y="387"/>
                    <a:pt x="3" y="387"/>
                  </a:cubicBezTo>
                  <a:lnTo>
                    <a:pt x="3" y="461"/>
                  </a:lnTo>
                  <a:close/>
                  <a:moveTo>
                    <a:pt x="26" y="395"/>
                  </a:moveTo>
                  <a:cubicBezTo>
                    <a:pt x="35" y="395"/>
                    <a:pt x="40" y="399"/>
                    <a:pt x="40" y="407"/>
                  </a:cubicBezTo>
                  <a:cubicBezTo>
                    <a:pt x="40" y="415"/>
                    <a:pt x="35" y="420"/>
                    <a:pt x="26" y="420"/>
                  </a:cubicBezTo>
                  <a:cubicBezTo>
                    <a:pt x="11" y="420"/>
                    <a:pt x="11" y="420"/>
                    <a:pt x="11" y="420"/>
                  </a:cubicBezTo>
                  <a:cubicBezTo>
                    <a:pt x="11" y="395"/>
                    <a:pt x="11" y="395"/>
                    <a:pt x="11" y="395"/>
                  </a:cubicBezTo>
                  <a:lnTo>
                    <a:pt x="26" y="395"/>
                  </a:lnTo>
                  <a:close/>
                  <a:moveTo>
                    <a:pt x="28" y="427"/>
                  </a:moveTo>
                  <a:cubicBezTo>
                    <a:pt x="37" y="427"/>
                    <a:pt x="42" y="432"/>
                    <a:pt x="42" y="441"/>
                  </a:cubicBezTo>
                  <a:cubicBezTo>
                    <a:pt x="42" y="449"/>
                    <a:pt x="37" y="454"/>
                    <a:pt x="28" y="454"/>
                  </a:cubicBezTo>
                  <a:cubicBezTo>
                    <a:pt x="11" y="454"/>
                    <a:pt x="11" y="454"/>
                    <a:pt x="11" y="454"/>
                  </a:cubicBezTo>
                  <a:cubicBezTo>
                    <a:pt x="11" y="427"/>
                    <a:pt x="11" y="427"/>
                    <a:pt x="11" y="427"/>
                  </a:cubicBezTo>
                  <a:lnTo>
                    <a:pt x="28" y="427"/>
                  </a:lnTo>
                  <a:close/>
                  <a:moveTo>
                    <a:pt x="116" y="461"/>
                  </a:moveTo>
                  <a:cubicBezTo>
                    <a:pt x="103" y="430"/>
                    <a:pt x="103" y="430"/>
                    <a:pt x="103" y="430"/>
                  </a:cubicBezTo>
                  <a:cubicBezTo>
                    <a:pt x="111" y="427"/>
                    <a:pt x="116" y="419"/>
                    <a:pt x="116" y="409"/>
                  </a:cubicBezTo>
                  <a:cubicBezTo>
                    <a:pt x="116" y="396"/>
                    <a:pt x="106" y="387"/>
                    <a:pt x="92" y="387"/>
                  </a:cubicBezTo>
                  <a:cubicBezTo>
                    <a:pt x="69" y="387"/>
                    <a:pt x="69" y="387"/>
                    <a:pt x="69" y="387"/>
                  </a:cubicBezTo>
                  <a:cubicBezTo>
                    <a:pt x="69" y="461"/>
                    <a:pt x="69" y="461"/>
                    <a:pt x="69" y="461"/>
                  </a:cubicBezTo>
                  <a:cubicBezTo>
                    <a:pt x="77" y="461"/>
                    <a:pt x="77" y="461"/>
                    <a:pt x="77" y="461"/>
                  </a:cubicBezTo>
                  <a:cubicBezTo>
                    <a:pt x="77" y="432"/>
                    <a:pt x="77" y="432"/>
                    <a:pt x="77" y="432"/>
                  </a:cubicBezTo>
                  <a:cubicBezTo>
                    <a:pt x="91" y="432"/>
                    <a:pt x="91" y="432"/>
                    <a:pt x="91" y="432"/>
                  </a:cubicBezTo>
                  <a:cubicBezTo>
                    <a:pt x="92" y="432"/>
                    <a:pt x="93" y="432"/>
                    <a:pt x="94" y="432"/>
                  </a:cubicBezTo>
                  <a:cubicBezTo>
                    <a:pt x="107" y="461"/>
                    <a:pt x="107" y="461"/>
                    <a:pt x="107" y="461"/>
                  </a:cubicBezTo>
                  <a:lnTo>
                    <a:pt x="116" y="461"/>
                  </a:lnTo>
                  <a:close/>
                  <a:moveTo>
                    <a:pt x="91" y="395"/>
                  </a:moveTo>
                  <a:cubicBezTo>
                    <a:pt x="101" y="395"/>
                    <a:pt x="108" y="401"/>
                    <a:pt x="108" y="409"/>
                  </a:cubicBezTo>
                  <a:cubicBezTo>
                    <a:pt x="108" y="419"/>
                    <a:pt x="101" y="425"/>
                    <a:pt x="91" y="425"/>
                  </a:cubicBezTo>
                  <a:cubicBezTo>
                    <a:pt x="77" y="425"/>
                    <a:pt x="77" y="425"/>
                    <a:pt x="77" y="425"/>
                  </a:cubicBezTo>
                  <a:cubicBezTo>
                    <a:pt x="77" y="395"/>
                    <a:pt x="77" y="395"/>
                    <a:pt x="77" y="395"/>
                  </a:cubicBezTo>
                  <a:lnTo>
                    <a:pt x="91" y="395"/>
                  </a:lnTo>
                  <a:close/>
                  <a:moveTo>
                    <a:pt x="144" y="387"/>
                  </a:moveTo>
                  <a:cubicBezTo>
                    <a:pt x="136" y="387"/>
                    <a:pt x="136" y="387"/>
                    <a:pt x="136" y="387"/>
                  </a:cubicBezTo>
                  <a:cubicBezTo>
                    <a:pt x="136" y="461"/>
                    <a:pt x="136" y="461"/>
                    <a:pt x="136" y="461"/>
                  </a:cubicBezTo>
                  <a:cubicBezTo>
                    <a:pt x="144" y="461"/>
                    <a:pt x="144" y="461"/>
                    <a:pt x="144" y="461"/>
                  </a:cubicBezTo>
                  <a:lnTo>
                    <a:pt x="144" y="387"/>
                  </a:lnTo>
                  <a:close/>
                  <a:moveTo>
                    <a:pt x="159" y="395"/>
                  </a:moveTo>
                  <a:cubicBezTo>
                    <a:pt x="179" y="395"/>
                    <a:pt x="179" y="395"/>
                    <a:pt x="179" y="395"/>
                  </a:cubicBezTo>
                  <a:cubicBezTo>
                    <a:pt x="179" y="461"/>
                    <a:pt x="179" y="461"/>
                    <a:pt x="179" y="461"/>
                  </a:cubicBezTo>
                  <a:cubicBezTo>
                    <a:pt x="187" y="461"/>
                    <a:pt x="187" y="461"/>
                    <a:pt x="187" y="461"/>
                  </a:cubicBezTo>
                  <a:cubicBezTo>
                    <a:pt x="187" y="395"/>
                    <a:pt x="187" y="395"/>
                    <a:pt x="187" y="395"/>
                  </a:cubicBezTo>
                  <a:cubicBezTo>
                    <a:pt x="207" y="395"/>
                    <a:pt x="207" y="395"/>
                    <a:pt x="207" y="395"/>
                  </a:cubicBezTo>
                  <a:cubicBezTo>
                    <a:pt x="207" y="387"/>
                    <a:pt x="207" y="387"/>
                    <a:pt x="207" y="387"/>
                  </a:cubicBezTo>
                  <a:cubicBezTo>
                    <a:pt x="159" y="387"/>
                    <a:pt x="159" y="387"/>
                    <a:pt x="159" y="387"/>
                  </a:cubicBezTo>
                  <a:lnTo>
                    <a:pt x="159" y="395"/>
                  </a:lnTo>
                  <a:close/>
                  <a:moveTo>
                    <a:pt x="230" y="387"/>
                  </a:moveTo>
                  <a:cubicBezTo>
                    <a:pt x="221" y="387"/>
                    <a:pt x="221" y="387"/>
                    <a:pt x="221" y="387"/>
                  </a:cubicBezTo>
                  <a:cubicBezTo>
                    <a:pt x="221" y="461"/>
                    <a:pt x="221" y="461"/>
                    <a:pt x="221" y="461"/>
                  </a:cubicBezTo>
                  <a:cubicBezTo>
                    <a:pt x="230" y="461"/>
                    <a:pt x="230" y="461"/>
                    <a:pt x="230" y="461"/>
                  </a:cubicBezTo>
                  <a:lnTo>
                    <a:pt x="230" y="387"/>
                  </a:lnTo>
                  <a:close/>
                  <a:moveTo>
                    <a:pt x="295" y="408"/>
                  </a:moveTo>
                  <a:cubicBezTo>
                    <a:pt x="295" y="407"/>
                    <a:pt x="295" y="407"/>
                    <a:pt x="295" y="407"/>
                  </a:cubicBezTo>
                  <a:cubicBezTo>
                    <a:pt x="295" y="394"/>
                    <a:pt x="285" y="386"/>
                    <a:pt x="272" y="386"/>
                  </a:cubicBezTo>
                  <a:cubicBezTo>
                    <a:pt x="258" y="386"/>
                    <a:pt x="249" y="394"/>
                    <a:pt x="249" y="405"/>
                  </a:cubicBezTo>
                  <a:cubicBezTo>
                    <a:pt x="249" y="415"/>
                    <a:pt x="256" y="420"/>
                    <a:pt x="265" y="424"/>
                  </a:cubicBezTo>
                  <a:cubicBezTo>
                    <a:pt x="275" y="428"/>
                    <a:pt x="275" y="428"/>
                    <a:pt x="275" y="428"/>
                  </a:cubicBezTo>
                  <a:cubicBezTo>
                    <a:pt x="282" y="431"/>
                    <a:pt x="288" y="434"/>
                    <a:pt x="288" y="442"/>
                  </a:cubicBezTo>
                  <a:cubicBezTo>
                    <a:pt x="288" y="449"/>
                    <a:pt x="282" y="455"/>
                    <a:pt x="272" y="455"/>
                  </a:cubicBezTo>
                  <a:cubicBezTo>
                    <a:pt x="262" y="455"/>
                    <a:pt x="256" y="449"/>
                    <a:pt x="256" y="442"/>
                  </a:cubicBezTo>
                  <a:cubicBezTo>
                    <a:pt x="256" y="440"/>
                    <a:pt x="256" y="440"/>
                    <a:pt x="256" y="440"/>
                  </a:cubicBezTo>
                  <a:cubicBezTo>
                    <a:pt x="248" y="440"/>
                    <a:pt x="248" y="440"/>
                    <a:pt x="248" y="440"/>
                  </a:cubicBezTo>
                  <a:cubicBezTo>
                    <a:pt x="248" y="441"/>
                    <a:pt x="248" y="441"/>
                    <a:pt x="248" y="441"/>
                  </a:cubicBezTo>
                  <a:cubicBezTo>
                    <a:pt x="248" y="454"/>
                    <a:pt x="258" y="462"/>
                    <a:pt x="272" y="462"/>
                  </a:cubicBezTo>
                  <a:cubicBezTo>
                    <a:pt x="286" y="462"/>
                    <a:pt x="296" y="454"/>
                    <a:pt x="296" y="441"/>
                  </a:cubicBezTo>
                  <a:cubicBezTo>
                    <a:pt x="296" y="428"/>
                    <a:pt x="287" y="424"/>
                    <a:pt x="278" y="420"/>
                  </a:cubicBezTo>
                  <a:cubicBezTo>
                    <a:pt x="266" y="415"/>
                    <a:pt x="266" y="415"/>
                    <a:pt x="266" y="415"/>
                  </a:cubicBezTo>
                  <a:cubicBezTo>
                    <a:pt x="261" y="413"/>
                    <a:pt x="258" y="410"/>
                    <a:pt x="258" y="405"/>
                  </a:cubicBezTo>
                  <a:cubicBezTo>
                    <a:pt x="258" y="398"/>
                    <a:pt x="263" y="393"/>
                    <a:pt x="272" y="393"/>
                  </a:cubicBezTo>
                  <a:cubicBezTo>
                    <a:pt x="281" y="393"/>
                    <a:pt x="286" y="399"/>
                    <a:pt x="286" y="407"/>
                  </a:cubicBezTo>
                  <a:cubicBezTo>
                    <a:pt x="286" y="408"/>
                    <a:pt x="286" y="408"/>
                    <a:pt x="286" y="408"/>
                  </a:cubicBezTo>
                  <a:lnTo>
                    <a:pt x="295" y="408"/>
                  </a:lnTo>
                  <a:close/>
                  <a:moveTo>
                    <a:pt x="362" y="387"/>
                  </a:moveTo>
                  <a:cubicBezTo>
                    <a:pt x="353" y="387"/>
                    <a:pt x="353" y="387"/>
                    <a:pt x="353" y="387"/>
                  </a:cubicBezTo>
                  <a:cubicBezTo>
                    <a:pt x="353" y="420"/>
                    <a:pt x="353" y="420"/>
                    <a:pt x="353" y="420"/>
                  </a:cubicBezTo>
                  <a:cubicBezTo>
                    <a:pt x="323" y="420"/>
                    <a:pt x="323" y="420"/>
                    <a:pt x="323" y="420"/>
                  </a:cubicBezTo>
                  <a:cubicBezTo>
                    <a:pt x="323" y="387"/>
                    <a:pt x="323" y="387"/>
                    <a:pt x="323" y="387"/>
                  </a:cubicBezTo>
                  <a:cubicBezTo>
                    <a:pt x="314" y="387"/>
                    <a:pt x="314" y="387"/>
                    <a:pt x="314" y="387"/>
                  </a:cubicBezTo>
                  <a:cubicBezTo>
                    <a:pt x="314" y="461"/>
                    <a:pt x="314" y="461"/>
                    <a:pt x="314" y="461"/>
                  </a:cubicBezTo>
                  <a:cubicBezTo>
                    <a:pt x="323" y="461"/>
                    <a:pt x="323" y="461"/>
                    <a:pt x="323" y="461"/>
                  </a:cubicBezTo>
                  <a:cubicBezTo>
                    <a:pt x="323" y="427"/>
                    <a:pt x="323" y="427"/>
                    <a:pt x="323" y="427"/>
                  </a:cubicBezTo>
                  <a:cubicBezTo>
                    <a:pt x="353" y="427"/>
                    <a:pt x="353" y="427"/>
                    <a:pt x="353" y="427"/>
                  </a:cubicBezTo>
                  <a:cubicBezTo>
                    <a:pt x="353" y="461"/>
                    <a:pt x="353" y="461"/>
                    <a:pt x="353" y="461"/>
                  </a:cubicBezTo>
                  <a:cubicBezTo>
                    <a:pt x="362" y="461"/>
                    <a:pt x="362" y="461"/>
                    <a:pt x="362" y="461"/>
                  </a:cubicBezTo>
                  <a:lnTo>
                    <a:pt x="362" y="387"/>
                  </a:lnTo>
                  <a:close/>
                  <a:moveTo>
                    <a:pt x="448" y="438"/>
                  </a:moveTo>
                  <a:cubicBezTo>
                    <a:pt x="448" y="440"/>
                    <a:pt x="448" y="440"/>
                    <a:pt x="448" y="440"/>
                  </a:cubicBezTo>
                  <a:cubicBezTo>
                    <a:pt x="448" y="448"/>
                    <a:pt x="443" y="454"/>
                    <a:pt x="433" y="454"/>
                  </a:cubicBezTo>
                  <a:cubicBezTo>
                    <a:pt x="423" y="454"/>
                    <a:pt x="417" y="448"/>
                    <a:pt x="417" y="439"/>
                  </a:cubicBezTo>
                  <a:cubicBezTo>
                    <a:pt x="417" y="410"/>
                    <a:pt x="417" y="410"/>
                    <a:pt x="417" y="410"/>
                  </a:cubicBezTo>
                  <a:cubicBezTo>
                    <a:pt x="417" y="401"/>
                    <a:pt x="423" y="394"/>
                    <a:pt x="433" y="394"/>
                  </a:cubicBezTo>
                  <a:cubicBezTo>
                    <a:pt x="443" y="394"/>
                    <a:pt x="448" y="400"/>
                    <a:pt x="448" y="408"/>
                  </a:cubicBezTo>
                  <a:cubicBezTo>
                    <a:pt x="448" y="410"/>
                    <a:pt x="448" y="410"/>
                    <a:pt x="448" y="410"/>
                  </a:cubicBezTo>
                  <a:cubicBezTo>
                    <a:pt x="457" y="410"/>
                    <a:pt x="457" y="410"/>
                    <a:pt x="457" y="410"/>
                  </a:cubicBezTo>
                  <a:cubicBezTo>
                    <a:pt x="457" y="409"/>
                    <a:pt x="457" y="409"/>
                    <a:pt x="457" y="409"/>
                  </a:cubicBezTo>
                  <a:cubicBezTo>
                    <a:pt x="457" y="395"/>
                    <a:pt x="447" y="386"/>
                    <a:pt x="433" y="386"/>
                  </a:cubicBezTo>
                  <a:cubicBezTo>
                    <a:pt x="418" y="386"/>
                    <a:pt x="409" y="395"/>
                    <a:pt x="409" y="410"/>
                  </a:cubicBezTo>
                  <a:cubicBezTo>
                    <a:pt x="409" y="439"/>
                    <a:pt x="409" y="439"/>
                    <a:pt x="409" y="439"/>
                  </a:cubicBezTo>
                  <a:cubicBezTo>
                    <a:pt x="409" y="453"/>
                    <a:pt x="419" y="462"/>
                    <a:pt x="433" y="462"/>
                  </a:cubicBezTo>
                  <a:cubicBezTo>
                    <a:pt x="447" y="462"/>
                    <a:pt x="457" y="454"/>
                    <a:pt x="457" y="440"/>
                  </a:cubicBezTo>
                  <a:cubicBezTo>
                    <a:pt x="457" y="438"/>
                    <a:pt x="457" y="438"/>
                    <a:pt x="457" y="438"/>
                  </a:cubicBezTo>
                  <a:lnTo>
                    <a:pt x="448" y="438"/>
                  </a:lnTo>
                  <a:close/>
                  <a:moveTo>
                    <a:pt x="519" y="410"/>
                  </a:moveTo>
                  <a:cubicBezTo>
                    <a:pt x="519" y="395"/>
                    <a:pt x="510" y="386"/>
                    <a:pt x="495" y="386"/>
                  </a:cubicBezTo>
                  <a:cubicBezTo>
                    <a:pt x="480" y="386"/>
                    <a:pt x="471" y="395"/>
                    <a:pt x="471" y="410"/>
                  </a:cubicBezTo>
                  <a:cubicBezTo>
                    <a:pt x="471" y="439"/>
                    <a:pt x="471" y="439"/>
                    <a:pt x="471" y="439"/>
                  </a:cubicBezTo>
                  <a:cubicBezTo>
                    <a:pt x="471" y="453"/>
                    <a:pt x="481" y="462"/>
                    <a:pt x="495" y="462"/>
                  </a:cubicBezTo>
                  <a:cubicBezTo>
                    <a:pt x="510" y="462"/>
                    <a:pt x="519" y="453"/>
                    <a:pt x="519" y="439"/>
                  </a:cubicBezTo>
                  <a:lnTo>
                    <a:pt x="519" y="410"/>
                  </a:lnTo>
                  <a:close/>
                  <a:moveTo>
                    <a:pt x="480" y="410"/>
                  </a:moveTo>
                  <a:cubicBezTo>
                    <a:pt x="480" y="401"/>
                    <a:pt x="485" y="394"/>
                    <a:pt x="495" y="394"/>
                  </a:cubicBezTo>
                  <a:cubicBezTo>
                    <a:pt x="505" y="394"/>
                    <a:pt x="511" y="401"/>
                    <a:pt x="511" y="410"/>
                  </a:cubicBezTo>
                  <a:cubicBezTo>
                    <a:pt x="511" y="439"/>
                    <a:pt x="511" y="439"/>
                    <a:pt x="511" y="439"/>
                  </a:cubicBezTo>
                  <a:cubicBezTo>
                    <a:pt x="511" y="448"/>
                    <a:pt x="505" y="454"/>
                    <a:pt x="495" y="454"/>
                  </a:cubicBezTo>
                  <a:cubicBezTo>
                    <a:pt x="485" y="454"/>
                    <a:pt x="480" y="448"/>
                    <a:pt x="480" y="439"/>
                  </a:cubicBezTo>
                  <a:lnTo>
                    <a:pt x="480" y="410"/>
                  </a:lnTo>
                  <a:close/>
                  <a:moveTo>
                    <a:pt x="546" y="387"/>
                  </a:moveTo>
                  <a:cubicBezTo>
                    <a:pt x="537" y="387"/>
                    <a:pt x="537" y="387"/>
                    <a:pt x="537" y="387"/>
                  </a:cubicBezTo>
                  <a:cubicBezTo>
                    <a:pt x="537" y="461"/>
                    <a:pt x="537" y="461"/>
                    <a:pt x="537" y="461"/>
                  </a:cubicBezTo>
                  <a:cubicBezTo>
                    <a:pt x="578" y="461"/>
                    <a:pt x="578" y="461"/>
                    <a:pt x="578" y="461"/>
                  </a:cubicBezTo>
                  <a:cubicBezTo>
                    <a:pt x="578" y="453"/>
                    <a:pt x="578" y="453"/>
                    <a:pt x="578" y="453"/>
                  </a:cubicBezTo>
                  <a:cubicBezTo>
                    <a:pt x="546" y="453"/>
                    <a:pt x="546" y="453"/>
                    <a:pt x="546" y="453"/>
                  </a:cubicBezTo>
                  <a:lnTo>
                    <a:pt x="546" y="387"/>
                  </a:lnTo>
                  <a:close/>
                  <a:moveTo>
                    <a:pt x="627" y="387"/>
                  </a:moveTo>
                  <a:cubicBezTo>
                    <a:pt x="627" y="439"/>
                    <a:pt x="627" y="439"/>
                    <a:pt x="627" y="439"/>
                  </a:cubicBezTo>
                  <a:cubicBezTo>
                    <a:pt x="627" y="448"/>
                    <a:pt x="621" y="454"/>
                    <a:pt x="612" y="454"/>
                  </a:cubicBezTo>
                  <a:cubicBezTo>
                    <a:pt x="602" y="454"/>
                    <a:pt x="596" y="448"/>
                    <a:pt x="596" y="439"/>
                  </a:cubicBezTo>
                  <a:cubicBezTo>
                    <a:pt x="596" y="387"/>
                    <a:pt x="596" y="387"/>
                    <a:pt x="596" y="387"/>
                  </a:cubicBezTo>
                  <a:cubicBezTo>
                    <a:pt x="588" y="387"/>
                    <a:pt x="588" y="387"/>
                    <a:pt x="588" y="387"/>
                  </a:cubicBezTo>
                  <a:cubicBezTo>
                    <a:pt x="588" y="439"/>
                    <a:pt x="588" y="439"/>
                    <a:pt x="588" y="439"/>
                  </a:cubicBezTo>
                  <a:cubicBezTo>
                    <a:pt x="588" y="453"/>
                    <a:pt x="598" y="462"/>
                    <a:pt x="612" y="462"/>
                  </a:cubicBezTo>
                  <a:cubicBezTo>
                    <a:pt x="626" y="462"/>
                    <a:pt x="635" y="453"/>
                    <a:pt x="635" y="439"/>
                  </a:cubicBezTo>
                  <a:cubicBezTo>
                    <a:pt x="635" y="387"/>
                    <a:pt x="635" y="387"/>
                    <a:pt x="635" y="387"/>
                  </a:cubicBezTo>
                  <a:lnTo>
                    <a:pt x="627" y="387"/>
                  </a:lnTo>
                  <a:close/>
                  <a:moveTo>
                    <a:pt x="680" y="437"/>
                  </a:moveTo>
                  <a:cubicBezTo>
                    <a:pt x="685" y="437"/>
                    <a:pt x="685" y="437"/>
                    <a:pt x="685" y="437"/>
                  </a:cubicBezTo>
                  <a:cubicBezTo>
                    <a:pt x="701" y="405"/>
                    <a:pt x="701" y="405"/>
                    <a:pt x="701" y="405"/>
                  </a:cubicBezTo>
                  <a:cubicBezTo>
                    <a:pt x="701" y="461"/>
                    <a:pt x="701" y="461"/>
                    <a:pt x="701" y="461"/>
                  </a:cubicBezTo>
                  <a:cubicBezTo>
                    <a:pt x="709" y="461"/>
                    <a:pt x="709" y="461"/>
                    <a:pt x="709" y="461"/>
                  </a:cubicBezTo>
                  <a:cubicBezTo>
                    <a:pt x="709" y="387"/>
                    <a:pt x="709" y="387"/>
                    <a:pt x="709" y="387"/>
                  </a:cubicBezTo>
                  <a:cubicBezTo>
                    <a:pt x="702" y="387"/>
                    <a:pt x="702" y="387"/>
                    <a:pt x="702" y="387"/>
                  </a:cubicBezTo>
                  <a:cubicBezTo>
                    <a:pt x="682" y="426"/>
                    <a:pt x="682" y="426"/>
                    <a:pt x="682" y="426"/>
                  </a:cubicBezTo>
                  <a:cubicBezTo>
                    <a:pt x="663" y="387"/>
                    <a:pt x="663" y="387"/>
                    <a:pt x="663" y="387"/>
                  </a:cubicBezTo>
                  <a:cubicBezTo>
                    <a:pt x="656" y="387"/>
                    <a:pt x="656" y="387"/>
                    <a:pt x="656" y="387"/>
                  </a:cubicBezTo>
                  <a:cubicBezTo>
                    <a:pt x="656" y="461"/>
                    <a:pt x="656" y="461"/>
                    <a:pt x="656" y="461"/>
                  </a:cubicBezTo>
                  <a:cubicBezTo>
                    <a:pt x="664" y="461"/>
                    <a:pt x="664" y="461"/>
                    <a:pt x="664" y="461"/>
                  </a:cubicBezTo>
                  <a:cubicBezTo>
                    <a:pt x="664" y="405"/>
                    <a:pt x="664" y="405"/>
                    <a:pt x="664" y="405"/>
                  </a:cubicBezTo>
                  <a:lnTo>
                    <a:pt x="680" y="437"/>
                  </a:lnTo>
                  <a:close/>
                  <a:moveTo>
                    <a:pt x="730" y="461"/>
                  </a:moveTo>
                  <a:cubicBezTo>
                    <a:pt x="756" y="461"/>
                    <a:pt x="756" y="461"/>
                    <a:pt x="756" y="461"/>
                  </a:cubicBezTo>
                  <a:cubicBezTo>
                    <a:pt x="769" y="461"/>
                    <a:pt x="778" y="453"/>
                    <a:pt x="778" y="441"/>
                  </a:cubicBezTo>
                  <a:cubicBezTo>
                    <a:pt x="778" y="432"/>
                    <a:pt x="773" y="426"/>
                    <a:pt x="765" y="423"/>
                  </a:cubicBezTo>
                  <a:cubicBezTo>
                    <a:pt x="765" y="423"/>
                    <a:pt x="765" y="423"/>
                    <a:pt x="765" y="423"/>
                  </a:cubicBezTo>
                  <a:cubicBezTo>
                    <a:pt x="772" y="420"/>
                    <a:pt x="776" y="415"/>
                    <a:pt x="776" y="406"/>
                  </a:cubicBezTo>
                  <a:cubicBezTo>
                    <a:pt x="776" y="395"/>
                    <a:pt x="767" y="387"/>
                    <a:pt x="754" y="387"/>
                  </a:cubicBezTo>
                  <a:cubicBezTo>
                    <a:pt x="730" y="387"/>
                    <a:pt x="730" y="387"/>
                    <a:pt x="730" y="387"/>
                  </a:cubicBezTo>
                  <a:lnTo>
                    <a:pt x="730" y="461"/>
                  </a:lnTo>
                  <a:close/>
                  <a:moveTo>
                    <a:pt x="753" y="395"/>
                  </a:moveTo>
                  <a:cubicBezTo>
                    <a:pt x="762" y="395"/>
                    <a:pt x="767" y="399"/>
                    <a:pt x="767" y="407"/>
                  </a:cubicBezTo>
                  <a:cubicBezTo>
                    <a:pt x="767" y="415"/>
                    <a:pt x="762" y="420"/>
                    <a:pt x="753" y="420"/>
                  </a:cubicBezTo>
                  <a:cubicBezTo>
                    <a:pt x="739" y="420"/>
                    <a:pt x="739" y="420"/>
                    <a:pt x="739" y="420"/>
                  </a:cubicBezTo>
                  <a:cubicBezTo>
                    <a:pt x="739" y="395"/>
                    <a:pt x="739" y="395"/>
                    <a:pt x="739" y="395"/>
                  </a:cubicBezTo>
                  <a:lnTo>
                    <a:pt x="753" y="395"/>
                  </a:lnTo>
                  <a:close/>
                  <a:moveTo>
                    <a:pt x="755" y="427"/>
                  </a:moveTo>
                  <a:cubicBezTo>
                    <a:pt x="764" y="427"/>
                    <a:pt x="769" y="432"/>
                    <a:pt x="769" y="441"/>
                  </a:cubicBezTo>
                  <a:cubicBezTo>
                    <a:pt x="769" y="449"/>
                    <a:pt x="764" y="454"/>
                    <a:pt x="755" y="454"/>
                  </a:cubicBezTo>
                  <a:cubicBezTo>
                    <a:pt x="739" y="454"/>
                    <a:pt x="739" y="454"/>
                    <a:pt x="739" y="454"/>
                  </a:cubicBezTo>
                  <a:cubicBezTo>
                    <a:pt x="739" y="427"/>
                    <a:pt x="739" y="427"/>
                    <a:pt x="739" y="427"/>
                  </a:cubicBezTo>
                  <a:lnTo>
                    <a:pt x="755" y="427"/>
                  </a:lnTo>
                  <a:close/>
                  <a:moveTo>
                    <a:pt x="805" y="387"/>
                  </a:moveTo>
                  <a:cubicBezTo>
                    <a:pt x="796" y="387"/>
                    <a:pt x="796" y="387"/>
                    <a:pt x="796" y="387"/>
                  </a:cubicBezTo>
                  <a:cubicBezTo>
                    <a:pt x="796" y="461"/>
                    <a:pt x="796" y="461"/>
                    <a:pt x="796" y="461"/>
                  </a:cubicBezTo>
                  <a:cubicBezTo>
                    <a:pt x="805" y="461"/>
                    <a:pt x="805" y="461"/>
                    <a:pt x="805" y="461"/>
                  </a:cubicBezTo>
                  <a:lnTo>
                    <a:pt x="805" y="387"/>
                  </a:lnTo>
                  <a:close/>
                  <a:moveTo>
                    <a:pt x="828" y="461"/>
                  </a:moveTo>
                  <a:cubicBezTo>
                    <a:pt x="834" y="444"/>
                    <a:pt x="834" y="444"/>
                    <a:pt x="834" y="444"/>
                  </a:cubicBezTo>
                  <a:cubicBezTo>
                    <a:pt x="862" y="444"/>
                    <a:pt x="862" y="444"/>
                    <a:pt x="862" y="444"/>
                  </a:cubicBezTo>
                  <a:cubicBezTo>
                    <a:pt x="867" y="461"/>
                    <a:pt x="867" y="461"/>
                    <a:pt x="867" y="461"/>
                  </a:cubicBezTo>
                  <a:cubicBezTo>
                    <a:pt x="876" y="461"/>
                    <a:pt x="876" y="461"/>
                    <a:pt x="876" y="461"/>
                  </a:cubicBezTo>
                  <a:cubicBezTo>
                    <a:pt x="852" y="387"/>
                    <a:pt x="852" y="387"/>
                    <a:pt x="852" y="387"/>
                  </a:cubicBezTo>
                  <a:cubicBezTo>
                    <a:pt x="844" y="387"/>
                    <a:pt x="844" y="387"/>
                    <a:pt x="844" y="387"/>
                  </a:cubicBezTo>
                  <a:cubicBezTo>
                    <a:pt x="820" y="461"/>
                    <a:pt x="820" y="461"/>
                    <a:pt x="820" y="461"/>
                  </a:cubicBezTo>
                  <a:lnTo>
                    <a:pt x="828" y="461"/>
                  </a:lnTo>
                  <a:close/>
                  <a:moveTo>
                    <a:pt x="848" y="399"/>
                  </a:moveTo>
                  <a:cubicBezTo>
                    <a:pt x="860" y="437"/>
                    <a:pt x="860" y="437"/>
                    <a:pt x="860" y="437"/>
                  </a:cubicBezTo>
                  <a:cubicBezTo>
                    <a:pt x="836" y="437"/>
                    <a:pt x="836" y="437"/>
                    <a:pt x="836" y="437"/>
                  </a:cubicBezTo>
                  <a:lnTo>
                    <a:pt x="848" y="399"/>
                  </a:lnTo>
                  <a:close/>
                </a:path>
              </a:pathLst>
            </a:custGeom>
            <a:solidFill>
              <a:srgbClr val="00BCE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8" name="Freeform 8">
              <a:extLst>
                <a:ext uri="{FF2B5EF4-FFF2-40B4-BE49-F238E27FC236}">
                  <a16:creationId xmlns:a16="http://schemas.microsoft.com/office/drawing/2014/main" id="{8615E69D-B12B-C68A-F185-D2C0D93DD288}"/>
                </a:ext>
              </a:extLst>
            </p:cNvPr>
            <p:cNvSpPr>
              <a:spLocks noEditPoints="1"/>
            </p:cNvSpPr>
            <p:nvPr userDrawn="1"/>
          </p:nvSpPr>
          <p:spPr bwMode="auto">
            <a:xfrm>
              <a:off x="819150" y="3517900"/>
              <a:ext cx="434975" cy="493713"/>
            </a:xfrm>
            <a:custGeom>
              <a:avLst/>
              <a:gdLst>
                <a:gd name="T0" fmla="*/ 2147483646 w 274"/>
                <a:gd name="T1" fmla="*/ 2147483646 h 311"/>
                <a:gd name="T2" fmla="*/ 2147483646 w 274"/>
                <a:gd name="T3" fmla="*/ 0 h 311"/>
                <a:gd name="T4" fmla="*/ 0 w 274"/>
                <a:gd name="T5" fmla="*/ 2147483646 h 311"/>
                <a:gd name="T6" fmla="*/ 2147483646 w 274"/>
                <a:gd name="T7" fmla="*/ 2147483646 h 311"/>
                <a:gd name="T8" fmla="*/ 2147483646 w 274"/>
                <a:gd name="T9" fmla="*/ 2147483646 h 311"/>
                <a:gd name="T10" fmla="*/ 2147483646 w 274"/>
                <a:gd name="T11" fmla="*/ 2147483646 h 311"/>
                <a:gd name="T12" fmla="*/ 2147483646 w 274"/>
                <a:gd name="T13" fmla="*/ 2147483646 h 311"/>
                <a:gd name="T14" fmla="*/ 2147483646 w 274"/>
                <a:gd name="T15" fmla="*/ 2147483646 h 311"/>
                <a:gd name="T16" fmla="*/ 2147483646 w 274"/>
                <a:gd name="T17" fmla="*/ 2147483646 h 311"/>
                <a:gd name="T18" fmla="*/ 2147483646 w 274"/>
                <a:gd name="T19" fmla="*/ 2147483646 h 311"/>
                <a:gd name="T20" fmla="*/ 2147483646 w 274"/>
                <a:gd name="T21" fmla="*/ 2147483646 h 311"/>
                <a:gd name="T22" fmla="*/ 2147483646 w 274"/>
                <a:gd name="T23" fmla="*/ 2147483646 h 311"/>
                <a:gd name="T24" fmla="*/ 2147483646 w 274"/>
                <a:gd name="T25" fmla="*/ 2147483646 h 311"/>
                <a:gd name="T26" fmla="*/ 2147483646 w 274"/>
                <a:gd name="T27" fmla="*/ 2147483646 h 311"/>
                <a:gd name="T28" fmla="*/ 2147483646 w 274"/>
                <a:gd name="T29" fmla="*/ 2147483646 h 311"/>
                <a:gd name="T30" fmla="*/ 2147483646 w 274"/>
                <a:gd name="T31" fmla="*/ 2147483646 h 311"/>
                <a:gd name="T32" fmla="*/ 2147483646 w 274"/>
                <a:gd name="T33" fmla="*/ 2147483646 h 311"/>
                <a:gd name="T34" fmla="*/ 2147483646 w 274"/>
                <a:gd name="T35" fmla="*/ 2147483646 h 311"/>
                <a:gd name="T36" fmla="*/ 2147483646 w 274"/>
                <a:gd name="T37" fmla="*/ 2147483646 h 311"/>
                <a:gd name="T38" fmla="*/ 2147483646 w 274"/>
                <a:gd name="T39" fmla="*/ 2147483646 h 311"/>
                <a:gd name="T40" fmla="*/ 2147483646 w 274"/>
                <a:gd name="T41" fmla="*/ 2147483646 h 311"/>
                <a:gd name="T42" fmla="*/ 2147483646 w 274"/>
                <a:gd name="T43" fmla="*/ 2147483646 h 311"/>
                <a:gd name="T44" fmla="*/ 2147483646 w 274"/>
                <a:gd name="T45" fmla="*/ 2147483646 h 311"/>
                <a:gd name="T46" fmla="*/ 2147483646 w 274"/>
                <a:gd name="T47" fmla="*/ 2147483646 h 311"/>
                <a:gd name="T48" fmla="*/ 2147483646 w 274"/>
                <a:gd name="T49" fmla="*/ 2147483646 h 311"/>
                <a:gd name="T50" fmla="*/ 2147483646 w 274"/>
                <a:gd name="T51" fmla="*/ 2147483646 h 311"/>
                <a:gd name="T52" fmla="*/ 2147483646 w 274"/>
                <a:gd name="T53" fmla="*/ 2147483646 h 311"/>
                <a:gd name="T54" fmla="*/ 2147483646 w 274"/>
                <a:gd name="T55" fmla="*/ 2147483646 h 311"/>
                <a:gd name="T56" fmla="*/ 2147483646 w 274"/>
                <a:gd name="T57" fmla="*/ 2147483646 h 311"/>
                <a:gd name="T58" fmla="*/ 2147483646 w 274"/>
                <a:gd name="T59" fmla="*/ 2147483646 h 311"/>
                <a:gd name="T60" fmla="*/ 2147483646 w 274"/>
                <a:gd name="T61" fmla="*/ 2147483646 h 311"/>
                <a:gd name="T62" fmla="*/ 2147483646 w 274"/>
                <a:gd name="T63" fmla="*/ 2147483646 h 311"/>
                <a:gd name="T64" fmla="*/ 2147483646 w 274"/>
                <a:gd name="T65" fmla="*/ 2147483646 h 311"/>
                <a:gd name="T66" fmla="*/ 2147483646 w 274"/>
                <a:gd name="T67" fmla="*/ 2147483646 h 311"/>
                <a:gd name="T68" fmla="*/ 2147483646 w 274"/>
                <a:gd name="T69" fmla="*/ 2147483646 h 311"/>
                <a:gd name="T70" fmla="*/ 2147483646 w 274"/>
                <a:gd name="T71" fmla="*/ 2147483646 h 311"/>
                <a:gd name="T72" fmla="*/ 2147483646 w 274"/>
                <a:gd name="T73" fmla="*/ 2147483646 h 311"/>
                <a:gd name="T74" fmla="*/ 2147483646 w 274"/>
                <a:gd name="T75" fmla="*/ 2147483646 h 311"/>
                <a:gd name="T76" fmla="*/ 2147483646 w 274"/>
                <a:gd name="T77" fmla="*/ 2147483646 h 311"/>
                <a:gd name="T78" fmla="*/ 2147483646 w 274"/>
                <a:gd name="T79" fmla="*/ 2147483646 h 311"/>
                <a:gd name="T80" fmla="*/ 2147483646 w 274"/>
                <a:gd name="T81" fmla="*/ 2147483646 h 311"/>
                <a:gd name="T82" fmla="*/ 2147483646 w 274"/>
                <a:gd name="T83" fmla="*/ 2147483646 h 311"/>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274" h="311">
                  <a:moveTo>
                    <a:pt x="274" y="155"/>
                  </a:moveTo>
                  <a:lnTo>
                    <a:pt x="137" y="0"/>
                  </a:lnTo>
                  <a:lnTo>
                    <a:pt x="0" y="155"/>
                  </a:lnTo>
                  <a:lnTo>
                    <a:pt x="137" y="311"/>
                  </a:lnTo>
                  <a:lnTo>
                    <a:pt x="274" y="155"/>
                  </a:lnTo>
                  <a:close/>
                  <a:moveTo>
                    <a:pt x="111" y="258"/>
                  </a:moveTo>
                  <a:lnTo>
                    <a:pt x="164" y="258"/>
                  </a:lnTo>
                  <a:lnTo>
                    <a:pt x="137" y="288"/>
                  </a:lnTo>
                  <a:lnTo>
                    <a:pt x="111" y="258"/>
                  </a:lnTo>
                  <a:close/>
                  <a:moveTo>
                    <a:pt x="183" y="147"/>
                  </a:moveTo>
                  <a:lnTo>
                    <a:pt x="137" y="95"/>
                  </a:lnTo>
                  <a:lnTo>
                    <a:pt x="91" y="147"/>
                  </a:lnTo>
                  <a:lnTo>
                    <a:pt x="69" y="147"/>
                  </a:lnTo>
                  <a:lnTo>
                    <a:pt x="137" y="70"/>
                  </a:lnTo>
                  <a:lnTo>
                    <a:pt x="205" y="147"/>
                  </a:lnTo>
                  <a:lnTo>
                    <a:pt x="183" y="147"/>
                  </a:lnTo>
                  <a:close/>
                  <a:moveTo>
                    <a:pt x="164" y="147"/>
                  </a:moveTo>
                  <a:lnTo>
                    <a:pt x="111" y="147"/>
                  </a:lnTo>
                  <a:lnTo>
                    <a:pt x="137" y="117"/>
                  </a:lnTo>
                  <a:lnTo>
                    <a:pt x="164" y="147"/>
                  </a:lnTo>
                  <a:close/>
                  <a:moveTo>
                    <a:pt x="247" y="162"/>
                  </a:moveTo>
                  <a:lnTo>
                    <a:pt x="232" y="179"/>
                  </a:lnTo>
                  <a:lnTo>
                    <a:pt x="42" y="179"/>
                  </a:lnTo>
                  <a:lnTo>
                    <a:pt x="27" y="162"/>
                  </a:lnTo>
                  <a:lnTo>
                    <a:pt x="247" y="162"/>
                  </a:lnTo>
                  <a:close/>
                  <a:moveTo>
                    <a:pt x="219" y="194"/>
                  </a:moveTo>
                  <a:lnTo>
                    <a:pt x="204" y="211"/>
                  </a:lnTo>
                  <a:lnTo>
                    <a:pt x="70" y="211"/>
                  </a:lnTo>
                  <a:lnTo>
                    <a:pt x="55" y="194"/>
                  </a:lnTo>
                  <a:lnTo>
                    <a:pt x="219" y="194"/>
                  </a:lnTo>
                  <a:close/>
                  <a:moveTo>
                    <a:pt x="191" y="226"/>
                  </a:moveTo>
                  <a:lnTo>
                    <a:pt x="177" y="243"/>
                  </a:lnTo>
                  <a:lnTo>
                    <a:pt x="97" y="243"/>
                  </a:lnTo>
                  <a:lnTo>
                    <a:pt x="83" y="226"/>
                  </a:lnTo>
                  <a:lnTo>
                    <a:pt x="191" y="226"/>
                  </a:lnTo>
                  <a:close/>
                  <a:moveTo>
                    <a:pt x="247" y="147"/>
                  </a:moveTo>
                  <a:lnTo>
                    <a:pt x="225" y="147"/>
                  </a:lnTo>
                  <a:lnTo>
                    <a:pt x="137" y="47"/>
                  </a:lnTo>
                  <a:lnTo>
                    <a:pt x="49" y="147"/>
                  </a:lnTo>
                  <a:lnTo>
                    <a:pt x="27" y="147"/>
                  </a:lnTo>
                  <a:lnTo>
                    <a:pt x="137" y="22"/>
                  </a:lnTo>
                  <a:lnTo>
                    <a:pt x="247" y="14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grpSp>
      <p:pic>
        <p:nvPicPr>
          <p:cNvPr id="9" name="Picture 12">
            <a:extLst>
              <a:ext uri="{FF2B5EF4-FFF2-40B4-BE49-F238E27FC236}">
                <a16:creationId xmlns:a16="http://schemas.microsoft.com/office/drawing/2014/main" id="{B1A7084F-FD1A-4D41-107C-51D65BFEC179}"/>
              </a:ext>
            </a:extLst>
          </p:cNvPr>
          <p:cNvPicPr>
            <a:picLocks noChangeAspect="1"/>
          </p:cNvPicPr>
          <p:nvPr userDrawn="1"/>
        </p:nvPicPr>
        <p:blipFill>
          <a:blip r:embed="rId3" cstate="hqprint">
            <a:extLst>
              <a:ext uri="{28A0092B-C50C-407E-A947-70E740481C1C}">
                <a14:useLocalDpi xmlns:a14="http://schemas.microsoft.com/office/drawing/2010/main"/>
              </a:ext>
            </a:extLst>
          </a:blip>
          <a:srcRect l="-851" r="-1231"/>
          <a:stretch>
            <a:fillRect/>
          </a:stretch>
        </p:blipFill>
        <p:spPr bwMode="auto">
          <a:xfrm>
            <a:off x="0" y="-23813"/>
            <a:ext cx="2813050" cy="1143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279038" y="1727945"/>
            <a:ext cx="6585924" cy="1122829"/>
          </a:xfrm>
        </p:spPr>
        <p:txBody>
          <a:bodyPr anchor="b"/>
          <a:lstStyle>
            <a:lvl1pPr marL="0" algn="ctr" defTabSz="457200" rtl="0" eaLnBrk="1" latinLnBrk="0" hangingPunct="1">
              <a:lnSpc>
                <a:spcPct val="95000"/>
              </a:lnSpc>
              <a:spcBef>
                <a:spcPct val="0"/>
              </a:spcBef>
              <a:spcAft>
                <a:spcPts val="400"/>
              </a:spcAft>
              <a:buNone/>
              <a:defRPr lang="en-US" sz="3600" b="0" kern="1200" dirty="0">
                <a:solidFill>
                  <a:schemeClr val="bg1"/>
                </a:solidFill>
                <a:latin typeface="Arial" panose="020B0604020202020204" pitchFamily="34" charset="0"/>
                <a:ea typeface="+mj-ea"/>
                <a:cs typeface="Arial" panose="020B0604020202020204" pitchFamily="34" charset="0"/>
              </a:defRPr>
            </a:lvl1pPr>
          </a:lstStyle>
          <a:p>
            <a:r>
              <a:rPr lang="en-US"/>
              <a:t>Click to edit Master title style</a:t>
            </a:r>
          </a:p>
        </p:txBody>
      </p:sp>
      <p:sp>
        <p:nvSpPr>
          <p:cNvPr id="10" name="Subtitle 2"/>
          <p:cNvSpPr>
            <a:spLocks noGrp="1"/>
          </p:cNvSpPr>
          <p:nvPr>
            <p:ph type="subTitle" idx="1"/>
          </p:nvPr>
        </p:nvSpPr>
        <p:spPr>
          <a:xfrm>
            <a:off x="3449170" y="3102923"/>
            <a:ext cx="2212042" cy="453824"/>
          </a:xfrm>
        </p:spPr>
        <p:txBody>
          <a:bodyPr/>
          <a:lstStyle>
            <a:lvl1pPr marL="0" indent="0" algn="ctr">
              <a:lnSpc>
                <a:spcPct val="100000"/>
              </a:lnSpc>
              <a:spcBef>
                <a:spcPts val="0"/>
              </a:spcBef>
              <a:spcAft>
                <a:spcPts val="600"/>
              </a:spcAft>
              <a:buNone/>
              <a:defRPr sz="1200" b="0">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11" name="Footer Placeholder 4">
            <a:extLst>
              <a:ext uri="{FF2B5EF4-FFF2-40B4-BE49-F238E27FC236}">
                <a16:creationId xmlns:a16="http://schemas.microsoft.com/office/drawing/2014/main" id="{D6D6F53B-A13D-2C68-8F7E-2219140C2869}"/>
              </a:ext>
            </a:extLst>
          </p:cNvPr>
          <p:cNvSpPr>
            <a:spLocks noGrp="1"/>
          </p:cNvSpPr>
          <p:nvPr>
            <p:ph type="ftr" sz="quarter" idx="10"/>
          </p:nvPr>
        </p:nvSpPr>
        <p:spPr/>
        <p:txBody>
          <a:bodyPr/>
          <a:lstStyle>
            <a:lvl1pPr>
              <a:defRPr/>
            </a:lvl1pPr>
          </a:lstStyle>
          <a:p>
            <a:pPr>
              <a:defRPr/>
            </a:pPr>
            <a:r>
              <a:rPr lang="en-US"/>
              <a:t>SECTION TITLE</a:t>
            </a:r>
          </a:p>
        </p:txBody>
      </p:sp>
      <p:sp>
        <p:nvSpPr>
          <p:cNvPr id="12" name="Slide Number Placeholder 5">
            <a:extLst>
              <a:ext uri="{FF2B5EF4-FFF2-40B4-BE49-F238E27FC236}">
                <a16:creationId xmlns:a16="http://schemas.microsoft.com/office/drawing/2014/main" id="{337AEBB7-F2B6-12D0-C90F-F395C0C1AFC0}"/>
              </a:ext>
            </a:extLst>
          </p:cNvPr>
          <p:cNvSpPr>
            <a:spLocks noGrp="1"/>
          </p:cNvSpPr>
          <p:nvPr>
            <p:ph type="sldNum" sz="quarter" idx="11"/>
          </p:nvPr>
        </p:nvSpPr>
        <p:spPr>
          <a:xfrm>
            <a:off x="574675" y="4700588"/>
            <a:ext cx="368300" cy="273050"/>
          </a:xfrm>
        </p:spPr>
        <p:txBody>
          <a:bodyPr/>
          <a:lstStyle>
            <a:lvl1pPr>
              <a:defRPr/>
            </a:lvl1pPr>
          </a:lstStyle>
          <a:p>
            <a:fld id="{85E5AFBE-F5E2-4D51-8C33-21173CED07A5}" type="slidenum">
              <a:rPr lang="en-US" altLang="en-US"/>
              <a:pPr/>
              <a:t>‹#›</a:t>
            </a:fld>
            <a:endParaRPr lang="en-US" altLang="en-US"/>
          </a:p>
        </p:txBody>
      </p:sp>
    </p:spTree>
    <p:extLst>
      <p:ext uri="{BB962C8B-B14F-4D97-AF65-F5344CB8AC3E}">
        <p14:creationId xmlns:p14="http://schemas.microsoft.com/office/powerpoint/2010/main" val="1381291063"/>
      </p:ext>
    </p:extLst>
  </p:cSld>
  <p:clrMapOvr>
    <a:masterClrMapping/>
  </p:clrMapOvr>
  <p:transition spd="slow">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Slide OQMP">
    <p:spTree>
      <p:nvGrpSpPr>
        <p:cNvPr id="1" name=""/>
        <p:cNvGrpSpPr/>
        <p:nvPr/>
      </p:nvGrpSpPr>
      <p:grpSpPr>
        <a:xfrm>
          <a:off x="0" y="0"/>
          <a:ext cx="0" cy="0"/>
          <a:chOff x="0" y="0"/>
          <a:chExt cx="0" cy="0"/>
        </a:xfrm>
      </p:grpSpPr>
      <p:pic>
        <p:nvPicPr>
          <p:cNvPr id="5" name="Picture 2">
            <a:extLst>
              <a:ext uri="{FF2B5EF4-FFF2-40B4-BE49-F238E27FC236}">
                <a16:creationId xmlns:a16="http://schemas.microsoft.com/office/drawing/2014/main" id="{65DF0C6B-86CA-04BB-8407-1D0872F3D728}"/>
              </a:ext>
            </a:extLst>
          </p:cNvPr>
          <p:cNvPicPr>
            <a:picLocks noChangeAspect="1" noChangeArrowheads="1"/>
          </p:cNvPicPr>
          <p:nvPr userDrawn="1"/>
        </p:nvPicPr>
        <p:blipFill>
          <a:blip r:embed="rId2" cstate="hqprint">
            <a:extLst>
              <a:ext uri="{28A0092B-C50C-407E-A947-70E740481C1C}">
                <a14:useLocalDpi xmlns:a14="http://schemas.microsoft.com/office/drawing/2010/main"/>
              </a:ext>
            </a:extLst>
          </a:blip>
          <a:srcRect b="-28777"/>
          <a:stretch>
            <a:fillRect/>
          </a:stretch>
        </p:blipFill>
        <p:spPr bwMode="auto">
          <a:xfrm>
            <a:off x="0" y="0"/>
            <a:ext cx="9144000" cy="163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E81DE3F7-03F6-CEDE-B587-403FC4878822}"/>
              </a:ext>
            </a:extLst>
          </p:cNvPr>
          <p:cNvSpPr/>
          <p:nvPr userDrawn="1"/>
        </p:nvSpPr>
        <p:spPr>
          <a:xfrm>
            <a:off x="0" y="1244600"/>
            <a:ext cx="9144000" cy="389890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grpSp>
        <p:nvGrpSpPr>
          <p:cNvPr id="7" name="Group 8">
            <a:extLst>
              <a:ext uri="{FF2B5EF4-FFF2-40B4-BE49-F238E27FC236}">
                <a16:creationId xmlns:a16="http://schemas.microsoft.com/office/drawing/2014/main" id="{3939EDE8-07DC-0E9C-47DD-8C4F45824F02}"/>
              </a:ext>
            </a:extLst>
          </p:cNvPr>
          <p:cNvGrpSpPr>
            <a:grpSpLocks/>
          </p:cNvGrpSpPr>
          <p:nvPr userDrawn="1"/>
        </p:nvGrpSpPr>
        <p:grpSpPr bwMode="auto">
          <a:xfrm>
            <a:off x="3946525" y="852488"/>
            <a:ext cx="1247775" cy="1439862"/>
            <a:chOff x="2425700" y="1684338"/>
            <a:chExt cx="2917825" cy="3370262"/>
          </a:xfrm>
        </p:grpSpPr>
        <p:sp>
          <p:nvSpPr>
            <p:cNvPr id="8" name="Freeform 9">
              <a:extLst>
                <a:ext uri="{FF2B5EF4-FFF2-40B4-BE49-F238E27FC236}">
                  <a16:creationId xmlns:a16="http://schemas.microsoft.com/office/drawing/2014/main" id="{A9239BEB-8774-F1CD-135A-7F07F7DF8B07}"/>
                </a:ext>
              </a:extLst>
            </p:cNvPr>
            <p:cNvSpPr>
              <a:spLocks noEditPoints="1"/>
            </p:cNvSpPr>
            <p:nvPr userDrawn="1"/>
          </p:nvSpPr>
          <p:spPr bwMode="auto">
            <a:xfrm>
              <a:off x="2425700" y="3919538"/>
              <a:ext cx="2917825" cy="1135062"/>
            </a:xfrm>
            <a:custGeom>
              <a:avLst/>
              <a:gdLst>
                <a:gd name="T0" fmla="*/ 2147483646 w 1145"/>
                <a:gd name="T1" fmla="*/ 2147483646 h 446"/>
                <a:gd name="T2" fmla="*/ 2147483646 w 1145"/>
                <a:gd name="T3" fmla="*/ 2147483646 h 446"/>
                <a:gd name="T4" fmla="*/ 2147483646 w 1145"/>
                <a:gd name="T5" fmla="*/ 2147483646 h 446"/>
                <a:gd name="T6" fmla="*/ 2147483646 w 1145"/>
                <a:gd name="T7" fmla="*/ 0 h 446"/>
                <a:gd name="T8" fmla="*/ 2147483646 w 1145"/>
                <a:gd name="T9" fmla="*/ 2147483646 h 446"/>
                <a:gd name="T10" fmla="*/ 2147483646 w 1145"/>
                <a:gd name="T11" fmla="*/ 2147483646 h 446"/>
                <a:gd name="T12" fmla="*/ 2147483646 w 1145"/>
                <a:gd name="T13" fmla="*/ 2147483646 h 446"/>
                <a:gd name="T14" fmla="*/ 2147483646 w 1145"/>
                <a:gd name="T15" fmla="*/ 2147483646 h 446"/>
                <a:gd name="T16" fmla="*/ 2147483646 w 1145"/>
                <a:gd name="T17" fmla="*/ 2147483646 h 446"/>
                <a:gd name="T18" fmla="*/ 2147483646 w 1145"/>
                <a:gd name="T19" fmla="*/ 2147483646 h 446"/>
                <a:gd name="T20" fmla="*/ 2147483646 w 1145"/>
                <a:gd name="T21" fmla="*/ 2147483646 h 446"/>
                <a:gd name="T22" fmla="*/ 2147483646 w 1145"/>
                <a:gd name="T23" fmla="*/ 2147483646 h 446"/>
                <a:gd name="T24" fmla="*/ 2147483646 w 1145"/>
                <a:gd name="T25" fmla="*/ 2147483646 h 446"/>
                <a:gd name="T26" fmla="*/ 2147483646 w 1145"/>
                <a:gd name="T27" fmla="*/ 2147483646 h 446"/>
                <a:gd name="T28" fmla="*/ 2147483646 w 1145"/>
                <a:gd name="T29" fmla="*/ 2147483646 h 446"/>
                <a:gd name="T30" fmla="*/ 2147483646 w 1145"/>
                <a:gd name="T31" fmla="*/ 2147483646 h 446"/>
                <a:gd name="T32" fmla="*/ 2147483646 w 1145"/>
                <a:gd name="T33" fmla="*/ 2147483646 h 446"/>
                <a:gd name="T34" fmla="*/ 2147483646 w 1145"/>
                <a:gd name="T35" fmla="*/ 2147483646 h 446"/>
                <a:gd name="T36" fmla="*/ 2147483646 w 1145"/>
                <a:gd name="T37" fmla="*/ 2147483646 h 446"/>
                <a:gd name="T38" fmla="*/ 2147483646 w 1145"/>
                <a:gd name="T39" fmla="*/ 2147483646 h 446"/>
                <a:gd name="T40" fmla="*/ 2147483646 w 1145"/>
                <a:gd name="T41" fmla="*/ 2147483646 h 446"/>
                <a:gd name="T42" fmla="*/ 2147483646 w 1145"/>
                <a:gd name="T43" fmla="*/ 2147483646 h 446"/>
                <a:gd name="T44" fmla="*/ 2147483646 w 1145"/>
                <a:gd name="T45" fmla="*/ 2147483646 h 446"/>
                <a:gd name="T46" fmla="*/ 2147483646 w 1145"/>
                <a:gd name="T47" fmla="*/ 2147483646 h 446"/>
                <a:gd name="T48" fmla="*/ 2147483646 w 1145"/>
                <a:gd name="T49" fmla="*/ 2147483646 h 446"/>
                <a:gd name="T50" fmla="*/ 2147483646 w 1145"/>
                <a:gd name="T51" fmla="*/ 2147483646 h 446"/>
                <a:gd name="T52" fmla="*/ 2147483646 w 1145"/>
                <a:gd name="T53" fmla="*/ 2147483646 h 446"/>
                <a:gd name="T54" fmla="*/ 2147483646 w 1145"/>
                <a:gd name="T55" fmla="*/ 2147483646 h 446"/>
                <a:gd name="T56" fmla="*/ 2147483646 w 1145"/>
                <a:gd name="T57" fmla="*/ 2147483646 h 446"/>
                <a:gd name="T58" fmla="*/ 2147483646 w 1145"/>
                <a:gd name="T59" fmla="*/ 2147483646 h 446"/>
                <a:gd name="T60" fmla="*/ 2147483646 w 1145"/>
                <a:gd name="T61" fmla="*/ 2147483646 h 446"/>
                <a:gd name="T62" fmla="*/ 2147483646 w 1145"/>
                <a:gd name="T63" fmla="*/ 2147483646 h 446"/>
                <a:gd name="T64" fmla="*/ 2147483646 w 1145"/>
                <a:gd name="T65" fmla="*/ 2147483646 h 446"/>
                <a:gd name="T66" fmla="*/ 2147483646 w 1145"/>
                <a:gd name="T67" fmla="*/ 2147483646 h 446"/>
                <a:gd name="T68" fmla="*/ 2147483646 w 1145"/>
                <a:gd name="T69" fmla="*/ 2147483646 h 446"/>
                <a:gd name="T70" fmla="*/ 2147483646 w 1145"/>
                <a:gd name="T71" fmla="*/ 2147483646 h 446"/>
                <a:gd name="T72" fmla="*/ 2147483646 w 1145"/>
                <a:gd name="T73" fmla="*/ 2147483646 h 446"/>
                <a:gd name="T74" fmla="*/ 2147483646 w 1145"/>
                <a:gd name="T75" fmla="*/ 2147483646 h 446"/>
                <a:gd name="T76" fmla="*/ 2147483646 w 1145"/>
                <a:gd name="T77" fmla="*/ 2147483646 h 446"/>
                <a:gd name="T78" fmla="*/ 2147483646 w 1145"/>
                <a:gd name="T79" fmla="*/ 2147483646 h 446"/>
                <a:gd name="T80" fmla="*/ 2147483646 w 1145"/>
                <a:gd name="T81" fmla="*/ 2147483646 h 446"/>
                <a:gd name="T82" fmla="*/ 2147483646 w 1145"/>
                <a:gd name="T83" fmla="*/ 2147483646 h 446"/>
                <a:gd name="T84" fmla="*/ 2147483646 w 1145"/>
                <a:gd name="T85" fmla="*/ 2147483646 h 446"/>
                <a:gd name="T86" fmla="*/ 2147483646 w 1145"/>
                <a:gd name="T87" fmla="*/ 2147483646 h 446"/>
                <a:gd name="T88" fmla="*/ 2147483646 w 1145"/>
                <a:gd name="T89" fmla="*/ 2147483646 h 446"/>
                <a:gd name="T90" fmla="*/ 2147483646 w 1145"/>
                <a:gd name="T91" fmla="*/ 2147483646 h 446"/>
                <a:gd name="T92" fmla="*/ 2147483646 w 1145"/>
                <a:gd name="T93" fmla="*/ 2147483646 h 446"/>
                <a:gd name="T94" fmla="*/ 2147483646 w 1145"/>
                <a:gd name="T95" fmla="*/ 2147483646 h 446"/>
                <a:gd name="T96" fmla="*/ 2147483646 w 1145"/>
                <a:gd name="T97" fmla="*/ 2147483646 h 446"/>
                <a:gd name="T98" fmla="*/ 2147483646 w 1145"/>
                <a:gd name="T99" fmla="*/ 2147483646 h 446"/>
                <a:gd name="T100" fmla="*/ 2147483646 w 1145"/>
                <a:gd name="T101" fmla="*/ 2147483646 h 446"/>
                <a:gd name="T102" fmla="*/ 2147483646 w 1145"/>
                <a:gd name="T103" fmla="*/ 2147483646 h 446"/>
                <a:gd name="T104" fmla="*/ 2147483646 w 1145"/>
                <a:gd name="T105" fmla="*/ 2147483646 h 446"/>
                <a:gd name="T106" fmla="*/ 2147483646 w 1145"/>
                <a:gd name="T107" fmla="*/ 2147483646 h 446"/>
                <a:gd name="T108" fmla="*/ 2147483646 w 1145"/>
                <a:gd name="T109" fmla="*/ 2147483646 h 446"/>
                <a:gd name="T110" fmla="*/ 2147483646 w 1145"/>
                <a:gd name="T111" fmla="*/ 2147483646 h 446"/>
                <a:gd name="T112" fmla="*/ 2147483646 w 1145"/>
                <a:gd name="T113" fmla="*/ 2147483646 h 44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1145" h="446">
                  <a:moveTo>
                    <a:pt x="86" y="67"/>
                  </a:moveTo>
                  <a:cubicBezTo>
                    <a:pt x="86" y="109"/>
                    <a:pt x="86" y="109"/>
                    <a:pt x="86" y="109"/>
                  </a:cubicBezTo>
                  <a:cubicBezTo>
                    <a:pt x="142" y="109"/>
                    <a:pt x="142" y="109"/>
                    <a:pt x="142" y="109"/>
                  </a:cubicBezTo>
                  <a:cubicBezTo>
                    <a:pt x="142" y="122"/>
                    <a:pt x="142" y="122"/>
                    <a:pt x="142" y="122"/>
                  </a:cubicBezTo>
                  <a:cubicBezTo>
                    <a:pt x="72" y="122"/>
                    <a:pt x="72" y="122"/>
                    <a:pt x="72" y="122"/>
                  </a:cubicBezTo>
                  <a:cubicBezTo>
                    <a:pt x="72" y="1"/>
                    <a:pt x="72" y="1"/>
                    <a:pt x="72" y="1"/>
                  </a:cubicBezTo>
                  <a:cubicBezTo>
                    <a:pt x="141" y="1"/>
                    <a:pt x="141" y="1"/>
                    <a:pt x="141" y="1"/>
                  </a:cubicBezTo>
                  <a:cubicBezTo>
                    <a:pt x="141" y="14"/>
                    <a:pt x="141" y="14"/>
                    <a:pt x="141" y="14"/>
                  </a:cubicBezTo>
                  <a:cubicBezTo>
                    <a:pt x="86" y="14"/>
                    <a:pt x="86" y="14"/>
                    <a:pt x="86" y="14"/>
                  </a:cubicBezTo>
                  <a:cubicBezTo>
                    <a:pt x="86" y="54"/>
                    <a:pt x="86" y="54"/>
                    <a:pt x="86" y="54"/>
                  </a:cubicBezTo>
                  <a:cubicBezTo>
                    <a:pt x="136" y="54"/>
                    <a:pt x="136" y="54"/>
                    <a:pt x="136" y="54"/>
                  </a:cubicBezTo>
                  <a:cubicBezTo>
                    <a:pt x="136" y="67"/>
                    <a:pt x="136" y="67"/>
                    <a:pt x="136" y="67"/>
                  </a:cubicBezTo>
                  <a:lnTo>
                    <a:pt x="86" y="67"/>
                  </a:lnTo>
                  <a:close/>
                  <a:moveTo>
                    <a:pt x="248" y="1"/>
                  </a:moveTo>
                  <a:cubicBezTo>
                    <a:pt x="235" y="1"/>
                    <a:pt x="235" y="1"/>
                    <a:pt x="235" y="1"/>
                  </a:cubicBezTo>
                  <a:cubicBezTo>
                    <a:pt x="235" y="93"/>
                    <a:pt x="235" y="93"/>
                    <a:pt x="235" y="93"/>
                  </a:cubicBezTo>
                  <a:cubicBezTo>
                    <a:pt x="184" y="1"/>
                    <a:pt x="184" y="1"/>
                    <a:pt x="184" y="1"/>
                  </a:cubicBezTo>
                  <a:cubicBezTo>
                    <a:pt x="172" y="1"/>
                    <a:pt x="172" y="1"/>
                    <a:pt x="172" y="1"/>
                  </a:cubicBezTo>
                  <a:cubicBezTo>
                    <a:pt x="172" y="122"/>
                    <a:pt x="172" y="122"/>
                    <a:pt x="172" y="122"/>
                  </a:cubicBezTo>
                  <a:cubicBezTo>
                    <a:pt x="185" y="122"/>
                    <a:pt x="185" y="122"/>
                    <a:pt x="185" y="122"/>
                  </a:cubicBezTo>
                  <a:cubicBezTo>
                    <a:pt x="185" y="29"/>
                    <a:pt x="185" y="29"/>
                    <a:pt x="185" y="29"/>
                  </a:cubicBezTo>
                  <a:cubicBezTo>
                    <a:pt x="237" y="122"/>
                    <a:pt x="237" y="122"/>
                    <a:pt x="237" y="122"/>
                  </a:cubicBezTo>
                  <a:cubicBezTo>
                    <a:pt x="248" y="122"/>
                    <a:pt x="248" y="122"/>
                    <a:pt x="248" y="122"/>
                  </a:cubicBezTo>
                  <a:lnTo>
                    <a:pt x="248" y="1"/>
                  </a:lnTo>
                  <a:close/>
                  <a:moveTo>
                    <a:pt x="322" y="74"/>
                  </a:moveTo>
                  <a:cubicBezTo>
                    <a:pt x="345" y="74"/>
                    <a:pt x="345" y="74"/>
                    <a:pt x="345" y="74"/>
                  </a:cubicBezTo>
                  <a:cubicBezTo>
                    <a:pt x="345" y="88"/>
                    <a:pt x="345" y="88"/>
                    <a:pt x="345" y="88"/>
                  </a:cubicBezTo>
                  <a:cubicBezTo>
                    <a:pt x="345" y="101"/>
                    <a:pt x="335" y="111"/>
                    <a:pt x="319" y="111"/>
                  </a:cubicBezTo>
                  <a:cubicBezTo>
                    <a:pt x="303" y="111"/>
                    <a:pt x="293" y="100"/>
                    <a:pt x="293" y="86"/>
                  </a:cubicBezTo>
                  <a:cubicBezTo>
                    <a:pt x="293" y="38"/>
                    <a:pt x="293" y="38"/>
                    <a:pt x="293" y="38"/>
                  </a:cubicBezTo>
                  <a:cubicBezTo>
                    <a:pt x="293" y="23"/>
                    <a:pt x="303" y="12"/>
                    <a:pt x="319" y="12"/>
                  </a:cubicBezTo>
                  <a:cubicBezTo>
                    <a:pt x="335" y="12"/>
                    <a:pt x="344" y="21"/>
                    <a:pt x="344" y="34"/>
                  </a:cubicBezTo>
                  <a:cubicBezTo>
                    <a:pt x="344" y="37"/>
                    <a:pt x="344" y="37"/>
                    <a:pt x="344" y="37"/>
                  </a:cubicBezTo>
                  <a:cubicBezTo>
                    <a:pt x="358" y="37"/>
                    <a:pt x="358" y="37"/>
                    <a:pt x="358" y="37"/>
                  </a:cubicBezTo>
                  <a:cubicBezTo>
                    <a:pt x="358" y="34"/>
                    <a:pt x="358" y="34"/>
                    <a:pt x="358" y="34"/>
                  </a:cubicBezTo>
                  <a:cubicBezTo>
                    <a:pt x="358" y="13"/>
                    <a:pt x="342" y="0"/>
                    <a:pt x="319" y="0"/>
                  </a:cubicBezTo>
                  <a:cubicBezTo>
                    <a:pt x="295" y="0"/>
                    <a:pt x="279" y="14"/>
                    <a:pt x="279" y="38"/>
                  </a:cubicBezTo>
                  <a:cubicBezTo>
                    <a:pt x="279" y="85"/>
                    <a:pt x="279" y="85"/>
                    <a:pt x="279" y="85"/>
                  </a:cubicBezTo>
                  <a:cubicBezTo>
                    <a:pt x="279" y="109"/>
                    <a:pt x="296" y="124"/>
                    <a:pt x="319" y="124"/>
                  </a:cubicBezTo>
                  <a:cubicBezTo>
                    <a:pt x="342" y="124"/>
                    <a:pt x="358" y="110"/>
                    <a:pt x="358" y="87"/>
                  </a:cubicBezTo>
                  <a:cubicBezTo>
                    <a:pt x="358" y="63"/>
                    <a:pt x="358" y="63"/>
                    <a:pt x="358" y="63"/>
                  </a:cubicBezTo>
                  <a:cubicBezTo>
                    <a:pt x="322" y="63"/>
                    <a:pt x="322" y="63"/>
                    <a:pt x="322" y="63"/>
                  </a:cubicBezTo>
                  <a:lnTo>
                    <a:pt x="322" y="74"/>
                  </a:lnTo>
                  <a:close/>
                  <a:moveTo>
                    <a:pt x="403" y="1"/>
                  </a:moveTo>
                  <a:cubicBezTo>
                    <a:pt x="389" y="1"/>
                    <a:pt x="389" y="1"/>
                    <a:pt x="389" y="1"/>
                  </a:cubicBezTo>
                  <a:cubicBezTo>
                    <a:pt x="389" y="122"/>
                    <a:pt x="389" y="122"/>
                    <a:pt x="389" y="122"/>
                  </a:cubicBezTo>
                  <a:cubicBezTo>
                    <a:pt x="403" y="122"/>
                    <a:pt x="403" y="122"/>
                    <a:pt x="403" y="122"/>
                  </a:cubicBezTo>
                  <a:lnTo>
                    <a:pt x="403" y="1"/>
                  </a:lnTo>
                  <a:close/>
                  <a:moveTo>
                    <a:pt x="516" y="1"/>
                  </a:moveTo>
                  <a:cubicBezTo>
                    <a:pt x="503" y="1"/>
                    <a:pt x="503" y="1"/>
                    <a:pt x="503" y="1"/>
                  </a:cubicBezTo>
                  <a:cubicBezTo>
                    <a:pt x="503" y="93"/>
                    <a:pt x="503" y="93"/>
                    <a:pt x="503" y="93"/>
                  </a:cubicBezTo>
                  <a:cubicBezTo>
                    <a:pt x="452" y="1"/>
                    <a:pt x="452" y="1"/>
                    <a:pt x="452" y="1"/>
                  </a:cubicBezTo>
                  <a:cubicBezTo>
                    <a:pt x="439" y="1"/>
                    <a:pt x="439" y="1"/>
                    <a:pt x="439" y="1"/>
                  </a:cubicBezTo>
                  <a:cubicBezTo>
                    <a:pt x="439" y="122"/>
                    <a:pt x="439" y="122"/>
                    <a:pt x="439" y="122"/>
                  </a:cubicBezTo>
                  <a:cubicBezTo>
                    <a:pt x="452" y="122"/>
                    <a:pt x="452" y="122"/>
                    <a:pt x="452" y="122"/>
                  </a:cubicBezTo>
                  <a:cubicBezTo>
                    <a:pt x="452" y="29"/>
                    <a:pt x="452" y="29"/>
                    <a:pt x="452" y="29"/>
                  </a:cubicBezTo>
                  <a:cubicBezTo>
                    <a:pt x="504" y="122"/>
                    <a:pt x="504" y="122"/>
                    <a:pt x="504" y="122"/>
                  </a:cubicBezTo>
                  <a:cubicBezTo>
                    <a:pt x="516" y="122"/>
                    <a:pt x="516" y="122"/>
                    <a:pt x="516" y="122"/>
                  </a:cubicBezTo>
                  <a:lnTo>
                    <a:pt x="516" y="1"/>
                  </a:lnTo>
                  <a:close/>
                  <a:moveTo>
                    <a:pt x="614" y="67"/>
                  </a:moveTo>
                  <a:cubicBezTo>
                    <a:pt x="614" y="54"/>
                    <a:pt x="614" y="54"/>
                    <a:pt x="614" y="54"/>
                  </a:cubicBezTo>
                  <a:cubicBezTo>
                    <a:pt x="564" y="54"/>
                    <a:pt x="564" y="54"/>
                    <a:pt x="564" y="54"/>
                  </a:cubicBezTo>
                  <a:cubicBezTo>
                    <a:pt x="564" y="14"/>
                    <a:pt x="564" y="14"/>
                    <a:pt x="564" y="14"/>
                  </a:cubicBezTo>
                  <a:cubicBezTo>
                    <a:pt x="619" y="14"/>
                    <a:pt x="619" y="14"/>
                    <a:pt x="619" y="14"/>
                  </a:cubicBezTo>
                  <a:cubicBezTo>
                    <a:pt x="619" y="1"/>
                    <a:pt x="619" y="1"/>
                    <a:pt x="619" y="1"/>
                  </a:cubicBezTo>
                  <a:cubicBezTo>
                    <a:pt x="550" y="1"/>
                    <a:pt x="550" y="1"/>
                    <a:pt x="550" y="1"/>
                  </a:cubicBezTo>
                  <a:cubicBezTo>
                    <a:pt x="550" y="122"/>
                    <a:pt x="550" y="122"/>
                    <a:pt x="550" y="122"/>
                  </a:cubicBezTo>
                  <a:cubicBezTo>
                    <a:pt x="620" y="122"/>
                    <a:pt x="620" y="122"/>
                    <a:pt x="620" y="122"/>
                  </a:cubicBezTo>
                  <a:cubicBezTo>
                    <a:pt x="620" y="109"/>
                    <a:pt x="620" y="109"/>
                    <a:pt x="620" y="109"/>
                  </a:cubicBezTo>
                  <a:cubicBezTo>
                    <a:pt x="564" y="109"/>
                    <a:pt x="564" y="109"/>
                    <a:pt x="564" y="109"/>
                  </a:cubicBezTo>
                  <a:cubicBezTo>
                    <a:pt x="564" y="67"/>
                    <a:pt x="564" y="67"/>
                    <a:pt x="564" y="67"/>
                  </a:cubicBezTo>
                  <a:lnTo>
                    <a:pt x="614" y="67"/>
                  </a:lnTo>
                  <a:close/>
                  <a:moveTo>
                    <a:pt x="710" y="67"/>
                  </a:moveTo>
                  <a:cubicBezTo>
                    <a:pt x="710" y="54"/>
                    <a:pt x="710" y="54"/>
                    <a:pt x="710" y="54"/>
                  </a:cubicBezTo>
                  <a:cubicBezTo>
                    <a:pt x="660" y="54"/>
                    <a:pt x="660" y="54"/>
                    <a:pt x="660" y="54"/>
                  </a:cubicBezTo>
                  <a:cubicBezTo>
                    <a:pt x="660" y="14"/>
                    <a:pt x="660" y="14"/>
                    <a:pt x="660" y="14"/>
                  </a:cubicBezTo>
                  <a:cubicBezTo>
                    <a:pt x="715" y="14"/>
                    <a:pt x="715" y="14"/>
                    <a:pt x="715" y="14"/>
                  </a:cubicBezTo>
                  <a:cubicBezTo>
                    <a:pt x="715" y="1"/>
                    <a:pt x="715" y="1"/>
                    <a:pt x="715" y="1"/>
                  </a:cubicBezTo>
                  <a:cubicBezTo>
                    <a:pt x="646" y="1"/>
                    <a:pt x="646" y="1"/>
                    <a:pt x="646" y="1"/>
                  </a:cubicBezTo>
                  <a:cubicBezTo>
                    <a:pt x="646" y="122"/>
                    <a:pt x="646" y="122"/>
                    <a:pt x="646" y="122"/>
                  </a:cubicBezTo>
                  <a:cubicBezTo>
                    <a:pt x="716" y="122"/>
                    <a:pt x="716" y="122"/>
                    <a:pt x="716" y="122"/>
                  </a:cubicBezTo>
                  <a:cubicBezTo>
                    <a:pt x="716" y="109"/>
                    <a:pt x="716" y="109"/>
                    <a:pt x="716" y="109"/>
                  </a:cubicBezTo>
                  <a:cubicBezTo>
                    <a:pt x="660" y="109"/>
                    <a:pt x="660" y="109"/>
                    <a:pt x="660" y="109"/>
                  </a:cubicBezTo>
                  <a:cubicBezTo>
                    <a:pt x="660" y="67"/>
                    <a:pt x="660" y="67"/>
                    <a:pt x="660" y="67"/>
                  </a:cubicBezTo>
                  <a:lnTo>
                    <a:pt x="710" y="67"/>
                  </a:lnTo>
                  <a:close/>
                  <a:moveTo>
                    <a:pt x="822" y="122"/>
                  </a:moveTo>
                  <a:cubicBezTo>
                    <a:pt x="799" y="71"/>
                    <a:pt x="799" y="71"/>
                    <a:pt x="799" y="71"/>
                  </a:cubicBezTo>
                  <a:cubicBezTo>
                    <a:pt x="813" y="66"/>
                    <a:pt x="822" y="53"/>
                    <a:pt x="822" y="37"/>
                  </a:cubicBezTo>
                  <a:cubicBezTo>
                    <a:pt x="822" y="16"/>
                    <a:pt x="805" y="1"/>
                    <a:pt x="781" y="1"/>
                  </a:cubicBezTo>
                  <a:cubicBezTo>
                    <a:pt x="744" y="1"/>
                    <a:pt x="744" y="1"/>
                    <a:pt x="744" y="1"/>
                  </a:cubicBezTo>
                  <a:cubicBezTo>
                    <a:pt x="744" y="122"/>
                    <a:pt x="744" y="122"/>
                    <a:pt x="744" y="122"/>
                  </a:cubicBezTo>
                  <a:cubicBezTo>
                    <a:pt x="758" y="122"/>
                    <a:pt x="758" y="122"/>
                    <a:pt x="758" y="122"/>
                  </a:cubicBezTo>
                  <a:cubicBezTo>
                    <a:pt x="758" y="74"/>
                    <a:pt x="758" y="74"/>
                    <a:pt x="758" y="74"/>
                  </a:cubicBezTo>
                  <a:cubicBezTo>
                    <a:pt x="780" y="74"/>
                    <a:pt x="780" y="74"/>
                    <a:pt x="780" y="74"/>
                  </a:cubicBezTo>
                  <a:cubicBezTo>
                    <a:pt x="782" y="74"/>
                    <a:pt x="784" y="74"/>
                    <a:pt x="785" y="74"/>
                  </a:cubicBezTo>
                  <a:cubicBezTo>
                    <a:pt x="806" y="122"/>
                    <a:pt x="806" y="122"/>
                    <a:pt x="806" y="122"/>
                  </a:cubicBezTo>
                  <a:lnTo>
                    <a:pt x="822" y="122"/>
                  </a:lnTo>
                  <a:close/>
                  <a:moveTo>
                    <a:pt x="780" y="14"/>
                  </a:moveTo>
                  <a:cubicBezTo>
                    <a:pt x="797" y="14"/>
                    <a:pt x="807" y="23"/>
                    <a:pt x="807" y="38"/>
                  </a:cubicBezTo>
                  <a:cubicBezTo>
                    <a:pt x="807" y="52"/>
                    <a:pt x="797" y="62"/>
                    <a:pt x="780" y="62"/>
                  </a:cubicBezTo>
                  <a:cubicBezTo>
                    <a:pt x="758" y="62"/>
                    <a:pt x="758" y="62"/>
                    <a:pt x="758" y="62"/>
                  </a:cubicBezTo>
                  <a:cubicBezTo>
                    <a:pt x="758" y="14"/>
                    <a:pt x="758" y="14"/>
                    <a:pt x="758" y="14"/>
                  </a:cubicBezTo>
                  <a:lnTo>
                    <a:pt x="780" y="14"/>
                  </a:lnTo>
                  <a:close/>
                  <a:moveTo>
                    <a:pt x="920" y="36"/>
                  </a:moveTo>
                  <a:cubicBezTo>
                    <a:pt x="920" y="33"/>
                    <a:pt x="920" y="33"/>
                    <a:pt x="920" y="33"/>
                  </a:cubicBezTo>
                  <a:cubicBezTo>
                    <a:pt x="920" y="13"/>
                    <a:pt x="905" y="0"/>
                    <a:pt x="883" y="0"/>
                  </a:cubicBezTo>
                  <a:cubicBezTo>
                    <a:pt x="861" y="0"/>
                    <a:pt x="846" y="12"/>
                    <a:pt x="846" y="31"/>
                  </a:cubicBezTo>
                  <a:cubicBezTo>
                    <a:pt x="846" y="47"/>
                    <a:pt x="857" y="56"/>
                    <a:pt x="871" y="61"/>
                  </a:cubicBezTo>
                  <a:cubicBezTo>
                    <a:pt x="888" y="68"/>
                    <a:pt x="888" y="68"/>
                    <a:pt x="888" y="68"/>
                  </a:cubicBezTo>
                  <a:cubicBezTo>
                    <a:pt x="899" y="72"/>
                    <a:pt x="908" y="77"/>
                    <a:pt x="908" y="90"/>
                  </a:cubicBezTo>
                  <a:cubicBezTo>
                    <a:pt x="908" y="103"/>
                    <a:pt x="899" y="112"/>
                    <a:pt x="883" y="112"/>
                  </a:cubicBezTo>
                  <a:cubicBezTo>
                    <a:pt x="867" y="112"/>
                    <a:pt x="857" y="103"/>
                    <a:pt x="857" y="91"/>
                  </a:cubicBezTo>
                  <a:cubicBezTo>
                    <a:pt x="857" y="87"/>
                    <a:pt x="857" y="87"/>
                    <a:pt x="857" y="87"/>
                  </a:cubicBezTo>
                  <a:cubicBezTo>
                    <a:pt x="843" y="87"/>
                    <a:pt x="843" y="87"/>
                    <a:pt x="843" y="87"/>
                  </a:cubicBezTo>
                  <a:cubicBezTo>
                    <a:pt x="843" y="90"/>
                    <a:pt x="843" y="90"/>
                    <a:pt x="843" y="90"/>
                  </a:cubicBezTo>
                  <a:cubicBezTo>
                    <a:pt x="843" y="111"/>
                    <a:pt x="860" y="124"/>
                    <a:pt x="883" y="124"/>
                  </a:cubicBezTo>
                  <a:cubicBezTo>
                    <a:pt x="906" y="124"/>
                    <a:pt x="922" y="110"/>
                    <a:pt x="922" y="89"/>
                  </a:cubicBezTo>
                  <a:cubicBezTo>
                    <a:pt x="922" y="68"/>
                    <a:pt x="907" y="61"/>
                    <a:pt x="893" y="55"/>
                  </a:cubicBezTo>
                  <a:cubicBezTo>
                    <a:pt x="873" y="47"/>
                    <a:pt x="873" y="47"/>
                    <a:pt x="873" y="47"/>
                  </a:cubicBezTo>
                  <a:cubicBezTo>
                    <a:pt x="865" y="44"/>
                    <a:pt x="859" y="38"/>
                    <a:pt x="859" y="29"/>
                  </a:cubicBezTo>
                  <a:cubicBezTo>
                    <a:pt x="859" y="19"/>
                    <a:pt x="868" y="11"/>
                    <a:pt x="883" y="11"/>
                  </a:cubicBezTo>
                  <a:cubicBezTo>
                    <a:pt x="898" y="11"/>
                    <a:pt x="906" y="21"/>
                    <a:pt x="906" y="33"/>
                  </a:cubicBezTo>
                  <a:cubicBezTo>
                    <a:pt x="906" y="36"/>
                    <a:pt x="906" y="36"/>
                    <a:pt x="906" y="36"/>
                  </a:cubicBezTo>
                  <a:lnTo>
                    <a:pt x="920" y="36"/>
                  </a:lnTo>
                  <a:close/>
                  <a:moveTo>
                    <a:pt x="1073" y="53"/>
                  </a:moveTo>
                  <a:cubicBezTo>
                    <a:pt x="1025" y="53"/>
                    <a:pt x="1025" y="53"/>
                    <a:pt x="1025" y="53"/>
                  </a:cubicBezTo>
                  <a:cubicBezTo>
                    <a:pt x="1008" y="53"/>
                    <a:pt x="1002" y="44"/>
                    <a:pt x="1002" y="32"/>
                  </a:cubicBezTo>
                  <a:cubicBezTo>
                    <a:pt x="1002" y="20"/>
                    <a:pt x="1009" y="12"/>
                    <a:pt x="1022" y="12"/>
                  </a:cubicBezTo>
                  <a:cubicBezTo>
                    <a:pt x="1036" y="12"/>
                    <a:pt x="1043" y="20"/>
                    <a:pt x="1043" y="32"/>
                  </a:cubicBezTo>
                  <a:cubicBezTo>
                    <a:pt x="1043" y="35"/>
                    <a:pt x="1043" y="35"/>
                    <a:pt x="1043" y="35"/>
                  </a:cubicBezTo>
                  <a:cubicBezTo>
                    <a:pt x="1056" y="35"/>
                    <a:pt x="1056" y="35"/>
                    <a:pt x="1056" y="35"/>
                  </a:cubicBezTo>
                  <a:cubicBezTo>
                    <a:pt x="1056" y="32"/>
                    <a:pt x="1056" y="32"/>
                    <a:pt x="1056" y="32"/>
                  </a:cubicBezTo>
                  <a:cubicBezTo>
                    <a:pt x="1056" y="13"/>
                    <a:pt x="1043" y="0"/>
                    <a:pt x="1022" y="0"/>
                  </a:cubicBezTo>
                  <a:cubicBezTo>
                    <a:pt x="1002" y="0"/>
                    <a:pt x="988" y="12"/>
                    <a:pt x="988" y="31"/>
                  </a:cubicBezTo>
                  <a:cubicBezTo>
                    <a:pt x="988" y="44"/>
                    <a:pt x="993" y="54"/>
                    <a:pt x="1004" y="59"/>
                  </a:cubicBezTo>
                  <a:cubicBezTo>
                    <a:pt x="990" y="64"/>
                    <a:pt x="983" y="75"/>
                    <a:pt x="983" y="89"/>
                  </a:cubicBezTo>
                  <a:cubicBezTo>
                    <a:pt x="983" y="110"/>
                    <a:pt x="999" y="124"/>
                    <a:pt x="1023" y="124"/>
                  </a:cubicBezTo>
                  <a:cubicBezTo>
                    <a:pt x="1046" y="124"/>
                    <a:pt x="1061" y="109"/>
                    <a:pt x="1061" y="87"/>
                  </a:cubicBezTo>
                  <a:cubicBezTo>
                    <a:pt x="1061" y="64"/>
                    <a:pt x="1061" y="64"/>
                    <a:pt x="1061" y="64"/>
                  </a:cubicBezTo>
                  <a:cubicBezTo>
                    <a:pt x="1073" y="64"/>
                    <a:pt x="1073" y="64"/>
                    <a:pt x="1073" y="64"/>
                  </a:cubicBezTo>
                  <a:lnTo>
                    <a:pt x="1073" y="53"/>
                  </a:lnTo>
                  <a:close/>
                  <a:moveTo>
                    <a:pt x="1048" y="87"/>
                  </a:moveTo>
                  <a:cubicBezTo>
                    <a:pt x="1048" y="102"/>
                    <a:pt x="1039" y="112"/>
                    <a:pt x="1023" y="112"/>
                  </a:cubicBezTo>
                  <a:cubicBezTo>
                    <a:pt x="1006" y="112"/>
                    <a:pt x="997" y="102"/>
                    <a:pt x="997" y="88"/>
                  </a:cubicBezTo>
                  <a:cubicBezTo>
                    <a:pt x="997" y="76"/>
                    <a:pt x="1005" y="64"/>
                    <a:pt x="1025" y="64"/>
                  </a:cubicBezTo>
                  <a:cubicBezTo>
                    <a:pt x="1048" y="64"/>
                    <a:pt x="1048" y="64"/>
                    <a:pt x="1048" y="64"/>
                  </a:cubicBezTo>
                  <a:cubicBezTo>
                    <a:pt x="1048" y="87"/>
                    <a:pt x="1048" y="87"/>
                    <a:pt x="1048" y="87"/>
                  </a:cubicBezTo>
                  <a:moveTo>
                    <a:pt x="43" y="259"/>
                  </a:moveTo>
                  <a:cubicBezTo>
                    <a:pt x="66" y="259"/>
                    <a:pt x="66" y="259"/>
                    <a:pt x="66" y="259"/>
                  </a:cubicBezTo>
                  <a:cubicBezTo>
                    <a:pt x="66" y="272"/>
                    <a:pt x="66" y="272"/>
                    <a:pt x="66" y="272"/>
                  </a:cubicBezTo>
                  <a:cubicBezTo>
                    <a:pt x="66" y="286"/>
                    <a:pt x="56" y="296"/>
                    <a:pt x="40" y="296"/>
                  </a:cubicBezTo>
                  <a:cubicBezTo>
                    <a:pt x="23" y="296"/>
                    <a:pt x="14" y="285"/>
                    <a:pt x="14" y="270"/>
                  </a:cubicBezTo>
                  <a:cubicBezTo>
                    <a:pt x="14" y="223"/>
                    <a:pt x="14" y="223"/>
                    <a:pt x="14" y="223"/>
                  </a:cubicBezTo>
                  <a:cubicBezTo>
                    <a:pt x="14" y="208"/>
                    <a:pt x="23" y="197"/>
                    <a:pt x="40" y="197"/>
                  </a:cubicBezTo>
                  <a:cubicBezTo>
                    <a:pt x="56" y="197"/>
                    <a:pt x="65" y="206"/>
                    <a:pt x="65" y="219"/>
                  </a:cubicBezTo>
                  <a:cubicBezTo>
                    <a:pt x="65" y="222"/>
                    <a:pt x="65" y="222"/>
                    <a:pt x="65" y="222"/>
                  </a:cubicBezTo>
                  <a:cubicBezTo>
                    <a:pt x="79" y="222"/>
                    <a:pt x="79" y="222"/>
                    <a:pt x="79" y="222"/>
                  </a:cubicBezTo>
                  <a:cubicBezTo>
                    <a:pt x="79" y="219"/>
                    <a:pt x="79" y="219"/>
                    <a:pt x="79" y="219"/>
                  </a:cubicBezTo>
                  <a:cubicBezTo>
                    <a:pt x="79" y="198"/>
                    <a:pt x="63" y="184"/>
                    <a:pt x="40" y="184"/>
                  </a:cubicBezTo>
                  <a:cubicBezTo>
                    <a:pt x="16" y="184"/>
                    <a:pt x="0" y="199"/>
                    <a:pt x="0" y="223"/>
                  </a:cubicBezTo>
                  <a:cubicBezTo>
                    <a:pt x="0" y="270"/>
                    <a:pt x="0" y="270"/>
                    <a:pt x="0" y="270"/>
                  </a:cubicBezTo>
                  <a:cubicBezTo>
                    <a:pt x="0" y="294"/>
                    <a:pt x="17" y="309"/>
                    <a:pt x="40" y="309"/>
                  </a:cubicBezTo>
                  <a:cubicBezTo>
                    <a:pt x="63" y="309"/>
                    <a:pt x="79" y="295"/>
                    <a:pt x="79" y="272"/>
                  </a:cubicBezTo>
                  <a:cubicBezTo>
                    <a:pt x="79" y="248"/>
                    <a:pt x="79" y="248"/>
                    <a:pt x="79" y="248"/>
                  </a:cubicBezTo>
                  <a:cubicBezTo>
                    <a:pt x="43" y="248"/>
                    <a:pt x="43" y="248"/>
                    <a:pt x="43" y="248"/>
                  </a:cubicBezTo>
                  <a:lnTo>
                    <a:pt x="43" y="259"/>
                  </a:lnTo>
                  <a:close/>
                  <a:moveTo>
                    <a:pt x="169" y="251"/>
                  </a:moveTo>
                  <a:cubicBezTo>
                    <a:pt x="169" y="239"/>
                    <a:pt x="169" y="239"/>
                    <a:pt x="169" y="239"/>
                  </a:cubicBezTo>
                  <a:cubicBezTo>
                    <a:pt x="119" y="239"/>
                    <a:pt x="119" y="239"/>
                    <a:pt x="119" y="239"/>
                  </a:cubicBezTo>
                  <a:cubicBezTo>
                    <a:pt x="119" y="199"/>
                    <a:pt x="119" y="199"/>
                    <a:pt x="119" y="199"/>
                  </a:cubicBezTo>
                  <a:cubicBezTo>
                    <a:pt x="173" y="199"/>
                    <a:pt x="173" y="199"/>
                    <a:pt x="173" y="199"/>
                  </a:cubicBezTo>
                  <a:cubicBezTo>
                    <a:pt x="173" y="186"/>
                    <a:pt x="173" y="186"/>
                    <a:pt x="173" y="186"/>
                  </a:cubicBezTo>
                  <a:cubicBezTo>
                    <a:pt x="105" y="186"/>
                    <a:pt x="105" y="186"/>
                    <a:pt x="105" y="186"/>
                  </a:cubicBezTo>
                  <a:cubicBezTo>
                    <a:pt x="105" y="307"/>
                    <a:pt x="105" y="307"/>
                    <a:pt x="105" y="307"/>
                  </a:cubicBezTo>
                  <a:cubicBezTo>
                    <a:pt x="175" y="307"/>
                    <a:pt x="175" y="307"/>
                    <a:pt x="175" y="307"/>
                  </a:cubicBezTo>
                  <a:cubicBezTo>
                    <a:pt x="175" y="294"/>
                    <a:pt x="175" y="294"/>
                    <a:pt x="175" y="294"/>
                  </a:cubicBezTo>
                  <a:cubicBezTo>
                    <a:pt x="119" y="294"/>
                    <a:pt x="119" y="294"/>
                    <a:pt x="119" y="294"/>
                  </a:cubicBezTo>
                  <a:cubicBezTo>
                    <a:pt x="119" y="251"/>
                    <a:pt x="119" y="251"/>
                    <a:pt x="119" y="251"/>
                  </a:cubicBezTo>
                  <a:lnTo>
                    <a:pt x="169" y="251"/>
                  </a:lnTo>
                  <a:close/>
                  <a:moveTo>
                    <a:pt x="275" y="223"/>
                  </a:moveTo>
                  <a:cubicBezTo>
                    <a:pt x="275" y="199"/>
                    <a:pt x="259" y="184"/>
                    <a:pt x="235" y="184"/>
                  </a:cubicBezTo>
                  <a:cubicBezTo>
                    <a:pt x="211" y="184"/>
                    <a:pt x="196" y="199"/>
                    <a:pt x="196" y="223"/>
                  </a:cubicBezTo>
                  <a:cubicBezTo>
                    <a:pt x="196" y="270"/>
                    <a:pt x="196" y="270"/>
                    <a:pt x="196" y="270"/>
                  </a:cubicBezTo>
                  <a:cubicBezTo>
                    <a:pt x="196" y="294"/>
                    <a:pt x="212" y="309"/>
                    <a:pt x="235" y="309"/>
                  </a:cubicBezTo>
                  <a:cubicBezTo>
                    <a:pt x="259" y="309"/>
                    <a:pt x="275" y="294"/>
                    <a:pt x="275" y="270"/>
                  </a:cubicBezTo>
                  <a:lnTo>
                    <a:pt x="275" y="223"/>
                  </a:lnTo>
                  <a:close/>
                  <a:moveTo>
                    <a:pt x="210" y="223"/>
                  </a:moveTo>
                  <a:cubicBezTo>
                    <a:pt x="210" y="208"/>
                    <a:pt x="219" y="197"/>
                    <a:pt x="235" y="197"/>
                  </a:cubicBezTo>
                  <a:cubicBezTo>
                    <a:pt x="252" y="197"/>
                    <a:pt x="261" y="208"/>
                    <a:pt x="261" y="223"/>
                  </a:cubicBezTo>
                  <a:cubicBezTo>
                    <a:pt x="261" y="270"/>
                    <a:pt x="261" y="270"/>
                    <a:pt x="261" y="270"/>
                  </a:cubicBezTo>
                  <a:cubicBezTo>
                    <a:pt x="261" y="285"/>
                    <a:pt x="252" y="296"/>
                    <a:pt x="235" y="296"/>
                  </a:cubicBezTo>
                  <a:cubicBezTo>
                    <a:pt x="219" y="296"/>
                    <a:pt x="210" y="285"/>
                    <a:pt x="210" y="270"/>
                  </a:cubicBezTo>
                  <a:lnTo>
                    <a:pt x="210" y="223"/>
                  </a:lnTo>
                  <a:close/>
                  <a:moveTo>
                    <a:pt x="376" y="221"/>
                  </a:moveTo>
                  <a:cubicBezTo>
                    <a:pt x="376" y="218"/>
                    <a:pt x="376" y="218"/>
                    <a:pt x="376" y="218"/>
                  </a:cubicBezTo>
                  <a:cubicBezTo>
                    <a:pt x="376" y="197"/>
                    <a:pt x="360" y="184"/>
                    <a:pt x="338" y="184"/>
                  </a:cubicBezTo>
                  <a:cubicBezTo>
                    <a:pt x="316" y="184"/>
                    <a:pt x="302" y="197"/>
                    <a:pt x="302" y="215"/>
                  </a:cubicBezTo>
                  <a:cubicBezTo>
                    <a:pt x="302" y="232"/>
                    <a:pt x="313" y="240"/>
                    <a:pt x="326" y="246"/>
                  </a:cubicBezTo>
                  <a:cubicBezTo>
                    <a:pt x="343" y="253"/>
                    <a:pt x="343" y="253"/>
                    <a:pt x="343" y="253"/>
                  </a:cubicBezTo>
                  <a:cubicBezTo>
                    <a:pt x="355" y="257"/>
                    <a:pt x="364" y="262"/>
                    <a:pt x="364" y="275"/>
                  </a:cubicBezTo>
                  <a:cubicBezTo>
                    <a:pt x="364" y="288"/>
                    <a:pt x="355" y="297"/>
                    <a:pt x="338" y="297"/>
                  </a:cubicBezTo>
                  <a:cubicBezTo>
                    <a:pt x="322" y="297"/>
                    <a:pt x="313" y="288"/>
                    <a:pt x="313" y="275"/>
                  </a:cubicBezTo>
                  <a:cubicBezTo>
                    <a:pt x="313" y="272"/>
                    <a:pt x="313" y="272"/>
                    <a:pt x="313" y="272"/>
                  </a:cubicBezTo>
                  <a:cubicBezTo>
                    <a:pt x="299" y="272"/>
                    <a:pt x="299" y="272"/>
                    <a:pt x="299" y="272"/>
                  </a:cubicBezTo>
                  <a:cubicBezTo>
                    <a:pt x="299" y="275"/>
                    <a:pt x="299" y="275"/>
                    <a:pt x="299" y="275"/>
                  </a:cubicBezTo>
                  <a:cubicBezTo>
                    <a:pt x="299" y="296"/>
                    <a:pt x="315" y="309"/>
                    <a:pt x="339" y="309"/>
                  </a:cubicBezTo>
                  <a:cubicBezTo>
                    <a:pt x="362" y="309"/>
                    <a:pt x="378" y="295"/>
                    <a:pt x="378" y="274"/>
                  </a:cubicBezTo>
                  <a:cubicBezTo>
                    <a:pt x="378" y="253"/>
                    <a:pt x="362" y="246"/>
                    <a:pt x="349" y="240"/>
                  </a:cubicBezTo>
                  <a:cubicBezTo>
                    <a:pt x="329" y="232"/>
                    <a:pt x="329" y="232"/>
                    <a:pt x="329" y="232"/>
                  </a:cubicBezTo>
                  <a:cubicBezTo>
                    <a:pt x="321" y="229"/>
                    <a:pt x="315" y="223"/>
                    <a:pt x="315" y="214"/>
                  </a:cubicBezTo>
                  <a:cubicBezTo>
                    <a:pt x="315" y="204"/>
                    <a:pt x="323" y="196"/>
                    <a:pt x="338" y="196"/>
                  </a:cubicBezTo>
                  <a:cubicBezTo>
                    <a:pt x="353" y="196"/>
                    <a:pt x="362" y="206"/>
                    <a:pt x="362" y="218"/>
                  </a:cubicBezTo>
                  <a:cubicBezTo>
                    <a:pt x="362" y="221"/>
                    <a:pt x="362" y="221"/>
                    <a:pt x="362" y="221"/>
                  </a:cubicBezTo>
                  <a:lnTo>
                    <a:pt x="376" y="221"/>
                  </a:lnTo>
                  <a:close/>
                  <a:moveTo>
                    <a:pt x="465" y="268"/>
                  </a:moveTo>
                  <a:cubicBezTo>
                    <a:pt x="465" y="272"/>
                    <a:pt x="465" y="272"/>
                    <a:pt x="465" y="272"/>
                  </a:cubicBezTo>
                  <a:cubicBezTo>
                    <a:pt x="465" y="286"/>
                    <a:pt x="456" y="296"/>
                    <a:pt x="440" y="296"/>
                  </a:cubicBezTo>
                  <a:cubicBezTo>
                    <a:pt x="424" y="296"/>
                    <a:pt x="414" y="285"/>
                    <a:pt x="414" y="270"/>
                  </a:cubicBezTo>
                  <a:cubicBezTo>
                    <a:pt x="414" y="223"/>
                    <a:pt x="414" y="223"/>
                    <a:pt x="414" y="223"/>
                  </a:cubicBezTo>
                  <a:cubicBezTo>
                    <a:pt x="414" y="208"/>
                    <a:pt x="424" y="197"/>
                    <a:pt x="440" y="197"/>
                  </a:cubicBezTo>
                  <a:cubicBezTo>
                    <a:pt x="456" y="197"/>
                    <a:pt x="465" y="207"/>
                    <a:pt x="465" y="221"/>
                  </a:cubicBezTo>
                  <a:cubicBezTo>
                    <a:pt x="465" y="224"/>
                    <a:pt x="465" y="224"/>
                    <a:pt x="465" y="224"/>
                  </a:cubicBezTo>
                  <a:cubicBezTo>
                    <a:pt x="479" y="224"/>
                    <a:pt x="479" y="224"/>
                    <a:pt x="479" y="224"/>
                  </a:cubicBezTo>
                  <a:cubicBezTo>
                    <a:pt x="479" y="221"/>
                    <a:pt x="479" y="221"/>
                    <a:pt x="479" y="221"/>
                  </a:cubicBezTo>
                  <a:cubicBezTo>
                    <a:pt x="479" y="198"/>
                    <a:pt x="463" y="184"/>
                    <a:pt x="440" y="184"/>
                  </a:cubicBezTo>
                  <a:cubicBezTo>
                    <a:pt x="416" y="184"/>
                    <a:pt x="401" y="199"/>
                    <a:pt x="401" y="223"/>
                  </a:cubicBezTo>
                  <a:cubicBezTo>
                    <a:pt x="401" y="270"/>
                    <a:pt x="401" y="270"/>
                    <a:pt x="401" y="270"/>
                  </a:cubicBezTo>
                  <a:cubicBezTo>
                    <a:pt x="401" y="294"/>
                    <a:pt x="417" y="309"/>
                    <a:pt x="440" y="309"/>
                  </a:cubicBezTo>
                  <a:cubicBezTo>
                    <a:pt x="463" y="309"/>
                    <a:pt x="479" y="295"/>
                    <a:pt x="479" y="272"/>
                  </a:cubicBezTo>
                  <a:cubicBezTo>
                    <a:pt x="479" y="268"/>
                    <a:pt x="479" y="268"/>
                    <a:pt x="479" y="268"/>
                  </a:cubicBezTo>
                  <a:lnTo>
                    <a:pt x="465" y="268"/>
                  </a:lnTo>
                  <a:close/>
                  <a:moveTo>
                    <a:pt x="522" y="186"/>
                  </a:moveTo>
                  <a:cubicBezTo>
                    <a:pt x="508" y="186"/>
                    <a:pt x="508" y="186"/>
                    <a:pt x="508" y="186"/>
                  </a:cubicBezTo>
                  <a:cubicBezTo>
                    <a:pt x="508" y="307"/>
                    <a:pt x="508" y="307"/>
                    <a:pt x="508" y="307"/>
                  </a:cubicBezTo>
                  <a:cubicBezTo>
                    <a:pt x="522" y="307"/>
                    <a:pt x="522" y="307"/>
                    <a:pt x="522" y="307"/>
                  </a:cubicBezTo>
                  <a:lnTo>
                    <a:pt x="522" y="186"/>
                  </a:lnTo>
                  <a:close/>
                  <a:moveTo>
                    <a:pt x="620" y="251"/>
                  </a:moveTo>
                  <a:cubicBezTo>
                    <a:pt x="620" y="239"/>
                    <a:pt x="620" y="239"/>
                    <a:pt x="620" y="239"/>
                  </a:cubicBezTo>
                  <a:cubicBezTo>
                    <a:pt x="570" y="239"/>
                    <a:pt x="570" y="239"/>
                    <a:pt x="570" y="239"/>
                  </a:cubicBezTo>
                  <a:cubicBezTo>
                    <a:pt x="570" y="199"/>
                    <a:pt x="570" y="199"/>
                    <a:pt x="570" y="199"/>
                  </a:cubicBezTo>
                  <a:cubicBezTo>
                    <a:pt x="625" y="199"/>
                    <a:pt x="625" y="199"/>
                    <a:pt x="625" y="199"/>
                  </a:cubicBezTo>
                  <a:cubicBezTo>
                    <a:pt x="625" y="186"/>
                    <a:pt x="625" y="186"/>
                    <a:pt x="625" y="186"/>
                  </a:cubicBezTo>
                  <a:cubicBezTo>
                    <a:pt x="556" y="186"/>
                    <a:pt x="556" y="186"/>
                    <a:pt x="556" y="186"/>
                  </a:cubicBezTo>
                  <a:cubicBezTo>
                    <a:pt x="556" y="307"/>
                    <a:pt x="556" y="307"/>
                    <a:pt x="556" y="307"/>
                  </a:cubicBezTo>
                  <a:cubicBezTo>
                    <a:pt x="626" y="307"/>
                    <a:pt x="626" y="307"/>
                    <a:pt x="626" y="307"/>
                  </a:cubicBezTo>
                  <a:cubicBezTo>
                    <a:pt x="626" y="294"/>
                    <a:pt x="626" y="294"/>
                    <a:pt x="626" y="294"/>
                  </a:cubicBezTo>
                  <a:cubicBezTo>
                    <a:pt x="570" y="294"/>
                    <a:pt x="570" y="294"/>
                    <a:pt x="570" y="294"/>
                  </a:cubicBezTo>
                  <a:cubicBezTo>
                    <a:pt x="570" y="251"/>
                    <a:pt x="570" y="251"/>
                    <a:pt x="570" y="251"/>
                  </a:cubicBezTo>
                  <a:lnTo>
                    <a:pt x="620" y="251"/>
                  </a:lnTo>
                  <a:close/>
                  <a:moveTo>
                    <a:pt x="731" y="186"/>
                  </a:moveTo>
                  <a:cubicBezTo>
                    <a:pt x="718" y="186"/>
                    <a:pt x="718" y="186"/>
                    <a:pt x="718" y="186"/>
                  </a:cubicBezTo>
                  <a:cubicBezTo>
                    <a:pt x="718" y="278"/>
                    <a:pt x="718" y="278"/>
                    <a:pt x="718" y="278"/>
                  </a:cubicBezTo>
                  <a:cubicBezTo>
                    <a:pt x="666" y="186"/>
                    <a:pt x="666" y="186"/>
                    <a:pt x="666" y="186"/>
                  </a:cubicBezTo>
                  <a:cubicBezTo>
                    <a:pt x="654" y="186"/>
                    <a:pt x="654" y="186"/>
                    <a:pt x="654" y="186"/>
                  </a:cubicBezTo>
                  <a:cubicBezTo>
                    <a:pt x="654" y="307"/>
                    <a:pt x="654" y="307"/>
                    <a:pt x="654" y="307"/>
                  </a:cubicBezTo>
                  <a:cubicBezTo>
                    <a:pt x="667" y="307"/>
                    <a:pt x="667" y="307"/>
                    <a:pt x="667" y="307"/>
                  </a:cubicBezTo>
                  <a:cubicBezTo>
                    <a:pt x="667" y="214"/>
                    <a:pt x="667" y="214"/>
                    <a:pt x="667" y="214"/>
                  </a:cubicBezTo>
                  <a:cubicBezTo>
                    <a:pt x="719" y="307"/>
                    <a:pt x="719" y="307"/>
                    <a:pt x="719" y="307"/>
                  </a:cubicBezTo>
                  <a:cubicBezTo>
                    <a:pt x="731" y="307"/>
                    <a:pt x="731" y="307"/>
                    <a:pt x="731" y="307"/>
                  </a:cubicBezTo>
                  <a:lnTo>
                    <a:pt x="731" y="186"/>
                  </a:lnTo>
                  <a:close/>
                  <a:moveTo>
                    <a:pt x="749" y="199"/>
                  </a:moveTo>
                  <a:cubicBezTo>
                    <a:pt x="781" y="199"/>
                    <a:pt x="781" y="199"/>
                    <a:pt x="781" y="199"/>
                  </a:cubicBezTo>
                  <a:cubicBezTo>
                    <a:pt x="781" y="307"/>
                    <a:pt x="781" y="307"/>
                    <a:pt x="781" y="307"/>
                  </a:cubicBezTo>
                  <a:cubicBezTo>
                    <a:pt x="795" y="307"/>
                    <a:pt x="795" y="307"/>
                    <a:pt x="795" y="307"/>
                  </a:cubicBezTo>
                  <a:cubicBezTo>
                    <a:pt x="795" y="199"/>
                    <a:pt x="795" y="199"/>
                    <a:pt x="795" y="199"/>
                  </a:cubicBezTo>
                  <a:cubicBezTo>
                    <a:pt x="827" y="199"/>
                    <a:pt x="827" y="199"/>
                    <a:pt x="827" y="199"/>
                  </a:cubicBezTo>
                  <a:cubicBezTo>
                    <a:pt x="827" y="186"/>
                    <a:pt x="827" y="186"/>
                    <a:pt x="827" y="186"/>
                  </a:cubicBezTo>
                  <a:cubicBezTo>
                    <a:pt x="749" y="186"/>
                    <a:pt x="749" y="186"/>
                    <a:pt x="749" y="186"/>
                  </a:cubicBezTo>
                  <a:lnTo>
                    <a:pt x="749" y="199"/>
                  </a:lnTo>
                  <a:close/>
                  <a:moveTo>
                    <a:pt x="863" y="186"/>
                  </a:moveTo>
                  <a:cubicBezTo>
                    <a:pt x="849" y="186"/>
                    <a:pt x="849" y="186"/>
                    <a:pt x="849" y="186"/>
                  </a:cubicBezTo>
                  <a:cubicBezTo>
                    <a:pt x="849" y="307"/>
                    <a:pt x="849" y="307"/>
                    <a:pt x="849" y="307"/>
                  </a:cubicBezTo>
                  <a:cubicBezTo>
                    <a:pt x="863" y="307"/>
                    <a:pt x="863" y="307"/>
                    <a:pt x="863" y="307"/>
                  </a:cubicBezTo>
                  <a:lnTo>
                    <a:pt x="863" y="186"/>
                  </a:lnTo>
                  <a:close/>
                  <a:moveTo>
                    <a:pt x="967" y="221"/>
                  </a:moveTo>
                  <a:cubicBezTo>
                    <a:pt x="967" y="218"/>
                    <a:pt x="967" y="218"/>
                    <a:pt x="967" y="218"/>
                  </a:cubicBezTo>
                  <a:cubicBezTo>
                    <a:pt x="967" y="197"/>
                    <a:pt x="952" y="184"/>
                    <a:pt x="930" y="184"/>
                  </a:cubicBezTo>
                  <a:cubicBezTo>
                    <a:pt x="908" y="184"/>
                    <a:pt x="893" y="197"/>
                    <a:pt x="893" y="215"/>
                  </a:cubicBezTo>
                  <a:cubicBezTo>
                    <a:pt x="893" y="232"/>
                    <a:pt x="904" y="240"/>
                    <a:pt x="918" y="246"/>
                  </a:cubicBezTo>
                  <a:cubicBezTo>
                    <a:pt x="935" y="253"/>
                    <a:pt x="935" y="253"/>
                    <a:pt x="935" y="253"/>
                  </a:cubicBezTo>
                  <a:cubicBezTo>
                    <a:pt x="946" y="257"/>
                    <a:pt x="956" y="262"/>
                    <a:pt x="956" y="275"/>
                  </a:cubicBezTo>
                  <a:cubicBezTo>
                    <a:pt x="956" y="288"/>
                    <a:pt x="946" y="297"/>
                    <a:pt x="930" y="297"/>
                  </a:cubicBezTo>
                  <a:cubicBezTo>
                    <a:pt x="914" y="297"/>
                    <a:pt x="904" y="288"/>
                    <a:pt x="904" y="275"/>
                  </a:cubicBezTo>
                  <a:cubicBezTo>
                    <a:pt x="904" y="272"/>
                    <a:pt x="904" y="272"/>
                    <a:pt x="904" y="272"/>
                  </a:cubicBezTo>
                  <a:cubicBezTo>
                    <a:pt x="891" y="272"/>
                    <a:pt x="891" y="272"/>
                    <a:pt x="891" y="272"/>
                  </a:cubicBezTo>
                  <a:cubicBezTo>
                    <a:pt x="891" y="275"/>
                    <a:pt x="891" y="275"/>
                    <a:pt x="891" y="275"/>
                  </a:cubicBezTo>
                  <a:cubicBezTo>
                    <a:pt x="891" y="296"/>
                    <a:pt x="907" y="309"/>
                    <a:pt x="930" y="309"/>
                  </a:cubicBezTo>
                  <a:cubicBezTo>
                    <a:pt x="953" y="309"/>
                    <a:pt x="969" y="295"/>
                    <a:pt x="969" y="274"/>
                  </a:cubicBezTo>
                  <a:cubicBezTo>
                    <a:pt x="969" y="253"/>
                    <a:pt x="954" y="246"/>
                    <a:pt x="940" y="240"/>
                  </a:cubicBezTo>
                  <a:cubicBezTo>
                    <a:pt x="920" y="232"/>
                    <a:pt x="920" y="232"/>
                    <a:pt x="920" y="232"/>
                  </a:cubicBezTo>
                  <a:cubicBezTo>
                    <a:pt x="913" y="229"/>
                    <a:pt x="907" y="223"/>
                    <a:pt x="907" y="214"/>
                  </a:cubicBezTo>
                  <a:cubicBezTo>
                    <a:pt x="907" y="204"/>
                    <a:pt x="915" y="196"/>
                    <a:pt x="930" y="196"/>
                  </a:cubicBezTo>
                  <a:cubicBezTo>
                    <a:pt x="945" y="196"/>
                    <a:pt x="954" y="206"/>
                    <a:pt x="954" y="218"/>
                  </a:cubicBezTo>
                  <a:cubicBezTo>
                    <a:pt x="954" y="221"/>
                    <a:pt x="954" y="221"/>
                    <a:pt x="954" y="221"/>
                  </a:cubicBezTo>
                  <a:lnTo>
                    <a:pt x="967" y="221"/>
                  </a:lnTo>
                  <a:close/>
                  <a:moveTo>
                    <a:pt x="979" y="199"/>
                  </a:moveTo>
                  <a:cubicBezTo>
                    <a:pt x="1011" y="199"/>
                    <a:pt x="1011" y="199"/>
                    <a:pt x="1011" y="199"/>
                  </a:cubicBezTo>
                  <a:cubicBezTo>
                    <a:pt x="1011" y="307"/>
                    <a:pt x="1011" y="307"/>
                    <a:pt x="1011" y="307"/>
                  </a:cubicBezTo>
                  <a:cubicBezTo>
                    <a:pt x="1025" y="307"/>
                    <a:pt x="1025" y="307"/>
                    <a:pt x="1025" y="307"/>
                  </a:cubicBezTo>
                  <a:cubicBezTo>
                    <a:pt x="1025" y="199"/>
                    <a:pt x="1025" y="199"/>
                    <a:pt x="1025" y="199"/>
                  </a:cubicBezTo>
                  <a:cubicBezTo>
                    <a:pt x="1057" y="199"/>
                    <a:pt x="1057" y="199"/>
                    <a:pt x="1057" y="199"/>
                  </a:cubicBezTo>
                  <a:cubicBezTo>
                    <a:pt x="1057" y="186"/>
                    <a:pt x="1057" y="186"/>
                    <a:pt x="1057" y="186"/>
                  </a:cubicBezTo>
                  <a:cubicBezTo>
                    <a:pt x="979" y="186"/>
                    <a:pt x="979" y="186"/>
                    <a:pt x="979" y="186"/>
                  </a:cubicBezTo>
                  <a:lnTo>
                    <a:pt x="979" y="199"/>
                  </a:lnTo>
                  <a:close/>
                  <a:moveTo>
                    <a:pt x="1143" y="221"/>
                  </a:moveTo>
                  <a:cubicBezTo>
                    <a:pt x="1143" y="218"/>
                    <a:pt x="1143" y="218"/>
                    <a:pt x="1143" y="218"/>
                  </a:cubicBezTo>
                  <a:cubicBezTo>
                    <a:pt x="1143" y="197"/>
                    <a:pt x="1127" y="184"/>
                    <a:pt x="1105" y="184"/>
                  </a:cubicBezTo>
                  <a:cubicBezTo>
                    <a:pt x="1083" y="184"/>
                    <a:pt x="1069" y="197"/>
                    <a:pt x="1069" y="215"/>
                  </a:cubicBezTo>
                  <a:cubicBezTo>
                    <a:pt x="1069" y="232"/>
                    <a:pt x="1080" y="240"/>
                    <a:pt x="1093" y="246"/>
                  </a:cubicBezTo>
                  <a:cubicBezTo>
                    <a:pt x="1111" y="253"/>
                    <a:pt x="1111" y="253"/>
                    <a:pt x="1111" y="253"/>
                  </a:cubicBezTo>
                  <a:cubicBezTo>
                    <a:pt x="1122" y="257"/>
                    <a:pt x="1131" y="262"/>
                    <a:pt x="1131" y="275"/>
                  </a:cubicBezTo>
                  <a:cubicBezTo>
                    <a:pt x="1131" y="288"/>
                    <a:pt x="1122" y="297"/>
                    <a:pt x="1105" y="297"/>
                  </a:cubicBezTo>
                  <a:cubicBezTo>
                    <a:pt x="1089" y="297"/>
                    <a:pt x="1080" y="288"/>
                    <a:pt x="1080" y="275"/>
                  </a:cubicBezTo>
                  <a:cubicBezTo>
                    <a:pt x="1080" y="272"/>
                    <a:pt x="1080" y="272"/>
                    <a:pt x="1080" y="272"/>
                  </a:cubicBezTo>
                  <a:cubicBezTo>
                    <a:pt x="1066" y="272"/>
                    <a:pt x="1066" y="272"/>
                    <a:pt x="1066" y="272"/>
                  </a:cubicBezTo>
                  <a:cubicBezTo>
                    <a:pt x="1066" y="275"/>
                    <a:pt x="1066" y="275"/>
                    <a:pt x="1066" y="275"/>
                  </a:cubicBezTo>
                  <a:cubicBezTo>
                    <a:pt x="1066" y="296"/>
                    <a:pt x="1082" y="309"/>
                    <a:pt x="1106" y="309"/>
                  </a:cubicBezTo>
                  <a:cubicBezTo>
                    <a:pt x="1129" y="309"/>
                    <a:pt x="1145" y="295"/>
                    <a:pt x="1145" y="274"/>
                  </a:cubicBezTo>
                  <a:cubicBezTo>
                    <a:pt x="1145" y="253"/>
                    <a:pt x="1129" y="246"/>
                    <a:pt x="1116" y="240"/>
                  </a:cubicBezTo>
                  <a:cubicBezTo>
                    <a:pt x="1096" y="232"/>
                    <a:pt x="1096" y="232"/>
                    <a:pt x="1096" y="232"/>
                  </a:cubicBezTo>
                  <a:cubicBezTo>
                    <a:pt x="1088" y="229"/>
                    <a:pt x="1082" y="223"/>
                    <a:pt x="1082" y="214"/>
                  </a:cubicBezTo>
                  <a:cubicBezTo>
                    <a:pt x="1082" y="204"/>
                    <a:pt x="1091" y="196"/>
                    <a:pt x="1105" y="196"/>
                  </a:cubicBezTo>
                  <a:cubicBezTo>
                    <a:pt x="1120" y="196"/>
                    <a:pt x="1129" y="206"/>
                    <a:pt x="1129" y="218"/>
                  </a:cubicBezTo>
                  <a:cubicBezTo>
                    <a:pt x="1129" y="221"/>
                    <a:pt x="1129" y="221"/>
                    <a:pt x="1129" y="221"/>
                  </a:cubicBezTo>
                  <a:lnTo>
                    <a:pt x="1143" y="221"/>
                  </a:lnTo>
                  <a:close/>
                  <a:moveTo>
                    <a:pt x="151" y="445"/>
                  </a:moveTo>
                  <a:cubicBezTo>
                    <a:pt x="176" y="445"/>
                    <a:pt x="176" y="445"/>
                    <a:pt x="176" y="445"/>
                  </a:cubicBezTo>
                  <a:cubicBezTo>
                    <a:pt x="188" y="445"/>
                    <a:pt x="197" y="437"/>
                    <a:pt x="197" y="425"/>
                  </a:cubicBezTo>
                  <a:cubicBezTo>
                    <a:pt x="197" y="416"/>
                    <a:pt x="192" y="410"/>
                    <a:pt x="185" y="408"/>
                  </a:cubicBezTo>
                  <a:cubicBezTo>
                    <a:pt x="185" y="408"/>
                    <a:pt x="185" y="408"/>
                    <a:pt x="185" y="408"/>
                  </a:cubicBezTo>
                  <a:cubicBezTo>
                    <a:pt x="191" y="405"/>
                    <a:pt x="195" y="400"/>
                    <a:pt x="195" y="392"/>
                  </a:cubicBezTo>
                  <a:cubicBezTo>
                    <a:pt x="195" y="381"/>
                    <a:pt x="186" y="374"/>
                    <a:pt x="174" y="374"/>
                  </a:cubicBezTo>
                  <a:cubicBezTo>
                    <a:pt x="151" y="374"/>
                    <a:pt x="151" y="374"/>
                    <a:pt x="151" y="374"/>
                  </a:cubicBezTo>
                  <a:lnTo>
                    <a:pt x="151" y="445"/>
                  </a:lnTo>
                  <a:close/>
                  <a:moveTo>
                    <a:pt x="173" y="380"/>
                  </a:moveTo>
                  <a:cubicBezTo>
                    <a:pt x="181" y="380"/>
                    <a:pt x="187" y="385"/>
                    <a:pt x="187" y="392"/>
                  </a:cubicBezTo>
                  <a:cubicBezTo>
                    <a:pt x="187" y="400"/>
                    <a:pt x="182" y="405"/>
                    <a:pt x="173" y="405"/>
                  </a:cubicBezTo>
                  <a:cubicBezTo>
                    <a:pt x="159" y="405"/>
                    <a:pt x="159" y="405"/>
                    <a:pt x="159" y="405"/>
                  </a:cubicBezTo>
                  <a:cubicBezTo>
                    <a:pt x="159" y="380"/>
                    <a:pt x="159" y="380"/>
                    <a:pt x="159" y="380"/>
                  </a:cubicBezTo>
                  <a:lnTo>
                    <a:pt x="173" y="380"/>
                  </a:lnTo>
                  <a:close/>
                  <a:moveTo>
                    <a:pt x="175" y="412"/>
                  </a:moveTo>
                  <a:cubicBezTo>
                    <a:pt x="183" y="412"/>
                    <a:pt x="188" y="417"/>
                    <a:pt x="188" y="425"/>
                  </a:cubicBezTo>
                  <a:cubicBezTo>
                    <a:pt x="188" y="433"/>
                    <a:pt x="183" y="438"/>
                    <a:pt x="175" y="438"/>
                  </a:cubicBezTo>
                  <a:cubicBezTo>
                    <a:pt x="159" y="438"/>
                    <a:pt x="159" y="438"/>
                    <a:pt x="159" y="438"/>
                  </a:cubicBezTo>
                  <a:cubicBezTo>
                    <a:pt x="159" y="412"/>
                    <a:pt x="159" y="412"/>
                    <a:pt x="159" y="412"/>
                  </a:cubicBezTo>
                  <a:lnTo>
                    <a:pt x="175" y="412"/>
                  </a:lnTo>
                  <a:close/>
                  <a:moveTo>
                    <a:pt x="260" y="445"/>
                  </a:moveTo>
                  <a:cubicBezTo>
                    <a:pt x="247" y="415"/>
                    <a:pt x="247" y="415"/>
                    <a:pt x="247" y="415"/>
                  </a:cubicBezTo>
                  <a:cubicBezTo>
                    <a:pt x="255" y="411"/>
                    <a:pt x="260" y="404"/>
                    <a:pt x="260" y="395"/>
                  </a:cubicBezTo>
                  <a:cubicBezTo>
                    <a:pt x="260" y="382"/>
                    <a:pt x="250" y="374"/>
                    <a:pt x="236" y="374"/>
                  </a:cubicBezTo>
                  <a:cubicBezTo>
                    <a:pt x="214" y="374"/>
                    <a:pt x="214" y="374"/>
                    <a:pt x="214" y="374"/>
                  </a:cubicBezTo>
                  <a:cubicBezTo>
                    <a:pt x="214" y="445"/>
                    <a:pt x="214" y="445"/>
                    <a:pt x="214" y="445"/>
                  </a:cubicBezTo>
                  <a:cubicBezTo>
                    <a:pt x="223" y="445"/>
                    <a:pt x="223" y="445"/>
                    <a:pt x="223" y="445"/>
                  </a:cubicBezTo>
                  <a:cubicBezTo>
                    <a:pt x="223" y="417"/>
                    <a:pt x="223" y="417"/>
                    <a:pt x="223" y="417"/>
                  </a:cubicBezTo>
                  <a:cubicBezTo>
                    <a:pt x="236" y="417"/>
                    <a:pt x="236" y="417"/>
                    <a:pt x="236" y="417"/>
                  </a:cubicBezTo>
                  <a:cubicBezTo>
                    <a:pt x="237" y="417"/>
                    <a:pt x="238" y="417"/>
                    <a:pt x="239" y="417"/>
                  </a:cubicBezTo>
                  <a:cubicBezTo>
                    <a:pt x="251" y="445"/>
                    <a:pt x="251" y="445"/>
                    <a:pt x="251" y="445"/>
                  </a:cubicBezTo>
                  <a:lnTo>
                    <a:pt x="260" y="445"/>
                  </a:lnTo>
                  <a:close/>
                  <a:moveTo>
                    <a:pt x="236" y="381"/>
                  </a:moveTo>
                  <a:cubicBezTo>
                    <a:pt x="246" y="381"/>
                    <a:pt x="252" y="386"/>
                    <a:pt x="252" y="395"/>
                  </a:cubicBezTo>
                  <a:cubicBezTo>
                    <a:pt x="252" y="404"/>
                    <a:pt x="246" y="410"/>
                    <a:pt x="236" y="410"/>
                  </a:cubicBezTo>
                  <a:cubicBezTo>
                    <a:pt x="223" y="410"/>
                    <a:pt x="223" y="410"/>
                    <a:pt x="223" y="410"/>
                  </a:cubicBezTo>
                  <a:cubicBezTo>
                    <a:pt x="223" y="381"/>
                    <a:pt x="223" y="381"/>
                    <a:pt x="223" y="381"/>
                  </a:cubicBezTo>
                  <a:lnTo>
                    <a:pt x="236" y="381"/>
                  </a:lnTo>
                  <a:close/>
                  <a:moveTo>
                    <a:pt x="287" y="374"/>
                  </a:moveTo>
                  <a:cubicBezTo>
                    <a:pt x="279" y="374"/>
                    <a:pt x="279" y="374"/>
                    <a:pt x="279" y="374"/>
                  </a:cubicBezTo>
                  <a:cubicBezTo>
                    <a:pt x="279" y="445"/>
                    <a:pt x="279" y="445"/>
                    <a:pt x="279" y="445"/>
                  </a:cubicBezTo>
                  <a:cubicBezTo>
                    <a:pt x="287" y="445"/>
                    <a:pt x="287" y="445"/>
                    <a:pt x="287" y="445"/>
                  </a:cubicBezTo>
                  <a:lnTo>
                    <a:pt x="287" y="374"/>
                  </a:lnTo>
                  <a:close/>
                  <a:moveTo>
                    <a:pt x="302" y="381"/>
                  </a:moveTo>
                  <a:cubicBezTo>
                    <a:pt x="320" y="381"/>
                    <a:pt x="320" y="381"/>
                    <a:pt x="320" y="381"/>
                  </a:cubicBezTo>
                  <a:cubicBezTo>
                    <a:pt x="320" y="445"/>
                    <a:pt x="320" y="445"/>
                    <a:pt x="320" y="445"/>
                  </a:cubicBezTo>
                  <a:cubicBezTo>
                    <a:pt x="329" y="445"/>
                    <a:pt x="329" y="445"/>
                    <a:pt x="329" y="445"/>
                  </a:cubicBezTo>
                  <a:cubicBezTo>
                    <a:pt x="329" y="381"/>
                    <a:pt x="329" y="381"/>
                    <a:pt x="329" y="381"/>
                  </a:cubicBezTo>
                  <a:cubicBezTo>
                    <a:pt x="347" y="381"/>
                    <a:pt x="347" y="381"/>
                    <a:pt x="347" y="381"/>
                  </a:cubicBezTo>
                  <a:cubicBezTo>
                    <a:pt x="347" y="374"/>
                    <a:pt x="347" y="374"/>
                    <a:pt x="347" y="374"/>
                  </a:cubicBezTo>
                  <a:cubicBezTo>
                    <a:pt x="302" y="374"/>
                    <a:pt x="302" y="374"/>
                    <a:pt x="302" y="374"/>
                  </a:cubicBezTo>
                  <a:lnTo>
                    <a:pt x="302" y="381"/>
                  </a:lnTo>
                  <a:close/>
                  <a:moveTo>
                    <a:pt x="370" y="374"/>
                  </a:moveTo>
                  <a:cubicBezTo>
                    <a:pt x="362" y="374"/>
                    <a:pt x="362" y="374"/>
                    <a:pt x="362" y="374"/>
                  </a:cubicBezTo>
                  <a:cubicBezTo>
                    <a:pt x="362" y="445"/>
                    <a:pt x="362" y="445"/>
                    <a:pt x="362" y="445"/>
                  </a:cubicBezTo>
                  <a:cubicBezTo>
                    <a:pt x="370" y="445"/>
                    <a:pt x="370" y="445"/>
                    <a:pt x="370" y="445"/>
                  </a:cubicBezTo>
                  <a:lnTo>
                    <a:pt x="370" y="374"/>
                  </a:lnTo>
                  <a:close/>
                  <a:moveTo>
                    <a:pt x="433" y="394"/>
                  </a:moveTo>
                  <a:cubicBezTo>
                    <a:pt x="433" y="393"/>
                    <a:pt x="433" y="393"/>
                    <a:pt x="433" y="393"/>
                  </a:cubicBezTo>
                  <a:cubicBezTo>
                    <a:pt x="433" y="380"/>
                    <a:pt x="424" y="372"/>
                    <a:pt x="411" y="372"/>
                  </a:cubicBezTo>
                  <a:cubicBezTo>
                    <a:pt x="398" y="372"/>
                    <a:pt x="389" y="380"/>
                    <a:pt x="389" y="391"/>
                  </a:cubicBezTo>
                  <a:cubicBezTo>
                    <a:pt x="389" y="400"/>
                    <a:pt x="396" y="406"/>
                    <a:pt x="404" y="409"/>
                  </a:cubicBezTo>
                  <a:cubicBezTo>
                    <a:pt x="414" y="413"/>
                    <a:pt x="414" y="413"/>
                    <a:pt x="414" y="413"/>
                  </a:cubicBezTo>
                  <a:cubicBezTo>
                    <a:pt x="420" y="415"/>
                    <a:pt x="426" y="418"/>
                    <a:pt x="426" y="426"/>
                  </a:cubicBezTo>
                  <a:cubicBezTo>
                    <a:pt x="426" y="433"/>
                    <a:pt x="420" y="439"/>
                    <a:pt x="411" y="439"/>
                  </a:cubicBezTo>
                  <a:cubicBezTo>
                    <a:pt x="401" y="439"/>
                    <a:pt x="396" y="433"/>
                    <a:pt x="396" y="426"/>
                  </a:cubicBezTo>
                  <a:cubicBezTo>
                    <a:pt x="396" y="424"/>
                    <a:pt x="396" y="424"/>
                    <a:pt x="396" y="424"/>
                  </a:cubicBezTo>
                  <a:cubicBezTo>
                    <a:pt x="387" y="424"/>
                    <a:pt x="387" y="424"/>
                    <a:pt x="387" y="424"/>
                  </a:cubicBezTo>
                  <a:cubicBezTo>
                    <a:pt x="387" y="426"/>
                    <a:pt x="387" y="426"/>
                    <a:pt x="387" y="426"/>
                  </a:cubicBezTo>
                  <a:cubicBezTo>
                    <a:pt x="387" y="438"/>
                    <a:pt x="397" y="446"/>
                    <a:pt x="411" y="446"/>
                  </a:cubicBezTo>
                  <a:cubicBezTo>
                    <a:pt x="425" y="446"/>
                    <a:pt x="434" y="438"/>
                    <a:pt x="434" y="425"/>
                  </a:cubicBezTo>
                  <a:cubicBezTo>
                    <a:pt x="434" y="413"/>
                    <a:pt x="425" y="409"/>
                    <a:pt x="417" y="405"/>
                  </a:cubicBezTo>
                  <a:cubicBezTo>
                    <a:pt x="405" y="401"/>
                    <a:pt x="405" y="401"/>
                    <a:pt x="405" y="401"/>
                  </a:cubicBezTo>
                  <a:cubicBezTo>
                    <a:pt x="400" y="399"/>
                    <a:pt x="397" y="395"/>
                    <a:pt x="397" y="390"/>
                  </a:cubicBezTo>
                  <a:cubicBezTo>
                    <a:pt x="397" y="384"/>
                    <a:pt x="402" y="379"/>
                    <a:pt x="411" y="379"/>
                  </a:cubicBezTo>
                  <a:cubicBezTo>
                    <a:pt x="420" y="379"/>
                    <a:pt x="425" y="385"/>
                    <a:pt x="425" y="392"/>
                  </a:cubicBezTo>
                  <a:cubicBezTo>
                    <a:pt x="425" y="394"/>
                    <a:pt x="425" y="394"/>
                    <a:pt x="425" y="394"/>
                  </a:cubicBezTo>
                  <a:lnTo>
                    <a:pt x="433" y="394"/>
                  </a:lnTo>
                  <a:close/>
                  <a:moveTo>
                    <a:pt x="497" y="374"/>
                  </a:moveTo>
                  <a:cubicBezTo>
                    <a:pt x="489" y="374"/>
                    <a:pt x="489" y="374"/>
                    <a:pt x="489" y="374"/>
                  </a:cubicBezTo>
                  <a:cubicBezTo>
                    <a:pt x="489" y="405"/>
                    <a:pt x="489" y="405"/>
                    <a:pt x="489" y="405"/>
                  </a:cubicBezTo>
                  <a:cubicBezTo>
                    <a:pt x="460" y="405"/>
                    <a:pt x="460" y="405"/>
                    <a:pt x="460" y="405"/>
                  </a:cubicBezTo>
                  <a:cubicBezTo>
                    <a:pt x="460" y="374"/>
                    <a:pt x="460" y="374"/>
                    <a:pt x="460" y="374"/>
                  </a:cubicBezTo>
                  <a:cubicBezTo>
                    <a:pt x="451" y="374"/>
                    <a:pt x="451" y="374"/>
                    <a:pt x="451" y="374"/>
                  </a:cubicBezTo>
                  <a:cubicBezTo>
                    <a:pt x="451" y="445"/>
                    <a:pt x="451" y="445"/>
                    <a:pt x="451" y="445"/>
                  </a:cubicBezTo>
                  <a:cubicBezTo>
                    <a:pt x="460" y="445"/>
                    <a:pt x="460" y="445"/>
                    <a:pt x="460" y="445"/>
                  </a:cubicBezTo>
                  <a:cubicBezTo>
                    <a:pt x="460" y="412"/>
                    <a:pt x="460" y="412"/>
                    <a:pt x="460" y="412"/>
                  </a:cubicBezTo>
                  <a:cubicBezTo>
                    <a:pt x="489" y="412"/>
                    <a:pt x="489" y="412"/>
                    <a:pt x="489" y="412"/>
                  </a:cubicBezTo>
                  <a:cubicBezTo>
                    <a:pt x="489" y="445"/>
                    <a:pt x="489" y="445"/>
                    <a:pt x="489" y="445"/>
                  </a:cubicBezTo>
                  <a:cubicBezTo>
                    <a:pt x="497" y="445"/>
                    <a:pt x="497" y="445"/>
                    <a:pt x="497" y="445"/>
                  </a:cubicBezTo>
                  <a:lnTo>
                    <a:pt x="497" y="374"/>
                  </a:lnTo>
                  <a:close/>
                  <a:moveTo>
                    <a:pt x="581" y="422"/>
                  </a:moveTo>
                  <a:cubicBezTo>
                    <a:pt x="581" y="424"/>
                    <a:pt x="581" y="424"/>
                    <a:pt x="581" y="424"/>
                  </a:cubicBezTo>
                  <a:cubicBezTo>
                    <a:pt x="581" y="432"/>
                    <a:pt x="576" y="438"/>
                    <a:pt x="566" y="438"/>
                  </a:cubicBezTo>
                  <a:cubicBezTo>
                    <a:pt x="557" y="438"/>
                    <a:pt x="551" y="432"/>
                    <a:pt x="551" y="423"/>
                  </a:cubicBezTo>
                  <a:cubicBezTo>
                    <a:pt x="551" y="395"/>
                    <a:pt x="551" y="395"/>
                    <a:pt x="551" y="395"/>
                  </a:cubicBezTo>
                  <a:cubicBezTo>
                    <a:pt x="551" y="386"/>
                    <a:pt x="557" y="380"/>
                    <a:pt x="566" y="380"/>
                  </a:cubicBezTo>
                  <a:cubicBezTo>
                    <a:pt x="576" y="380"/>
                    <a:pt x="581" y="386"/>
                    <a:pt x="581" y="394"/>
                  </a:cubicBezTo>
                  <a:cubicBezTo>
                    <a:pt x="581" y="396"/>
                    <a:pt x="581" y="396"/>
                    <a:pt x="581" y="396"/>
                  </a:cubicBezTo>
                  <a:cubicBezTo>
                    <a:pt x="589" y="396"/>
                    <a:pt x="589" y="396"/>
                    <a:pt x="589" y="396"/>
                  </a:cubicBezTo>
                  <a:cubicBezTo>
                    <a:pt x="589" y="394"/>
                    <a:pt x="589" y="394"/>
                    <a:pt x="589" y="394"/>
                  </a:cubicBezTo>
                  <a:cubicBezTo>
                    <a:pt x="589" y="381"/>
                    <a:pt x="580" y="372"/>
                    <a:pt x="566" y="372"/>
                  </a:cubicBezTo>
                  <a:cubicBezTo>
                    <a:pt x="552" y="372"/>
                    <a:pt x="543" y="381"/>
                    <a:pt x="543" y="395"/>
                  </a:cubicBezTo>
                  <a:cubicBezTo>
                    <a:pt x="543" y="423"/>
                    <a:pt x="543" y="423"/>
                    <a:pt x="543" y="423"/>
                  </a:cubicBezTo>
                  <a:cubicBezTo>
                    <a:pt x="543" y="437"/>
                    <a:pt x="552" y="446"/>
                    <a:pt x="566" y="446"/>
                  </a:cubicBezTo>
                  <a:cubicBezTo>
                    <a:pt x="580" y="446"/>
                    <a:pt x="589" y="438"/>
                    <a:pt x="589" y="424"/>
                  </a:cubicBezTo>
                  <a:cubicBezTo>
                    <a:pt x="589" y="422"/>
                    <a:pt x="589" y="422"/>
                    <a:pt x="589" y="422"/>
                  </a:cubicBezTo>
                  <a:lnTo>
                    <a:pt x="581" y="422"/>
                  </a:lnTo>
                  <a:close/>
                  <a:moveTo>
                    <a:pt x="650" y="395"/>
                  </a:moveTo>
                  <a:cubicBezTo>
                    <a:pt x="650" y="381"/>
                    <a:pt x="640" y="372"/>
                    <a:pt x="626" y="372"/>
                  </a:cubicBezTo>
                  <a:cubicBezTo>
                    <a:pt x="612" y="372"/>
                    <a:pt x="603" y="381"/>
                    <a:pt x="603" y="395"/>
                  </a:cubicBezTo>
                  <a:cubicBezTo>
                    <a:pt x="603" y="423"/>
                    <a:pt x="603" y="423"/>
                    <a:pt x="603" y="423"/>
                  </a:cubicBezTo>
                  <a:cubicBezTo>
                    <a:pt x="603" y="437"/>
                    <a:pt x="613" y="446"/>
                    <a:pt x="626" y="446"/>
                  </a:cubicBezTo>
                  <a:cubicBezTo>
                    <a:pt x="640" y="446"/>
                    <a:pt x="650" y="437"/>
                    <a:pt x="650" y="423"/>
                  </a:cubicBezTo>
                  <a:lnTo>
                    <a:pt x="650" y="395"/>
                  </a:lnTo>
                  <a:close/>
                  <a:moveTo>
                    <a:pt x="611" y="395"/>
                  </a:moveTo>
                  <a:cubicBezTo>
                    <a:pt x="611" y="386"/>
                    <a:pt x="617" y="380"/>
                    <a:pt x="626" y="380"/>
                  </a:cubicBezTo>
                  <a:cubicBezTo>
                    <a:pt x="636" y="380"/>
                    <a:pt x="642" y="386"/>
                    <a:pt x="642" y="395"/>
                  </a:cubicBezTo>
                  <a:cubicBezTo>
                    <a:pt x="642" y="423"/>
                    <a:pt x="642" y="423"/>
                    <a:pt x="642" y="423"/>
                  </a:cubicBezTo>
                  <a:cubicBezTo>
                    <a:pt x="642" y="432"/>
                    <a:pt x="636" y="438"/>
                    <a:pt x="626" y="438"/>
                  </a:cubicBezTo>
                  <a:cubicBezTo>
                    <a:pt x="617" y="438"/>
                    <a:pt x="611" y="432"/>
                    <a:pt x="611" y="423"/>
                  </a:cubicBezTo>
                  <a:lnTo>
                    <a:pt x="611" y="395"/>
                  </a:lnTo>
                  <a:close/>
                  <a:moveTo>
                    <a:pt x="675" y="374"/>
                  </a:moveTo>
                  <a:cubicBezTo>
                    <a:pt x="667" y="374"/>
                    <a:pt x="667" y="374"/>
                    <a:pt x="667" y="374"/>
                  </a:cubicBezTo>
                  <a:cubicBezTo>
                    <a:pt x="667" y="445"/>
                    <a:pt x="667" y="445"/>
                    <a:pt x="667" y="445"/>
                  </a:cubicBezTo>
                  <a:cubicBezTo>
                    <a:pt x="706" y="445"/>
                    <a:pt x="706" y="445"/>
                    <a:pt x="706" y="445"/>
                  </a:cubicBezTo>
                  <a:cubicBezTo>
                    <a:pt x="706" y="437"/>
                    <a:pt x="706" y="437"/>
                    <a:pt x="706" y="437"/>
                  </a:cubicBezTo>
                  <a:cubicBezTo>
                    <a:pt x="675" y="437"/>
                    <a:pt x="675" y="437"/>
                    <a:pt x="675" y="437"/>
                  </a:cubicBezTo>
                  <a:lnTo>
                    <a:pt x="675" y="374"/>
                  </a:lnTo>
                  <a:close/>
                  <a:moveTo>
                    <a:pt x="754" y="374"/>
                  </a:moveTo>
                  <a:cubicBezTo>
                    <a:pt x="754" y="423"/>
                    <a:pt x="754" y="423"/>
                    <a:pt x="754" y="423"/>
                  </a:cubicBezTo>
                  <a:cubicBezTo>
                    <a:pt x="754" y="432"/>
                    <a:pt x="748" y="438"/>
                    <a:pt x="739" y="438"/>
                  </a:cubicBezTo>
                  <a:cubicBezTo>
                    <a:pt x="730" y="438"/>
                    <a:pt x="724" y="432"/>
                    <a:pt x="724" y="423"/>
                  </a:cubicBezTo>
                  <a:cubicBezTo>
                    <a:pt x="724" y="374"/>
                    <a:pt x="724" y="374"/>
                    <a:pt x="724" y="374"/>
                  </a:cubicBezTo>
                  <a:cubicBezTo>
                    <a:pt x="716" y="374"/>
                    <a:pt x="716" y="374"/>
                    <a:pt x="716" y="374"/>
                  </a:cubicBezTo>
                  <a:cubicBezTo>
                    <a:pt x="716" y="423"/>
                    <a:pt x="716" y="423"/>
                    <a:pt x="716" y="423"/>
                  </a:cubicBezTo>
                  <a:cubicBezTo>
                    <a:pt x="716" y="437"/>
                    <a:pt x="725" y="446"/>
                    <a:pt x="739" y="446"/>
                  </a:cubicBezTo>
                  <a:cubicBezTo>
                    <a:pt x="752" y="446"/>
                    <a:pt x="762" y="437"/>
                    <a:pt x="762" y="423"/>
                  </a:cubicBezTo>
                  <a:cubicBezTo>
                    <a:pt x="762" y="374"/>
                    <a:pt x="762" y="374"/>
                    <a:pt x="762" y="374"/>
                  </a:cubicBezTo>
                  <a:lnTo>
                    <a:pt x="754" y="374"/>
                  </a:lnTo>
                  <a:close/>
                  <a:moveTo>
                    <a:pt x="805" y="421"/>
                  </a:moveTo>
                  <a:cubicBezTo>
                    <a:pt x="810" y="421"/>
                    <a:pt x="810" y="421"/>
                    <a:pt x="810" y="421"/>
                  </a:cubicBezTo>
                  <a:cubicBezTo>
                    <a:pt x="825" y="391"/>
                    <a:pt x="825" y="391"/>
                    <a:pt x="825" y="391"/>
                  </a:cubicBezTo>
                  <a:cubicBezTo>
                    <a:pt x="825" y="445"/>
                    <a:pt x="825" y="445"/>
                    <a:pt x="825" y="445"/>
                  </a:cubicBezTo>
                  <a:cubicBezTo>
                    <a:pt x="833" y="445"/>
                    <a:pt x="833" y="445"/>
                    <a:pt x="833" y="445"/>
                  </a:cubicBezTo>
                  <a:cubicBezTo>
                    <a:pt x="833" y="374"/>
                    <a:pt x="833" y="374"/>
                    <a:pt x="833" y="374"/>
                  </a:cubicBezTo>
                  <a:cubicBezTo>
                    <a:pt x="826" y="374"/>
                    <a:pt x="826" y="374"/>
                    <a:pt x="826" y="374"/>
                  </a:cubicBezTo>
                  <a:cubicBezTo>
                    <a:pt x="807" y="410"/>
                    <a:pt x="807" y="410"/>
                    <a:pt x="807" y="410"/>
                  </a:cubicBezTo>
                  <a:cubicBezTo>
                    <a:pt x="789" y="374"/>
                    <a:pt x="789" y="374"/>
                    <a:pt x="789" y="374"/>
                  </a:cubicBezTo>
                  <a:cubicBezTo>
                    <a:pt x="781" y="374"/>
                    <a:pt x="781" y="374"/>
                    <a:pt x="781" y="374"/>
                  </a:cubicBezTo>
                  <a:cubicBezTo>
                    <a:pt x="781" y="445"/>
                    <a:pt x="781" y="445"/>
                    <a:pt x="781" y="445"/>
                  </a:cubicBezTo>
                  <a:cubicBezTo>
                    <a:pt x="789" y="445"/>
                    <a:pt x="789" y="445"/>
                    <a:pt x="789" y="445"/>
                  </a:cubicBezTo>
                  <a:cubicBezTo>
                    <a:pt x="789" y="390"/>
                    <a:pt x="789" y="390"/>
                    <a:pt x="789" y="390"/>
                  </a:cubicBezTo>
                  <a:lnTo>
                    <a:pt x="805" y="421"/>
                  </a:lnTo>
                  <a:close/>
                  <a:moveTo>
                    <a:pt x="853" y="445"/>
                  </a:moveTo>
                  <a:cubicBezTo>
                    <a:pt x="878" y="445"/>
                    <a:pt x="878" y="445"/>
                    <a:pt x="878" y="445"/>
                  </a:cubicBezTo>
                  <a:cubicBezTo>
                    <a:pt x="891" y="445"/>
                    <a:pt x="900" y="437"/>
                    <a:pt x="900" y="425"/>
                  </a:cubicBezTo>
                  <a:cubicBezTo>
                    <a:pt x="900" y="416"/>
                    <a:pt x="895" y="410"/>
                    <a:pt x="887" y="408"/>
                  </a:cubicBezTo>
                  <a:cubicBezTo>
                    <a:pt x="887" y="408"/>
                    <a:pt x="887" y="408"/>
                    <a:pt x="887" y="408"/>
                  </a:cubicBezTo>
                  <a:cubicBezTo>
                    <a:pt x="894" y="405"/>
                    <a:pt x="898" y="400"/>
                    <a:pt x="898" y="392"/>
                  </a:cubicBezTo>
                  <a:cubicBezTo>
                    <a:pt x="898" y="381"/>
                    <a:pt x="889" y="374"/>
                    <a:pt x="876" y="374"/>
                  </a:cubicBezTo>
                  <a:cubicBezTo>
                    <a:pt x="853" y="374"/>
                    <a:pt x="853" y="374"/>
                    <a:pt x="853" y="374"/>
                  </a:cubicBezTo>
                  <a:lnTo>
                    <a:pt x="853" y="445"/>
                  </a:lnTo>
                  <a:close/>
                  <a:moveTo>
                    <a:pt x="875" y="380"/>
                  </a:moveTo>
                  <a:cubicBezTo>
                    <a:pt x="884" y="380"/>
                    <a:pt x="889" y="385"/>
                    <a:pt x="889" y="392"/>
                  </a:cubicBezTo>
                  <a:cubicBezTo>
                    <a:pt x="889" y="400"/>
                    <a:pt x="884" y="405"/>
                    <a:pt x="876" y="405"/>
                  </a:cubicBezTo>
                  <a:cubicBezTo>
                    <a:pt x="862" y="405"/>
                    <a:pt x="862" y="405"/>
                    <a:pt x="862" y="405"/>
                  </a:cubicBezTo>
                  <a:cubicBezTo>
                    <a:pt x="862" y="380"/>
                    <a:pt x="862" y="380"/>
                    <a:pt x="862" y="380"/>
                  </a:cubicBezTo>
                  <a:lnTo>
                    <a:pt x="875" y="380"/>
                  </a:lnTo>
                  <a:close/>
                  <a:moveTo>
                    <a:pt x="878" y="412"/>
                  </a:moveTo>
                  <a:cubicBezTo>
                    <a:pt x="886" y="412"/>
                    <a:pt x="891" y="417"/>
                    <a:pt x="891" y="425"/>
                  </a:cubicBezTo>
                  <a:cubicBezTo>
                    <a:pt x="891" y="433"/>
                    <a:pt x="886" y="438"/>
                    <a:pt x="877" y="438"/>
                  </a:cubicBezTo>
                  <a:cubicBezTo>
                    <a:pt x="862" y="438"/>
                    <a:pt x="862" y="438"/>
                    <a:pt x="862" y="438"/>
                  </a:cubicBezTo>
                  <a:cubicBezTo>
                    <a:pt x="862" y="412"/>
                    <a:pt x="862" y="412"/>
                    <a:pt x="862" y="412"/>
                  </a:cubicBezTo>
                  <a:lnTo>
                    <a:pt x="878" y="412"/>
                  </a:lnTo>
                  <a:close/>
                  <a:moveTo>
                    <a:pt x="925" y="374"/>
                  </a:moveTo>
                  <a:cubicBezTo>
                    <a:pt x="917" y="374"/>
                    <a:pt x="917" y="374"/>
                    <a:pt x="917" y="374"/>
                  </a:cubicBezTo>
                  <a:cubicBezTo>
                    <a:pt x="917" y="445"/>
                    <a:pt x="917" y="445"/>
                    <a:pt x="917" y="445"/>
                  </a:cubicBezTo>
                  <a:cubicBezTo>
                    <a:pt x="925" y="445"/>
                    <a:pt x="925" y="445"/>
                    <a:pt x="925" y="445"/>
                  </a:cubicBezTo>
                  <a:lnTo>
                    <a:pt x="925" y="374"/>
                  </a:lnTo>
                  <a:close/>
                  <a:moveTo>
                    <a:pt x="948" y="445"/>
                  </a:moveTo>
                  <a:cubicBezTo>
                    <a:pt x="953" y="428"/>
                    <a:pt x="953" y="428"/>
                    <a:pt x="953" y="428"/>
                  </a:cubicBezTo>
                  <a:cubicBezTo>
                    <a:pt x="981" y="428"/>
                    <a:pt x="981" y="428"/>
                    <a:pt x="981" y="428"/>
                  </a:cubicBezTo>
                  <a:cubicBezTo>
                    <a:pt x="986" y="445"/>
                    <a:pt x="986" y="445"/>
                    <a:pt x="986" y="445"/>
                  </a:cubicBezTo>
                  <a:cubicBezTo>
                    <a:pt x="994" y="445"/>
                    <a:pt x="994" y="445"/>
                    <a:pt x="994" y="445"/>
                  </a:cubicBezTo>
                  <a:cubicBezTo>
                    <a:pt x="971" y="374"/>
                    <a:pt x="971" y="374"/>
                    <a:pt x="971" y="374"/>
                  </a:cubicBezTo>
                  <a:cubicBezTo>
                    <a:pt x="963" y="374"/>
                    <a:pt x="963" y="374"/>
                    <a:pt x="963" y="374"/>
                  </a:cubicBezTo>
                  <a:cubicBezTo>
                    <a:pt x="940" y="445"/>
                    <a:pt x="940" y="445"/>
                    <a:pt x="940" y="445"/>
                  </a:cubicBezTo>
                  <a:lnTo>
                    <a:pt x="948" y="445"/>
                  </a:lnTo>
                  <a:close/>
                  <a:moveTo>
                    <a:pt x="967" y="385"/>
                  </a:moveTo>
                  <a:cubicBezTo>
                    <a:pt x="978" y="421"/>
                    <a:pt x="978" y="421"/>
                    <a:pt x="978" y="421"/>
                  </a:cubicBezTo>
                  <a:cubicBezTo>
                    <a:pt x="956" y="421"/>
                    <a:pt x="956" y="421"/>
                    <a:pt x="956" y="421"/>
                  </a:cubicBezTo>
                  <a:lnTo>
                    <a:pt x="967" y="385"/>
                  </a:lnTo>
                  <a:close/>
                </a:path>
              </a:pathLst>
            </a:custGeom>
            <a:solidFill>
              <a:srgbClr val="00BCE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9" name="Freeform 10">
              <a:extLst>
                <a:ext uri="{FF2B5EF4-FFF2-40B4-BE49-F238E27FC236}">
                  <a16:creationId xmlns:a16="http://schemas.microsoft.com/office/drawing/2014/main" id="{FDC44C19-53F6-9B57-64CB-3B84843691E3}"/>
                </a:ext>
              </a:extLst>
            </p:cNvPr>
            <p:cNvSpPr>
              <a:spLocks noEditPoints="1"/>
            </p:cNvSpPr>
            <p:nvPr userDrawn="1"/>
          </p:nvSpPr>
          <p:spPr bwMode="auto">
            <a:xfrm>
              <a:off x="3055938" y="1684338"/>
              <a:ext cx="1657350" cy="1889125"/>
            </a:xfrm>
            <a:custGeom>
              <a:avLst/>
              <a:gdLst>
                <a:gd name="T0" fmla="*/ 2147483646 w 1044"/>
                <a:gd name="T1" fmla="*/ 2147483646 h 1190"/>
                <a:gd name="T2" fmla="*/ 2147483646 w 1044"/>
                <a:gd name="T3" fmla="*/ 0 h 1190"/>
                <a:gd name="T4" fmla="*/ 0 w 1044"/>
                <a:gd name="T5" fmla="*/ 2147483646 h 1190"/>
                <a:gd name="T6" fmla="*/ 2147483646 w 1044"/>
                <a:gd name="T7" fmla="*/ 2147483646 h 1190"/>
                <a:gd name="T8" fmla="*/ 2147483646 w 1044"/>
                <a:gd name="T9" fmla="*/ 2147483646 h 1190"/>
                <a:gd name="T10" fmla="*/ 2147483646 w 1044"/>
                <a:gd name="T11" fmla="*/ 2147483646 h 1190"/>
                <a:gd name="T12" fmla="*/ 2147483646 w 1044"/>
                <a:gd name="T13" fmla="*/ 2147483646 h 1190"/>
                <a:gd name="T14" fmla="*/ 2147483646 w 1044"/>
                <a:gd name="T15" fmla="*/ 2147483646 h 1190"/>
                <a:gd name="T16" fmla="*/ 2147483646 w 1044"/>
                <a:gd name="T17" fmla="*/ 2147483646 h 1190"/>
                <a:gd name="T18" fmla="*/ 2147483646 w 1044"/>
                <a:gd name="T19" fmla="*/ 2147483646 h 1190"/>
                <a:gd name="T20" fmla="*/ 2147483646 w 1044"/>
                <a:gd name="T21" fmla="*/ 2147483646 h 1190"/>
                <a:gd name="T22" fmla="*/ 2147483646 w 1044"/>
                <a:gd name="T23" fmla="*/ 2147483646 h 1190"/>
                <a:gd name="T24" fmla="*/ 2147483646 w 1044"/>
                <a:gd name="T25" fmla="*/ 2147483646 h 1190"/>
                <a:gd name="T26" fmla="*/ 2147483646 w 1044"/>
                <a:gd name="T27" fmla="*/ 2147483646 h 1190"/>
                <a:gd name="T28" fmla="*/ 2147483646 w 1044"/>
                <a:gd name="T29" fmla="*/ 2147483646 h 1190"/>
                <a:gd name="T30" fmla="*/ 2147483646 w 1044"/>
                <a:gd name="T31" fmla="*/ 2147483646 h 1190"/>
                <a:gd name="T32" fmla="*/ 2147483646 w 1044"/>
                <a:gd name="T33" fmla="*/ 2147483646 h 1190"/>
                <a:gd name="T34" fmla="*/ 2147483646 w 1044"/>
                <a:gd name="T35" fmla="*/ 2147483646 h 1190"/>
                <a:gd name="T36" fmla="*/ 2147483646 w 1044"/>
                <a:gd name="T37" fmla="*/ 2147483646 h 1190"/>
                <a:gd name="T38" fmla="*/ 2147483646 w 1044"/>
                <a:gd name="T39" fmla="*/ 2147483646 h 1190"/>
                <a:gd name="T40" fmla="*/ 2147483646 w 1044"/>
                <a:gd name="T41" fmla="*/ 2147483646 h 1190"/>
                <a:gd name="T42" fmla="*/ 2147483646 w 1044"/>
                <a:gd name="T43" fmla="*/ 2147483646 h 1190"/>
                <a:gd name="T44" fmla="*/ 2147483646 w 1044"/>
                <a:gd name="T45" fmla="*/ 2147483646 h 1190"/>
                <a:gd name="T46" fmla="*/ 2147483646 w 1044"/>
                <a:gd name="T47" fmla="*/ 2147483646 h 1190"/>
                <a:gd name="T48" fmla="*/ 2147483646 w 1044"/>
                <a:gd name="T49" fmla="*/ 2147483646 h 1190"/>
                <a:gd name="T50" fmla="*/ 2147483646 w 1044"/>
                <a:gd name="T51" fmla="*/ 2147483646 h 1190"/>
                <a:gd name="T52" fmla="*/ 2147483646 w 1044"/>
                <a:gd name="T53" fmla="*/ 2147483646 h 1190"/>
                <a:gd name="T54" fmla="*/ 2147483646 w 1044"/>
                <a:gd name="T55" fmla="*/ 2147483646 h 1190"/>
                <a:gd name="T56" fmla="*/ 2147483646 w 1044"/>
                <a:gd name="T57" fmla="*/ 2147483646 h 1190"/>
                <a:gd name="T58" fmla="*/ 2147483646 w 1044"/>
                <a:gd name="T59" fmla="*/ 2147483646 h 1190"/>
                <a:gd name="T60" fmla="*/ 2147483646 w 1044"/>
                <a:gd name="T61" fmla="*/ 2147483646 h 1190"/>
                <a:gd name="T62" fmla="*/ 2147483646 w 1044"/>
                <a:gd name="T63" fmla="*/ 2147483646 h 1190"/>
                <a:gd name="T64" fmla="*/ 2147483646 w 1044"/>
                <a:gd name="T65" fmla="*/ 2147483646 h 1190"/>
                <a:gd name="T66" fmla="*/ 2147483646 w 1044"/>
                <a:gd name="T67" fmla="*/ 2147483646 h 1190"/>
                <a:gd name="T68" fmla="*/ 2147483646 w 1044"/>
                <a:gd name="T69" fmla="*/ 2147483646 h 1190"/>
                <a:gd name="T70" fmla="*/ 2147483646 w 1044"/>
                <a:gd name="T71" fmla="*/ 2147483646 h 1190"/>
                <a:gd name="T72" fmla="*/ 2147483646 w 1044"/>
                <a:gd name="T73" fmla="*/ 2147483646 h 1190"/>
                <a:gd name="T74" fmla="*/ 2147483646 w 1044"/>
                <a:gd name="T75" fmla="*/ 2147483646 h 1190"/>
                <a:gd name="T76" fmla="*/ 2147483646 w 1044"/>
                <a:gd name="T77" fmla="*/ 2147483646 h 1190"/>
                <a:gd name="T78" fmla="*/ 2147483646 w 1044"/>
                <a:gd name="T79" fmla="*/ 2147483646 h 1190"/>
                <a:gd name="T80" fmla="*/ 2147483646 w 1044"/>
                <a:gd name="T81" fmla="*/ 2147483646 h 1190"/>
                <a:gd name="T82" fmla="*/ 2147483646 w 1044"/>
                <a:gd name="T83" fmla="*/ 2147483646 h 11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044" h="1190">
                  <a:moveTo>
                    <a:pt x="1044" y="595"/>
                  </a:moveTo>
                  <a:lnTo>
                    <a:pt x="523" y="0"/>
                  </a:lnTo>
                  <a:lnTo>
                    <a:pt x="0" y="595"/>
                  </a:lnTo>
                  <a:lnTo>
                    <a:pt x="523" y="1190"/>
                  </a:lnTo>
                  <a:lnTo>
                    <a:pt x="1044" y="595"/>
                  </a:lnTo>
                  <a:close/>
                  <a:moveTo>
                    <a:pt x="420" y="988"/>
                  </a:moveTo>
                  <a:lnTo>
                    <a:pt x="624" y="988"/>
                  </a:lnTo>
                  <a:lnTo>
                    <a:pt x="523" y="1103"/>
                  </a:lnTo>
                  <a:lnTo>
                    <a:pt x="420" y="988"/>
                  </a:lnTo>
                  <a:close/>
                  <a:moveTo>
                    <a:pt x="699" y="566"/>
                  </a:moveTo>
                  <a:lnTo>
                    <a:pt x="523" y="364"/>
                  </a:lnTo>
                  <a:lnTo>
                    <a:pt x="345" y="566"/>
                  </a:lnTo>
                  <a:lnTo>
                    <a:pt x="261" y="566"/>
                  </a:lnTo>
                  <a:lnTo>
                    <a:pt x="523" y="269"/>
                  </a:lnTo>
                  <a:lnTo>
                    <a:pt x="783" y="566"/>
                  </a:lnTo>
                  <a:lnTo>
                    <a:pt x="699" y="566"/>
                  </a:lnTo>
                  <a:close/>
                  <a:moveTo>
                    <a:pt x="622" y="566"/>
                  </a:moveTo>
                  <a:lnTo>
                    <a:pt x="422" y="566"/>
                  </a:lnTo>
                  <a:lnTo>
                    <a:pt x="523" y="450"/>
                  </a:lnTo>
                  <a:lnTo>
                    <a:pt x="622" y="566"/>
                  </a:lnTo>
                  <a:close/>
                  <a:moveTo>
                    <a:pt x="943" y="624"/>
                  </a:moveTo>
                  <a:lnTo>
                    <a:pt x="887" y="688"/>
                  </a:lnTo>
                  <a:lnTo>
                    <a:pt x="157" y="688"/>
                  </a:lnTo>
                  <a:lnTo>
                    <a:pt x="101" y="624"/>
                  </a:lnTo>
                  <a:lnTo>
                    <a:pt x="943" y="624"/>
                  </a:lnTo>
                  <a:close/>
                  <a:moveTo>
                    <a:pt x="836" y="746"/>
                  </a:moveTo>
                  <a:lnTo>
                    <a:pt x="779" y="808"/>
                  </a:lnTo>
                  <a:lnTo>
                    <a:pt x="264" y="808"/>
                  </a:lnTo>
                  <a:lnTo>
                    <a:pt x="208" y="746"/>
                  </a:lnTo>
                  <a:lnTo>
                    <a:pt x="836" y="746"/>
                  </a:lnTo>
                  <a:close/>
                  <a:moveTo>
                    <a:pt x="730" y="866"/>
                  </a:moveTo>
                  <a:lnTo>
                    <a:pt x="674" y="930"/>
                  </a:lnTo>
                  <a:lnTo>
                    <a:pt x="370" y="930"/>
                  </a:lnTo>
                  <a:lnTo>
                    <a:pt x="314" y="866"/>
                  </a:lnTo>
                  <a:lnTo>
                    <a:pt x="730" y="866"/>
                  </a:lnTo>
                  <a:close/>
                  <a:moveTo>
                    <a:pt x="943" y="566"/>
                  </a:moveTo>
                  <a:lnTo>
                    <a:pt x="860" y="566"/>
                  </a:lnTo>
                  <a:lnTo>
                    <a:pt x="523" y="182"/>
                  </a:lnTo>
                  <a:lnTo>
                    <a:pt x="184" y="566"/>
                  </a:lnTo>
                  <a:lnTo>
                    <a:pt x="101" y="566"/>
                  </a:lnTo>
                  <a:lnTo>
                    <a:pt x="523" y="88"/>
                  </a:lnTo>
                  <a:lnTo>
                    <a:pt x="943" y="56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grpSp>
      <p:cxnSp>
        <p:nvCxnSpPr>
          <p:cNvPr id="10" name="Straight Connector 9">
            <a:extLst>
              <a:ext uri="{FF2B5EF4-FFF2-40B4-BE49-F238E27FC236}">
                <a16:creationId xmlns:a16="http://schemas.microsoft.com/office/drawing/2014/main" id="{D46503F3-D438-8EDE-59F6-7250DBF1DD15}"/>
              </a:ext>
            </a:extLst>
          </p:cNvPr>
          <p:cNvCxnSpPr/>
          <p:nvPr userDrawn="1"/>
        </p:nvCxnSpPr>
        <p:spPr>
          <a:xfrm>
            <a:off x="3119438" y="3906838"/>
            <a:ext cx="2884487" cy="0"/>
          </a:xfrm>
          <a:prstGeom prst="line">
            <a:avLst/>
          </a:prstGeom>
          <a:ln w="6350">
            <a:solidFill>
              <a:schemeClr val="accent2"/>
            </a:solidFill>
          </a:ln>
          <a:effectLst/>
        </p:spPr>
        <p:style>
          <a:lnRef idx="2">
            <a:schemeClr val="accent1"/>
          </a:lnRef>
          <a:fillRef idx="0">
            <a:schemeClr val="accent1"/>
          </a:fillRef>
          <a:effectRef idx="1">
            <a:schemeClr val="accent1"/>
          </a:effectRef>
          <a:fontRef idx="minor">
            <a:schemeClr val="tx1"/>
          </a:fontRef>
        </p:style>
      </p:cxnSp>
      <p:pic>
        <p:nvPicPr>
          <p:cNvPr id="11" name="Picture 13">
            <a:extLst>
              <a:ext uri="{FF2B5EF4-FFF2-40B4-BE49-F238E27FC236}">
                <a16:creationId xmlns:a16="http://schemas.microsoft.com/office/drawing/2014/main" id="{AC803970-BEA0-2429-2A28-B05BA196008E}"/>
              </a:ext>
            </a:extLst>
          </p:cNvPr>
          <p:cNvPicPr>
            <a:picLocks noChangeAspect="1"/>
          </p:cNvPicPr>
          <p:nvPr userDrawn="1"/>
        </p:nvPicPr>
        <p:blipFill>
          <a:blip r:embed="rId3">
            <a:extLst>
              <a:ext uri="{28A0092B-C50C-407E-A947-70E740481C1C}">
                <a14:useLocalDpi xmlns:a14="http://schemas.microsoft.com/office/drawing/2010/main"/>
              </a:ext>
            </a:extLst>
          </a:blip>
          <a:srcRect/>
          <a:stretch>
            <a:fillRect/>
          </a:stretch>
        </p:blipFill>
        <p:spPr bwMode="auto">
          <a:xfrm>
            <a:off x="7104063" y="3290888"/>
            <a:ext cx="2028825" cy="1858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4">
            <a:extLst>
              <a:ext uri="{FF2B5EF4-FFF2-40B4-BE49-F238E27FC236}">
                <a16:creationId xmlns:a16="http://schemas.microsoft.com/office/drawing/2014/main" id="{33CE4C85-A431-2313-A9FE-4A69F956261B}"/>
              </a:ext>
            </a:extLst>
          </p:cNvPr>
          <p:cNvPicPr>
            <a:picLocks noChangeAspect="1"/>
          </p:cNvPicPr>
          <p:nvPr userDrawn="1"/>
        </p:nvPicPr>
        <p:blipFill>
          <a:blip r:embed="rId4">
            <a:extLst>
              <a:ext uri="{28A0092B-C50C-407E-A947-70E740481C1C}">
                <a14:useLocalDpi xmlns:a14="http://schemas.microsoft.com/office/drawing/2010/main"/>
              </a:ext>
            </a:extLst>
          </a:blip>
          <a:srcRect/>
          <a:stretch>
            <a:fillRect/>
          </a:stretch>
        </p:blipFill>
        <p:spPr bwMode="auto">
          <a:xfrm>
            <a:off x="-20638" y="-12700"/>
            <a:ext cx="1541463" cy="125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1109384" y="2635628"/>
            <a:ext cx="6925234" cy="1122828"/>
          </a:xfrm>
        </p:spPr>
        <p:txBody>
          <a:bodyPr anchor="b">
            <a:noAutofit/>
          </a:bodyPr>
          <a:lstStyle>
            <a:lvl1pPr algn="ctr">
              <a:lnSpc>
                <a:spcPct val="95000"/>
              </a:lnSpc>
              <a:spcAft>
                <a:spcPts val="400"/>
              </a:spcAft>
              <a:defRPr sz="3600" b="0">
                <a:solidFill>
                  <a:schemeClr val="bg1"/>
                </a:solidFill>
              </a:defRPr>
            </a:lvl1pPr>
          </a:lstStyle>
          <a:p>
            <a:r>
              <a:rPr lang="en-US"/>
              <a:t>Click to edit Master title style</a:t>
            </a:r>
          </a:p>
        </p:txBody>
      </p:sp>
      <p:sp>
        <p:nvSpPr>
          <p:cNvPr id="53" name="Subtitle 2"/>
          <p:cNvSpPr>
            <a:spLocks noGrp="1"/>
          </p:cNvSpPr>
          <p:nvPr>
            <p:ph type="subTitle" idx="1"/>
          </p:nvPr>
        </p:nvSpPr>
        <p:spPr>
          <a:xfrm>
            <a:off x="2554614" y="4017324"/>
            <a:ext cx="4034116" cy="202932"/>
          </a:xfrm>
        </p:spPr>
        <p:txBody>
          <a:bodyPr anchor="ctr"/>
          <a:lstStyle>
            <a:lvl1pPr marL="0" indent="0" algn="ctr">
              <a:lnSpc>
                <a:spcPct val="90000"/>
              </a:lnSpc>
              <a:spcBef>
                <a:spcPts val="0"/>
              </a:spcBef>
              <a:spcAft>
                <a:spcPts val="600"/>
              </a:spcAft>
              <a:buNone/>
              <a:defRPr sz="1200" b="1">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54" name="Text Placeholder 14"/>
          <p:cNvSpPr>
            <a:spLocks noGrp="1"/>
          </p:cNvSpPr>
          <p:nvPr>
            <p:ph type="body" sz="quarter" idx="10"/>
          </p:nvPr>
        </p:nvSpPr>
        <p:spPr>
          <a:xfrm>
            <a:off x="2548218" y="4271501"/>
            <a:ext cx="4046909" cy="167391"/>
          </a:xfrm>
        </p:spPr>
        <p:txBody>
          <a:bodyPr anchor="ctr"/>
          <a:lstStyle>
            <a:lvl1pPr marL="0" indent="0" algn="ctr">
              <a:buNone/>
              <a:defRPr sz="1200">
                <a:solidFill>
                  <a:schemeClr val="accent2"/>
                </a:solidFill>
              </a:defRPr>
            </a:lvl1pPr>
            <a:lvl2pPr algn="ctr">
              <a:defRPr sz="1200"/>
            </a:lvl2pPr>
            <a:lvl3pPr algn="ctr">
              <a:defRPr sz="1200"/>
            </a:lvl3pPr>
            <a:lvl4pPr algn="ctr">
              <a:defRPr sz="1200"/>
            </a:lvl4pPr>
            <a:lvl5pPr algn="ctr">
              <a:defRPr sz="1200"/>
            </a:lvl5pPr>
          </a:lstStyle>
          <a:p>
            <a:pPr lvl="0"/>
            <a:r>
              <a:rPr lang="en-US"/>
              <a:t>Edit Master text styles</a:t>
            </a:r>
          </a:p>
        </p:txBody>
      </p:sp>
    </p:spTree>
    <p:extLst>
      <p:ext uri="{BB962C8B-B14F-4D97-AF65-F5344CB8AC3E}">
        <p14:creationId xmlns:p14="http://schemas.microsoft.com/office/powerpoint/2010/main" val="680915067"/>
      </p:ext>
    </p:extLst>
  </p:cSld>
  <p:clrMapOvr>
    <a:masterClrMapping/>
  </p:clrMapOvr>
  <p:transition spd="slow">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_Title Slide OQMP">
    <p:spTree>
      <p:nvGrpSpPr>
        <p:cNvPr id="1" name=""/>
        <p:cNvGrpSpPr/>
        <p:nvPr/>
      </p:nvGrpSpPr>
      <p:grpSpPr>
        <a:xfrm>
          <a:off x="0" y="0"/>
          <a:ext cx="0" cy="0"/>
          <a:chOff x="0" y="0"/>
          <a:chExt cx="0" cy="0"/>
        </a:xfrm>
      </p:grpSpPr>
      <p:pic>
        <p:nvPicPr>
          <p:cNvPr id="5" name="Picture 6">
            <a:extLst>
              <a:ext uri="{FF2B5EF4-FFF2-40B4-BE49-F238E27FC236}">
                <a16:creationId xmlns:a16="http://schemas.microsoft.com/office/drawing/2014/main" id="{82498891-1DF4-87C3-E6FC-8E1781CC7A07}"/>
              </a:ext>
            </a:extLst>
          </p:cNvPr>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1588" y="-12700"/>
            <a:ext cx="9144001" cy="163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9F37EC88-0D1E-2272-190F-27C4C55C1235}"/>
              </a:ext>
            </a:extLst>
          </p:cNvPr>
          <p:cNvSpPr/>
          <p:nvPr userDrawn="1"/>
        </p:nvSpPr>
        <p:spPr>
          <a:xfrm>
            <a:off x="0" y="1244600"/>
            <a:ext cx="9144000" cy="389890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grpSp>
        <p:nvGrpSpPr>
          <p:cNvPr id="7" name="Group 8">
            <a:extLst>
              <a:ext uri="{FF2B5EF4-FFF2-40B4-BE49-F238E27FC236}">
                <a16:creationId xmlns:a16="http://schemas.microsoft.com/office/drawing/2014/main" id="{1E785118-C309-CDC6-32E1-791F326C6190}"/>
              </a:ext>
            </a:extLst>
          </p:cNvPr>
          <p:cNvGrpSpPr>
            <a:grpSpLocks/>
          </p:cNvGrpSpPr>
          <p:nvPr userDrawn="1"/>
        </p:nvGrpSpPr>
        <p:grpSpPr bwMode="auto">
          <a:xfrm>
            <a:off x="3946525" y="852488"/>
            <a:ext cx="1247775" cy="1439862"/>
            <a:chOff x="2425700" y="1684338"/>
            <a:chExt cx="2917825" cy="3370262"/>
          </a:xfrm>
        </p:grpSpPr>
        <p:sp>
          <p:nvSpPr>
            <p:cNvPr id="8" name="Freeform 9">
              <a:extLst>
                <a:ext uri="{FF2B5EF4-FFF2-40B4-BE49-F238E27FC236}">
                  <a16:creationId xmlns:a16="http://schemas.microsoft.com/office/drawing/2014/main" id="{4E2F50CF-B0C0-C4CE-64AC-26156B12DDA3}"/>
                </a:ext>
              </a:extLst>
            </p:cNvPr>
            <p:cNvSpPr>
              <a:spLocks noEditPoints="1"/>
            </p:cNvSpPr>
            <p:nvPr userDrawn="1"/>
          </p:nvSpPr>
          <p:spPr bwMode="auto">
            <a:xfrm>
              <a:off x="2425700" y="3919538"/>
              <a:ext cx="2917825" cy="1135062"/>
            </a:xfrm>
            <a:custGeom>
              <a:avLst/>
              <a:gdLst>
                <a:gd name="T0" fmla="*/ 2147483646 w 1145"/>
                <a:gd name="T1" fmla="*/ 2147483646 h 446"/>
                <a:gd name="T2" fmla="*/ 2147483646 w 1145"/>
                <a:gd name="T3" fmla="*/ 2147483646 h 446"/>
                <a:gd name="T4" fmla="*/ 2147483646 w 1145"/>
                <a:gd name="T5" fmla="*/ 2147483646 h 446"/>
                <a:gd name="T6" fmla="*/ 2147483646 w 1145"/>
                <a:gd name="T7" fmla="*/ 0 h 446"/>
                <a:gd name="T8" fmla="*/ 2147483646 w 1145"/>
                <a:gd name="T9" fmla="*/ 2147483646 h 446"/>
                <a:gd name="T10" fmla="*/ 2147483646 w 1145"/>
                <a:gd name="T11" fmla="*/ 2147483646 h 446"/>
                <a:gd name="T12" fmla="*/ 2147483646 w 1145"/>
                <a:gd name="T13" fmla="*/ 2147483646 h 446"/>
                <a:gd name="T14" fmla="*/ 2147483646 w 1145"/>
                <a:gd name="T15" fmla="*/ 2147483646 h 446"/>
                <a:gd name="T16" fmla="*/ 2147483646 w 1145"/>
                <a:gd name="T17" fmla="*/ 2147483646 h 446"/>
                <a:gd name="T18" fmla="*/ 2147483646 w 1145"/>
                <a:gd name="T19" fmla="*/ 2147483646 h 446"/>
                <a:gd name="T20" fmla="*/ 2147483646 w 1145"/>
                <a:gd name="T21" fmla="*/ 2147483646 h 446"/>
                <a:gd name="T22" fmla="*/ 2147483646 w 1145"/>
                <a:gd name="T23" fmla="*/ 2147483646 h 446"/>
                <a:gd name="T24" fmla="*/ 2147483646 w 1145"/>
                <a:gd name="T25" fmla="*/ 2147483646 h 446"/>
                <a:gd name="T26" fmla="*/ 2147483646 w 1145"/>
                <a:gd name="T27" fmla="*/ 2147483646 h 446"/>
                <a:gd name="T28" fmla="*/ 2147483646 w 1145"/>
                <a:gd name="T29" fmla="*/ 2147483646 h 446"/>
                <a:gd name="T30" fmla="*/ 2147483646 w 1145"/>
                <a:gd name="T31" fmla="*/ 2147483646 h 446"/>
                <a:gd name="T32" fmla="*/ 2147483646 w 1145"/>
                <a:gd name="T33" fmla="*/ 2147483646 h 446"/>
                <a:gd name="T34" fmla="*/ 2147483646 w 1145"/>
                <a:gd name="T35" fmla="*/ 2147483646 h 446"/>
                <a:gd name="T36" fmla="*/ 2147483646 w 1145"/>
                <a:gd name="T37" fmla="*/ 2147483646 h 446"/>
                <a:gd name="T38" fmla="*/ 2147483646 w 1145"/>
                <a:gd name="T39" fmla="*/ 2147483646 h 446"/>
                <a:gd name="T40" fmla="*/ 2147483646 w 1145"/>
                <a:gd name="T41" fmla="*/ 2147483646 h 446"/>
                <a:gd name="T42" fmla="*/ 2147483646 w 1145"/>
                <a:gd name="T43" fmla="*/ 2147483646 h 446"/>
                <a:gd name="T44" fmla="*/ 2147483646 w 1145"/>
                <a:gd name="T45" fmla="*/ 2147483646 h 446"/>
                <a:gd name="T46" fmla="*/ 2147483646 w 1145"/>
                <a:gd name="T47" fmla="*/ 2147483646 h 446"/>
                <a:gd name="T48" fmla="*/ 2147483646 w 1145"/>
                <a:gd name="T49" fmla="*/ 2147483646 h 446"/>
                <a:gd name="T50" fmla="*/ 2147483646 w 1145"/>
                <a:gd name="T51" fmla="*/ 2147483646 h 446"/>
                <a:gd name="T52" fmla="*/ 2147483646 w 1145"/>
                <a:gd name="T53" fmla="*/ 2147483646 h 446"/>
                <a:gd name="T54" fmla="*/ 2147483646 w 1145"/>
                <a:gd name="T55" fmla="*/ 2147483646 h 446"/>
                <a:gd name="T56" fmla="*/ 2147483646 w 1145"/>
                <a:gd name="T57" fmla="*/ 2147483646 h 446"/>
                <a:gd name="T58" fmla="*/ 2147483646 w 1145"/>
                <a:gd name="T59" fmla="*/ 2147483646 h 446"/>
                <a:gd name="T60" fmla="*/ 2147483646 w 1145"/>
                <a:gd name="T61" fmla="*/ 2147483646 h 446"/>
                <a:gd name="T62" fmla="*/ 2147483646 w 1145"/>
                <a:gd name="T63" fmla="*/ 2147483646 h 446"/>
                <a:gd name="T64" fmla="*/ 2147483646 w 1145"/>
                <a:gd name="T65" fmla="*/ 2147483646 h 446"/>
                <a:gd name="T66" fmla="*/ 2147483646 w 1145"/>
                <a:gd name="T67" fmla="*/ 2147483646 h 446"/>
                <a:gd name="T68" fmla="*/ 2147483646 w 1145"/>
                <a:gd name="T69" fmla="*/ 2147483646 h 446"/>
                <a:gd name="T70" fmla="*/ 2147483646 w 1145"/>
                <a:gd name="T71" fmla="*/ 2147483646 h 446"/>
                <a:gd name="T72" fmla="*/ 2147483646 w 1145"/>
                <a:gd name="T73" fmla="*/ 2147483646 h 446"/>
                <a:gd name="T74" fmla="*/ 2147483646 w 1145"/>
                <a:gd name="T75" fmla="*/ 2147483646 h 446"/>
                <a:gd name="T76" fmla="*/ 2147483646 w 1145"/>
                <a:gd name="T77" fmla="*/ 2147483646 h 446"/>
                <a:gd name="T78" fmla="*/ 2147483646 w 1145"/>
                <a:gd name="T79" fmla="*/ 2147483646 h 446"/>
                <a:gd name="T80" fmla="*/ 2147483646 w 1145"/>
                <a:gd name="T81" fmla="*/ 2147483646 h 446"/>
                <a:gd name="T82" fmla="*/ 2147483646 w 1145"/>
                <a:gd name="T83" fmla="*/ 2147483646 h 446"/>
                <a:gd name="T84" fmla="*/ 2147483646 w 1145"/>
                <a:gd name="T85" fmla="*/ 2147483646 h 446"/>
                <a:gd name="T86" fmla="*/ 2147483646 w 1145"/>
                <a:gd name="T87" fmla="*/ 2147483646 h 446"/>
                <a:gd name="T88" fmla="*/ 2147483646 w 1145"/>
                <a:gd name="T89" fmla="*/ 2147483646 h 446"/>
                <a:gd name="T90" fmla="*/ 2147483646 w 1145"/>
                <a:gd name="T91" fmla="*/ 2147483646 h 446"/>
                <a:gd name="T92" fmla="*/ 2147483646 w 1145"/>
                <a:gd name="T93" fmla="*/ 2147483646 h 446"/>
                <a:gd name="T94" fmla="*/ 2147483646 w 1145"/>
                <a:gd name="T95" fmla="*/ 2147483646 h 446"/>
                <a:gd name="T96" fmla="*/ 2147483646 w 1145"/>
                <a:gd name="T97" fmla="*/ 2147483646 h 446"/>
                <a:gd name="T98" fmla="*/ 2147483646 w 1145"/>
                <a:gd name="T99" fmla="*/ 2147483646 h 446"/>
                <a:gd name="T100" fmla="*/ 2147483646 w 1145"/>
                <a:gd name="T101" fmla="*/ 2147483646 h 446"/>
                <a:gd name="T102" fmla="*/ 2147483646 w 1145"/>
                <a:gd name="T103" fmla="*/ 2147483646 h 446"/>
                <a:gd name="T104" fmla="*/ 2147483646 w 1145"/>
                <a:gd name="T105" fmla="*/ 2147483646 h 446"/>
                <a:gd name="T106" fmla="*/ 2147483646 w 1145"/>
                <a:gd name="T107" fmla="*/ 2147483646 h 446"/>
                <a:gd name="T108" fmla="*/ 2147483646 w 1145"/>
                <a:gd name="T109" fmla="*/ 2147483646 h 446"/>
                <a:gd name="T110" fmla="*/ 2147483646 w 1145"/>
                <a:gd name="T111" fmla="*/ 2147483646 h 446"/>
                <a:gd name="T112" fmla="*/ 2147483646 w 1145"/>
                <a:gd name="T113" fmla="*/ 2147483646 h 44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1145" h="446">
                  <a:moveTo>
                    <a:pt x="86" y="67"/>
                  </a:moveTo>
                  <a:cubicBezTo>
                    <a:pt x="86" y="109"/>
                    <a:pt x="86" y="109"/>
                    <a:pt x="86" y="109"/>
                  </a:cubicBezTo>
                  <a:cubicBezTo>
                    <a:pt x="142" y="109"/>
                    <a:pt x="142" y="109"/>
                    <a:pt x="142" y="109"/>
                  </a:cubicBezTo>
                  <a:cubicBezTo>
                    <a:pt x="142" y="122"/>
                    <a:pt x="142" y="122"/>
                    <a:pt x="142" y="122"/>
                  </a:cubicBezTo>
                  <a:cubicBezTo>
                    <a:pt x="72" y="122"/>
                    <a:pt x="72" y="122"/>
                    <a:pt x="72" y="122"/>
                  </a:cubicBezTo>
                  <a:cubicBezTo>
                    <a:pt x="72" y="1"/>
                    <a:pt x="72" y="1"/>
                    <a:pt x="72" y="1"/>
                  </a:cubicBezTo>
                  <a:cubicBezTo>
                    <a:pt x="141" y="1"/>
                    <a:pt x="141" y="1"/>
                    <a:pt x="141" y="1"/>
                  </a:cubicBezTo>
                  <a:cubicBezTo>
                    <a:pt x="141" y="14"/>
                    <a:pt x="141" y="14"/>
                    <a:pt x="141" y="14"/>
                  </a:cubicBezTo>
                  <a:cubicBezTo>
                    <a:pt x="86" y="14"/>
                    <a:pt x="86" y="14"/>
                    <a:pt x="86" y="14"/>
                  </a:cubicBezTo>
                  <a:cubicBezTo>
                    <a:pt x="86" y="54"/>
                    <a:pt x="86" y="54"/>
                    <a:pt x="86" y="54"/>
                  </a:cubicBezTo>
                  <a:cubicBezTo>
                    <a:pt x="136" y="54"/>
                    <a:pt x="136" y="54"/>
                    <a:pt x="136" y="54"/>
                  </a:cubicBezTo>
                  <a:cubicBezTo>
                    <a:pt x="136" y="67"/>
                    <a:pt x="136" y="67"/>
                    <a:pt x="136" y="67"/>
                  </a:cubicBezTo>
                  <a:lnTo>
                    <a:pt x="86" y="67"/>
                  </a:lnTo>
                  <a:close/>
                  <a:moveTo>
                    <a:pt x="248" y="1"/>
                  </a:moveTo>
                  <a:cubicBezTo>
                    <a:pt x="235" y="1"/>
                    <a:pt x="235" y="1"/>
                    <a:pt x="235" y="1"/>
                  </a:cubicBezTo>
                  <a:cubicBezTo>
                    <a:pt x="235" y="93"/>
                    <a:pt x="235" y="93"/>
                    <a:pt x="235" y="93"/>
                  </a:cubicBezTo>
                  <a:cubicBezTo>
                    <a:pt x="184" y="1"/>
                    <a:pt x="184" y="1"/>
                    <a:pt x="184" y="1"/>
                  </a:cubicBezTo>
                  <a:cubicBezTo>
                    <a:pt x="172" y="1"/>
                    <a:pt x="172" y="1"/>
                    <a:pt x="172" y="1"/>
                  </a:cubicBezTo>
                  <a:cubicBezTo>
                    <a:pt x="172" y="122"/>
                    <a:pt x="172" y="122"/>
                    <a:pt x="172" y="122"/>
                  </a:cubicBezTo>
                  <a:cubicBezTo>
                    <a:pt x="185" y="122"/>
                    <a:pt x="185" y="122"/>
                    <a:pt x="185" y="122"/>
                  </a:cubicBezTo>
                  <a:cubicBezTo>
                    <a:pt x="185" y="29"/>
                    <a:pt x="185" y="29"/>
                    <a:pt x="185" y="29"/>
                  </a:cubicBezTo>
                  <a:cubicBezTo>
                    <a:pt x="237" y="122"/>
                    <a:pt x="237" y="122"/>
                    <a:pt x="237" y="122"/>
                  </a:cubicBezTo>
                  <a:cubicBezTo>
                    <a:pt x="248" y="122"/>
                    <a:pt x="248" y="122"/>
                    <a:pt x="248" y="122"/>
                  </a:cubicBezTo>
                  <a:lnTo>
                    <a:pt x="248" y="1"/>
                  </a:lnTo>
                  <a:close/>
                  <a:moveTo>
                    <a:pt x="322" y="74"/>
                  </a:moveTo>
                  <a:cubicBezTo>
                    <a:pt x="345" y="74"/>
                    <a:pt x="345" y="74"/>
                    <a:pt x="345" y="74"/>
                  </a:cubicBezTo>
                  <a:cubicBezTo>
                    <a:pt x="345" y="88"/>
                    <a:pt x="345" y="88"/>
                    <a:pt x="345" y="88"/>
                  </a:cubicBezTo>
                  <a:cubicBezTo>
                    <a:pt x="345" y="101"/>
                    <a:pt x="335" y="111"/>
                    <a:pt x="319" y="111"/>
                  </a:cubicBezTo>
                  <a:cubicBezTo>
                    <a:pt x="303" y="111"/>
                    <a:pt x="293" y="100"/>
                    <a:pt x="293" y="86"/>
                  </a:cubicBezTo>
                  <a:cubicBezTo>
                    <a:pt x="293" y="38"/>
                    <a:pt x="293" y="38"/>
                    <a:pt x="293" y="38"/>
                  </a:cubicBezTo>
                  <a:cubicBezTo>
                    <a:pt x="293" y="23"/>
                    <a:pt x="303" y="12"/>
                    <a:pt x="319" y="12"/>
                  </a:cubicBezTo>
                  <a:cubicBezTo>
                    <a:pt x="335" y="12"/>
                    <a:pt x="344" y="21"/>
                    <a:pt x="344" y="34"/>
                  </a:cubicBezTo>
                  <a:cubicBezTo>
                    <a:pt x="344" y="37"/>
                    <a:pt x="344" y="37"/>
                    <a:pt x="344" y="37"/>
                  </a:cubicBezTo>
                  <a:cubicBezTo>
                    <a:pt x="358" y="37"/>
                    <a:pt x="358" y="37"/>
                    <a:pt x="358" y="37"/>
                  </a:cubicBezTo>
                  <a:cubicBezTo>
                    <a:pt x="358" y="34"/>
                    <a:pt x="358" y="34"/>
                    <a:pt x="358" y="34"/>
                  </a:cubicBezTo>
                  <a:cubicBezTo>
                    <a:pt x="358" y="13"/>
                    <a:pt x="342" y="0"/>
                    <a:pt x="319" y="0"/>
                  </a:cubicBezTo>
                  <a:cubicBezTo>
                    <a:pt x="295" y="0"/>
                    <a:pt x="279" y="14"/>
                    <a:pt x="279" y="38"/>
                  </a:cubicBezTo>
                  <a:cubicBezTo>
                    <a:pt x="279" y="85"/>
                    <a:pt x="279" y="85"/>
                    <a:pt x="279" y="85"/>
                  </a:cubicBezTo>
                  <a:cubicBezTo>
                    <a:pt x="279" y="109"/>
                    <a:pt x="296" y="124"/>
                    <a:pt x="319" y="124"/>
                  </a:cubicBezTo>
                  <a:cubicBezTo>
                    <a:pt x="342" y="124"/>
                    <a:pt x="358" y="110"/>
                    <a:pt x="358" y="87"/>
                  </a:cubicBezTo>
                  <a:cubicBezTo>
                    <a:pt x="358" y="63"/>
                    <a:pt x="358" y="63"/>
                    <a:pt x="358" y="63"/>
                  </a:cubicBezTo>
                  <a:cubicBezTo>
                    <a:pt x="322" y="63"/>
                    <a:pt x="322" y="63"/>
                    <a:pt x="322" y="63"/>
                  </a:cubicBezTo>
                  <a:lnTo>
                    <a:pt x="322" y="74"/>
                  </a:lnTo>
                  <a:close/>
                  <a:moveTo>
                    <a:pt x="403" y="1"/>
                  </a:moveTo>
                  <a:cubicBezTo>
                    <a:pt x="389" y="1"/>
                    <a:pt x="389" y="1"/>
                    <a:pt x="389" y="1"/>
                  </a:cubicBezTo>
                  <a:cubicBezTo>
                    <a:pt x="389" y="122"/>
                    <a:pt x="389" y="122"/>
                    <a:pt x="389" y="122"/>
                  </a:cubicBezTo>
                  <a:cubicBezTo>
                    <a:pt x="403" y="122"/>
                    <a:pt x="403" y="122"/>
                    <a:pt x="403" y="122"/>
                  </a:cubicBezTo>
                  <a:lnTo>
                    <a:pt x="403" y="1"/>
                  </a:lnTo>
                  <a:close/>
                  <a:moveTo>
                    <a:pt x="516" y="1"/>
                  </a:moveTo>
                  <a:cubicBezTo>
                    <a:pt x="503" y="1"/>
                    <a:pt x="503" y="1"/>
                    <a:pt x="503" y="1"/>
                  </a:cubicBezTo>
                  <a:cubicBezTo>
                    <a:pt x="503" y="93"/>
                    <a:pt x="503" y="93"/>
                    <a:pt x="503" y="93"/>
                  </a:cubicBezTo>
                  <a:cubicBezTo>
                    <a:pt x="452" y="1"/>
                    <a:pt x="452" y="1"/>
                    <a:pt x="452" y="1"/>
                  </a:cubicBezTo>
                  <a:cubicBezTo>
                    <a:pt x="439" y="1"/>
                    <a:pt x="439" y="1"/>
                    <a:pt x="439" y="1"/>
                  </a:cubicBezTo>
                  <a:cubicBezTo>
                    <a:pt x="439" y="122"/>
                    <a:pt x="439" y="122"/>
                    <a:pt x="439" y="122"/>
                  </a:cubicBezTo>
                  <a:cubicBezTo>
                    <a:pt x="452" y="122"/>
                    <a:pt x="452" y="122"/>
                    <a:pt x="452" y="122"/>
                  </a:cubicBezTo>
                  <a:cubicBezTo>
                    <a:pt x="452" y="29"/>
                    <a:pt x="452" y="29"/>
                    <a:pt x="452" y="29"/>
                  </a:cubicBezTo>
                  <a:cubicBezTo>
                    <a:pt x="504" y="122"/>
                    <a:pt x="504" y="122"/>
                    <a:pt x="504" y="122"/>
                  </a:cubicBezTo>
                  <a:cubicBezTo>
                    <a:pt x="516" y="122"/>
                    <a:pt x="516" y="122"/>
                    <a:pt x="516" y="122"/>
                  </a:cubicBezTo>
                  <a:lnTo>
                    <a:pt x="516" y="1"/>
                  </a:lnTo>
                  <a:close/>
                  <a:moveTo>
                    <a:pt x="614" y="67"/>
                  </a:moveTo>
                  <a:cubicBezTo>
                    <a:pt x="614" y="54"/>
                    <a:pt x="614" y="54"/>
                    <a:pt x="614" y="54"/>
                  </a:cubicBezTo>
                  <a:cubicBezTo>
                    <a:pt x="564" y="54"/>
                    <a:pt x="564" y="54"/>
                    <a:pt x="564" y="54"/>
                  </a:cubicBezTo>
                  <a:cubicBezTo>
                    <a:pt x="564" y="14"/>
                    <a:pt x="564" y="14"/>
                    <a:pt x="564" y="14"/>
                  </a:cubicBezTo>
                  <a:cubicBezTo>
                    <a:pt x="619" y="14"/>
                    <a:pt x="619" y="14"/>
                    <a:pt x="619" y="14"/>
                  </a:cubicBezTo>
                  <a:cubicBezTo>
                    <a:pt x="619" y="1"/>
                    <a:pt x="619" y="1"/>
                    <a:pt x="619" y="1"/>
                  </a:cubicBezTo>
                  <a:cubicBezTo>
                    <a:pt x="550" y="1"/>
                    <a:pt x="550" y="1"/>
                    <a:pt x="550" y="1"/>
                  </a:cubicBezTo>
                  <a:cubicBezTo>
                    <a:pt x="550" y="122"/>
                    <a:pt x="550" y="122"/>
                    <a:pt x="550" y="122"/>
                  </a:cubicBezTo>
                  <a:cubicBezTo>
                    <a:pt x="620" y="122"/>
                    <a:pt x="620" y="122"/>
                    <a:pt x="620" y="122"/>
                  </a:cubicBezTo>
                  <a:cubicBezTo>
                    <a:pt x="620" y="109"/>
                    <a:pt x="620" y="109"/>
                    <a:pt x="620" y="109"/>
                  </a:cubicBezTo>
                  <a:cubicBezTo>
                    <a:pt x="564" y="109"/>
                    <a:pt x="564" y="109"/>
                    <a:pt x="564" y="109"/>
                  </a:cubicBezTo>
                  <a:cubicBezTo>
                    <a:pt x="564" y="67"/>
                    <a:pt x="564" y="67"/>
                    <a:pt x="564" y="67"/>
                  </a:cubicBezTo>
                  <a:lnTo>
                    <a:pt x="614" y="67"/>
                  </a:lnTo>
                  <a:close/>
                  <a:moveTo>
                    <a:pt x="710" y="67"/>
                  </a:moveTo>
                  <a:cubicBezTo>
                    <a:pt x="710" y="54"/>
                    <a:pt x="710" y="54"/>
                    <a:pt x="710" y="54"/>
                  </a:cubicBezTo>
                  <a:cubicBezTo>
                    <a:pt x="660" y="54"/>
                    <a:pt x="660" y="54"/>
                    <a:pt x="660" y="54"/>
                  </a:cubicBezTo>
                  <a:cubicBezTo>
                    <a:pt x="660" y="14"/>
                    <a:pt x="660" y="14"/>
                    <a:pt x="660" y="14"/>
                  </a:cubicBezTo>
                  <a:cubicBezTo>
                    <a:pt x="715" y="14"/>
                    <a:pt x="715" y="14"/>
                    <a:pt x="715" y="14"/>
                  </a:cubicBezTo>
                  <a:cubicBezTo>
                    <a:pt x="715" y="1"/>
                    <a:pt x="715" y="1"/>
                    <a:pt x="715" y="1"/>
                  </a:cubicBezTo>
                  <a:cubicBezTo>
                    <a:pt x="646" y="1"/>
                    <a:pt x="646" y="1"/>
                    <a:pt x="646" y="1"/>
                  </a:cubicBezTo>
                  <a:cubicBezTo>
                    <a:pt x="646" y="122"/>
                    <a:pt x="646" y="122"/>
                    <a:pt x="646" y="122"/>
                  </a:cubicBezTo>
                  <a:cubicBezTo>
                    <a:pt x="716" y="122"/>
                    <a:pt x="716" y="122"/>
                    <a:pt x="716" y="122"/>
                  </a:cubicBezTo>
                  <a:cubicBezTo>
                    <a:pt x="716" y="109"/>
                    <a:pt x="716" y="109"/>
                    <a:pt x="716" y="109"/>
                  </a:cubicBezTo>
                  <a:cubicBezTo>
                    <a:pt x="660" y="109"/>
                    <a:pt x="660" y="109"/>
                    <a:pt x="660" y="109"/>
                  </a:cubicBezTo>
                  <a:cubicBezTo>
                    <a:pt x="660" y="67"/>
                    <a:pt x="660" y="67"/>
                    <a:pt x="660" y="67"/>
                  </a:cubicBezTo>
                  <a:lnTo>
                    <a:pt x="710" y="67"/>
                  </a:lnTo>
                  <a:close/>
                  <a:moveTo>
                    <a:pt x="822" y="122"/>
                  </a:moveTo>
                  <a:cubicBezTo>
                    <a:pt x="799" y="71"/>
                    <a:pt x="799" y="71"/>
                    <a:pt x="799" y="71"/>
                  </a:cubicBezTo>
                  <a:cubicBezTo>
                    <a:pt x="813" y="66"/>
                    <a:pt x="822" y="53"/>
                    <a:pt x="822" y="37"/>
                  </a:cubicBezTo>
                  <a:cubicBezTo>
                    <a:pt x="822" y="16"/>
                    <a:pt x="805" y="1"/>
                    <a:pt x="781" y="1"/>
                  </a:cubicBezTo>
                  <a:cubicBezTo>
                    <a:pt x="744" y="1"/>
                    <a:pt x="744" y="1"/>
                    <a:pt x="744" y="1"/>
                  </a:cubicBezTo>
                  <a:cubicBezTo>
                    <a:pt x="744" y="122"/>
                    <a:pt x="744" y="122"/>
                    <a:pt x="744" y="122"/>
                  </a:cubicBezTo>
                  <a:cubicBezTo>
                    <a:pt x="758" y="122"/>
                    <a:pt x="758" y="122"/>
                    <a:pt x="758" y="122"/>
                  </a:cubicBezTo>
                  <a:cubicBezTo>
                    <a:pt x="758" y="74"/>
                    <a:pt x="758" y="74"/>
                    <a:pt x="758" y="74"/>
                  </a:cubicBezTo>
                  <a:cubicBezTo>
                    <a:pt x="780" y="74"/>
                    <a:pt x="780" y="74"/>
                    <a:pt x="780" y="74"/>
                  </a:cubicBezTo>
                  <a:cubicBezTo>
                    <a:pt x="782" y="74"/>
                    <a:pt x="784" y="74"/>
                    <a:pt x="785" y="74"/>
                  </a:cubicBezTo>
                  <a:cubicBezTo>
                    <a:pt x="806" y="122"/>
                    <a:pt x="806" y="122"/>
                    <a:pt x="806" y="122"/>
                  </a:cubicBezTo>
                  <a:lnTo>
                    <a:pt x="822" y="122"/>
                  </a:lnTo>
                  <a:close/>
                  <a:moveTo>
                    <a:pt x="780" y="14"/>
                  </a:moveTo>
                  <a:cubicBezTo>
                    <a:pt x="797" y="14"/>
                    <a:pt x="807" y="23"/>
                    <a:pt x="807" y="38"/>
                  </a:cubicBezTo>
                  <a:cubicBezTo>
                    <a:pt x="807" y="52"/>
                    <a:pt x="797" y="62"/>
                    <a:pt x="780" y="62"/>
                  </a:cubicBezTo>
                  <a:cubicBezTo>
                    <a:pt x="758" y="62"/>
                    <a:pt x="758" y="62"/>
                    <a:pt x="758" y="62"/>
                  </a:cubicBezTo>
                  <a:cubicBezTo>
                    <a:pt x="758" y="14"/>
                    <a:pt x="758" y="14"/>
                    <a:pt x="758" y="14"/>
                  </a:cubicBezTo>
                  <a:lnTo>
                    <a:pt x="780" y="14"/>
                  </a:lnTo>
                  <a:close/>
                  <a:moveTo>
                    <a:pt x="920" y="36"/>
                  </a:moveTo>
                  <a:cubicBezTo>
                    <a:pt x="920" y="33"/>
                    <a:pt x="920" y="33"/>
                    <a:pt x="920" y="33"/>
                  </a:cubicBezTo>
                  <a:cubicBezTo>
                    <a:pt x="920" y="13"/>
                    <a:pt x="905" y="0"/>
                    <a:pt x="883" y="0"/>
                  </a:cubicBezTo>
                  <a:cubicBezTo>
                    <a:pt x="861" y="0"/>
                    <a:pt x="846" y="12"/>
                    <a:pt x="846" y="31"/>
                  </a:cubicBezTo>
                  <a:cubicBezTo>
                    <a:pt x="846" y="47"/>
                    <a:pt x="857" y="56"/>
                    <a:pt x="871" y="61"/>
                  </a:cubicBezTo>
                  <a:cubicBezTo>
                    <a:pt x="888" y="68"/>
                    <a:pt x="888" y="68"/>
                    <a:pt x="888" y="68"/>
                  </a:cubicBezTo>
                  <a:cubicBezTo>
                    <a:pt x="899" y="72"/>
                    <a:pt x="908" y="77"/>
                    <a:pt x="908" y="90"/>
                  </a:cubicBezTo>
                  <a:cubicBezTo>
                    <a:pt x="908" y="103"/>
                    <a:pt x="899" y="112"/>
                    <a:pt x="883" y="112"/>
                  </a:cubicBezTo>
                  <a:cubicBezTo>
                    <a:pt x="867" y="112"/>
                    <a:pt x="857" y="103"/>
                    <a:pt x="857" y="91"/>
                  </a:cubicBezTo>
                  <a:cubicBezTo>
                    <a:pt x="857" y="87"/>
                    <a:pt x="857" y="87"/>
                    <a:pt x="857" y="87"/>
                  </a:cubicBezTo>
                  <a:cubicBezTo>
                    <a:pt x="843" y="87"/>
                    <a:pt x="843" y="87"/>
                    <a:pt x="843" y="87"/>
                  </a:cubicBezTo>
                  <a:cubicBezTo>
                    <a:pt x="843" y="90"/>
                    <a:pt x="843" y="90"/>
                    <a:pt x="843" y="90"/>
                  </a:cubicBezTo>
                  <a:cubicBezTo>
                    <a:pt x="843" y="111"/>
                    <a:pt x="860" y="124"/>
                    <a:pt x="883" y="124"/>
                  </a:cubicBezTo>
                  <a:cubicBezTo>
                    <a:pt x="906" y="124"/>
                    <a:pt x="922" y="110"/>
                    <a:pt x="922" y="89"/>
                  </a:cubicBezTo>
                  <a:cubicBezTo>
                    <a:pt x="922" y="68"/>
                    <a:pt x="907" y="61"/>
                    <a:pt x="893" y="55"/>
                  </a:cubicBezTo>
                  <a:cubicBezTo>
                    <a:pt x="873" y="47"/>
                    <a:pt x="873" y="47"/>
                    <a:pt x="873" y="47"/>
                  </a:cubicBezTo>
                  <a:cubicBezTo>
                    <a:pt x="865" y="44"/>
                    <a:pt x="859" y="38"/>
                    <a:pt x="859" y="29"/>
                  </a:cubicBezTo>
                  <a:cubicBezTo>
                    <a:pt x="859" y="19"/>
                    <a:pt x="868" y="11"/>
                    <a:pt x="883" y="11"/>
                  </a:cubicBezTo>
                  <a:cubicBezTo>
                    <a:pt x="898" y="11"/>
                    <a:pt x="906" y="21"/>
                    <a:pt x="906" y="33"/>
                  </a:cubicBezTo>
                  <a:cubicBezTo>
                    <a:pt x="906" y="36"/>
                    <a:pt x="906" y="36"/>
                    <a:pt x="906" y="36"/>
                  </a:cubicBezTo>
                  <a:lnTo>
                    <a:pt x="920" y="36"/>
                  </a:lnTo>
                  <a:close/>
                  <a:moveTo>
                    <a:pt x="1073" y="53"/>
                  </a:moveTo>
                  <a:cubicBezTo>
                    <a:pt x="1025" y="53"/>
                    <a:pt x="1025" y="53"/>
                    <a:pt x="1025" y="53"/>
                  </a:cubicBezTo>
                  <a:cubicBezTo>
                    <a:pt x="1008" y="53"/>
                    <a:pt x="1002" y="44"/>
                    <a:pt x="1002" y="32"/>
                  </a:cubicBezTo>
                  <a:cubicBezTo>
                    <a:pt x="1002" y="20"/>
                    <a:pt x="1009" y="12"/>
                    <a:pt x="1022" y="12"/>
                  </a:cubicBezTo>
                  <a:cubicBezTo>
                    <a:pt x="1036" y="12"/>
                    <a:pt x="1043" y="20"/>
                    <a:pt x="1043" y="32"/>
                  </a:cubicBezTo>
                  <a:cubicBezTo>
                    <a:pt x="1043" y="35"/>
                    <a:pt x="1043" y="35"/>
                    <a:pt x="1043" y="35"/>
                  </a:cubicBezTo>
                  <a:cubicBezTo>
                    <a:pt x="1056" y="35"/>
                    <a:pt x="1056" y="35"/>
                    <a:pt x="1056" y="35"/>
                  </a:cubicBezTo>
                  <a:cubicBezTo>
                    <a:pt x="1056" y="32"/>
                    <a:pt x="1056" y="32"/>
                    <a:pt x="1056" y="32"/>
                  </a:cubicBezTo>
                  <a:cubicBezTo>
                    <a:pt x="1056" y="13"/>
                    <a:pt x="1043" y="0"/>
                    <a:pt x="1022" y="0"/>
                  </a:cubicBezTo>
                  <a:cubicBezTo>
                    <a:pt x="1002" y="0"/>
                    <a:pt x="988" y="12"/>
                    <a:pt x="988" y="31"/>
                  </a:cubicBezTo>
                  <a:cubicBezTo>
                    <a:pt x="988" y="44"/>
                    <a:pt x="993" y="54"/>
                    <a:pt x="1004" y="59"/>
                  </a:cubicBezTo>
                  <a:cubicBezTo>
                    <a:pt x="990" y="64"/>
                    <a:pt x="983" y="75"/>
                    <a:pt x="983" y="89"/>
                  </a:cubicBezTo>
                  <a:cubicBezTo>
                    <a:pt x="983" y="110"/>
                    <a:pt x="999" y="124"/>
                    <a:pt x="1023" y="124"/>
                  </a:cubicBezTo>
                  <a:cubicBezTo>
                    <a:pt x="1046" y="124"/>
                    <a:pt x="1061" y="109"/>
                    <a:pt x="1061" y="87"/>
                  </a:cubicBezTo>
                  <a:cubicBezTo>
                    <a:pt x="1061" y="64"/>
                    <a:pt x="1061" y="64"/>
                    <a:pt x="1061" y="64"/>
                  </a:cubicBezTo>
                  <a:cubicBezTo>
                    <a:pt x="1073" y="64"/>
                    <a:pt x="1073" y="64"/>
                    <a:pt x="1073" y="64"/>
                  </a:cubicBezTo>
                  <a:lnTo>
                    <a:pt x="1073" y="53"/>
                  </a:lnTo>
                  <a:close/>
                  <a:moveTo>
                    <a:pt x="1048" y="87"/>
                  </a:moveTo>
                  <a:cubicBezTo>
                    <a:pt x="1048" y="102"/>
                    <a:pt x="1039" y="112"/>
                    <a:pt x="1023" y="112"/>
                  </a:cubicBezTo>
                  <a:cubicBezTo>
                    <a:pt x="1006" y="112"/>
                    <a:pt x="997" y="102"/>
                    <a:pt x="997" y="88"/>
                  </a:cubicBezTo>
                  <a:cubicBezTo>
                    <a:pt x="997" y="76"/>
                    <a:pt x="1005" y="64"/>
                    <a:pt x="1025" y="64"/>
                  </a:cubicBezTo>
                  <a:cubicBezTo>
                    <a:pt x="1048" y="64"/>
                    <a:pt x="1048" y="64"/>
                    <a:pt x="1048" y="64"/>
                  </a:cubicBezTo>
                  <a:cubicBezTo>
                    <a:pt x="1048" y="87"/>
                    <a:pt x="1048" y="87"/>
                    <a:pt x="1048" y="87"/>
                  </a:cubicBezTo>
                  <a:moveTo>
                    <a:pt x="43" y="259"/>
                  </a:moveTo>
                  <a:cubicBezTo>
                    <a:pt x="66" y="259"/>
                    <a:pt x="66" y="259"/>
                    <a:pt x="66" y="259"/>
                  </a:cubicBezTo>
                  <a:cubicBezTo>
                    <a:pt x="66" y="272"/>
                    <a:pt x="66" y="272"/>
                    <a:pt x="66" y="272"/>
                  </a:cubicBezTo>
                  <a:cubicBezTo>
                    <a:pt x="66" y="286"/>
                    <a:pt x="56" y="296"/>
                    <a:pt x="40" y="296"/>
                  </a:cubicBezTo>
                  <a:cubicBezTo>
                    <a:pt x="23" y="296"/>
                    <a:pt x="14" y="285"/>
                    <a:pt x="14" y="270"/>
                  </a:cubicBezTo>
                  <a:cubicBezTo>
                    <a:pt x="14" y="223"/>
                    <a:pt x="14" y="223"/>
                    <a:pt x="14" y="223"/>
                  </a:cubicBezTo>
                  <a:cubicBezTo>
                    <a:pt x="14" y="208"/>
                    <a:pt x="23" y="197"/>
                    <a:pt x="40" y="197"/>
                  </a:cubicBezTo>
                  <a:cubicBezTo>
                    <a:pt x="56" y="197"/>
                    <a:pt x="65" y="206"/>
                    <a:pt x="65" y="219"/>
                  </a:cubicBezTo>
                  <a:cubicBezTo>
                    <a:pt x="65" y="222"/>
                    <a:pt x="65" y="222"/>
                    <a:pt x="65" y="222"/>
                  </a:cubicBezTo>
                  <a:cubicBezTo>
                    <a:pt x="79" y="222"/>
                    <a:pt x="79" y="222"/>
                    <a:pt x="79" y="222"/>
                  </a:cubicBezTo>
                  <a:cubicBezTo>
                    <a:pt x="79" y="219"/>
                    <a:pt x="79" y="219"/>
                    <a:pt x="79" y="219"/>
                  </a:cubicBezTo>
                  <a:cubicBezTo>
                    <a:pt x="79" y="198"/>
                    <a:pt x="63" y="184"/>
                    <a:pt x="40" y="184"/>
                  </a:cubicBezTo>
                  <a:cubicBezTo>
                    <a:pt x="16" y="184"/>
                    <a:pt x="0" y="199"/>
                    <a:pt x="0" y="223"/>
                  </a:cubicBezTo>
                  <a:cubicBezTo>
                    <a:pt x="0" y="270"/>
                    <a:pt x="0" y="270"/>
                    <a:pt x="0" y="270"/>
                  </a:cubicBezTo>
                  <a:cubicBezTo>
                    <a:pt x="0" y="294"/>
                    <a:pt x="17" y="309"/>
                    <a:pt x="40" y="309"/>
                  </a:cubicBezTo>
                  <a:cubicBezTo>
                    <a:pt x="63" y="309"/>
                    <a:pt x="79" y="295"/>
                    <a:pt x="79" y="272"/>
                  </a:cubicBezTo>
                  <a:cubicBezTo>
                    <a:pt x="79" y="248"/>
                    <a:pt x="79" y="248"/>
                    <a:pt x="79" y="248"/>
                  </a:cubicBezTo>
                  <a:cubicBezTo>
                    <a:pt x="43" y="248"/>
                    <a:pt x="43" y="248"/>
                    <a:pt x="43" y="248"/>
                  </a:cubicBezTo>
                  <a:lnTo>
                    <a:pt x="43" y="259"/>
                  </a:lnTo>
                  <a:close/>
                  <a:moveTo>
                    <a:pt x="169" y="251"/>
                  </a:moveTo>
                  <a:cubicBezTo>
                    <a:pt x="169" y="239"/>
                    <a:pt x="169" y="239"/>
                    <a:pt x="169" y="239"/>
                  </a:cubicBezTo>
                  <a:cubicBezTo>
                    <a:pt x="119" y="239"/>
                    <a:pt x="119" y="239"/>
                    <a:pt x="119" y="239"/>
                  </a:cubicBezTo>
                  <a:cubicBezTo>
                    <a:pt x="119" y="199"/>
                    <a:pt x="119" y="199"/>
                    <a:pt x="119" y="199"/>
                  </a:cubicBezTo>
                  <a:cubicBezTo>
                    <a:pt x="173" y="199"/>
                    <a:pt x="173" y="199"/>
                    <a:pt x="173" y="199"/>
                  </a:cubicBezTo>
                  <a:cubicBezTo>
                    <a:pt x="173" y="186"/>
                    <a:pt x="173" y="186"/>
                    <a:pt x="173" y="186"/>
                  </a:cubicBezTo>
                  <a:cubicBezTo>
                    <a:pt x="105" y="186"/>
                    <a:pt x="105" y="186"/>
                    <a:pt x="105" y="186"/>
                  </a:cubicBezTo>
                  <a:cubicBezTo>
                    <a:pt x="105" y="307"/>
                    <a:pt x="105" y="307"/>
                    <a:pt x="105" y="307"/>
                  </a:cubicBezTo>
                  <a:cubicBezTo>
                    <a:pt x="175" y="307"/>
                    <a:pt x="175" y="307"/>
                    <a:pt x="175" y="307"/>
                  </a:cubicBezTo>
                  <a:cubicBezTo>
                    <a:pt x="175" y="294"/>
                    <a:pt x="175" y="294"/>
                    <a:pt x="175" y="294"/>
                  </a:cubicBezTo>
                  <a:cubicBezTo>
                    <a:pt x="119" y="294"/>
                    <a:pt x="119" y="294"/>
                    <a:pt x="119" y="294"/>
                  </a:cubicBezTo>
                  <a:cubicBezTo>
                    <a:pt x="119" y="251"/>
                    <a:pt x="119" y="251"/>
                    <a:pt x="119" y="251"/>
                  </a:cubicBezTo>
                  <a:lnTo>
                    <a:pt x="169" y="251"/>
                  </a:lnTo>
                  <a:close/>
                  <a:moveTo>
                    <a:pt x="275" y="223"/>
                  </a:moveTo>
                  <a:cubicBezTo>
                    <a:pt x="275" y="199"/>
                    <a:pt x="259" y="184"/>
                    <a:pt x="235" y="184"/>
                  </a:cubicBezTo>
                  <a:cubicBezTo>
                    <a:pt x="211" y="184"/>
                    <a:pt x="196" y="199"/>
                    <a:pt x="196" y="223"/>
                  </a:cubicBezTo>
                  <a:cubicBezTo>
                    <a:pt x="196" y="270"/>
                    <a:pt x="196" y="270"/>
                    <a:pt x="196" y="270"/>
                  </a:cubicBezTo>
                  <a:cubicBezTo>
                    <a:pt x="196" y="294"/>
                    <a:pt x="212" y="309"/>
                    <a:pt x="235" y="309"/>
                  </a:cubicBezTo>
                  <a:cubicBezTo>
                    <a:pt x="259" y="309"/>
                    <a:pt x="275" y="294"/>
                    <a:pt x="275" y="270"/>
                  </a:cubicBezTo>
                  <a:lnTo>
                    <a:pt x="275" y="223"/>
                  </a:lnTo>
                  <a:close/>
                  <a:moveTo>
                    <a:pt x="210" y="223"/>
                  </a:moveTo>
                  <a:cubicBezTo>
                    <a:pt x="210" y="208"/>
                    <a:pt x="219" y="197"/>
                    <a:pt x="235" y="197"/>
                  </a:cubicBezTo>
                  <a:cubicBezTo>
                    <a:pt x="252" y="197"/>
                    <a:pt x="261" y="208"/>
                    <a:pt x="261" y="223"/>
                  </a:cubicBezTo>
                  <a:cubicBezTo>
                    <a:pt x="261" y="270"/>
                    <a:pt x="261" y="270"/>
                    <a:pt x="261" y="270"/>
                  </a:cubicBezTo>
                  <a:cubicBezTo>
                    <a:pt x="261" y="285"/>
                    <a:pt x="252" y="296"/>
                    <a:pt x="235" y="296"/>
                  </a:cubicBezTo>
                  <a:cubicBezTo>
                    <a:pt x="219" y="296"/>
                    <a:pt x="210" y="285"/>
                    <a:pt x="210" y="270"/>
                  </a:cubicBezTo>
                  <a:lnTo>
                    <a:pt x="210" y="223"/>
                  </a:lnTo>
                  <a:close/>
                  <a:moveTo>
                    <a:pt x="376" y="221"/>
                  </a:moveTo>
                  <a:cubicBezTo>
                    <a:pt x="376" y="218"/>
                    <a:pt x="376" y="218"/>
                    <a:pt x="376" y="218"/>
                  </a:cubicBezTo>
                  <a:cubicBezTo>
                    <a:pt x="376" y="197"/>
                    <a:pt x="360" y="184"/>
                    <a:pt x="338" y="184"/>
                  </a:cubicBezTo>
                  <a:cubicBezTo>
                    <a:pt x="316" y="184"/>
                    <a:pt x="302" y="197"/>
                    <a:pt x="302" y="215"/>
                  </a:cubicBezTo>
                  <a:cubicBezTo>
                    <a:pt x="302" y="232"/>
                    <a:pt x="313" y="240"/>
                    <a:pt x="326" y="246"/>
                  </a:cubicBezTo>
                  <a:cubicBezTo>
                    <a:pt x="343" y="253"/>
                    <a:pt x="343" y="253"/>
                    <a:pt x="343" y="253"/>
                  </a:cubicBezTo>
                  <a:cubicBezTo>
                    <a:pt x="355" y="257"/>
                    <a:pt x="364" y="262"/>
                    <a:pt x="364" y="275"/>
                  </a:cubicBezTo>
                  <a:cubicBezTo>
                    <a:pt x="364" y="288"/>
                    <a:pt x="355" y="297"/>
                    <a:pt x="338" y="297"/>
                  </a:cubicBezTo>
                  <a:cubicBezTo>
                    <a:pt x="322" y="297"/>
                    <a:pt x="313" y="288"/>
                    <a:pt x="313" y="275"/>
                  </a:cubicBezTo>
                  <a:cubicBezTo>
                    <a:pt x="313" y="272"/>
                    <a:pt x="313" y="272"/>
                    <a:pt x="313" y="272"/>
                  </a:cubicBezTo>
                  <a:cubicBezTo>
                    <a:pt x="299" y="272"/>
                    <a:pt x="299" y="272"/>
                    <a:pt x="299" y="272"/>
                  </a:cubicBezTo>
                  <a:cubicBezTo>
                    <a:pt x="299" y="275"/>
                    <a:pt x="299" y="275"/>
                    <a:pt x="299" y="275"/>
                  </a:cubicBezTo>
                  <a:cubicBezTo>
                    <a:pt x="299" y="296"/>
                    <a:pt x="315" y="309"/>
                    <a:pt x="339" y="309"/>
                  </a:cubicBezTo>
                  <a:cubicBezTo>
                    <a:pt x="362" y="309"/>
                    <a:pt x="378" y="295"/>
                    <a:pt x="378" y="274"/>
                  </a:cubicBezTo>
                  <a:cubicBezTo>
                    <a:pt x="378" y="253"/>
                    <a:pt x="362" y="246"/>
                    <a:pt x="349" y="240"/>
                  </a:cubicBezTo>
                  <a:cubicBezTo>
                    <a:pt x="329" y="232"/>
                    <a:pt x="329" y="232"/>
                    <a:pt x="329" y="232"/>
                  </a:cubicBezTo>
                  <a:cubicBezTo>
                    <a:pt x="321" y="229"/>
                    <a:pt x="315" y="223"/>
                    <a:pt x="315" y="214"/>
                  </a:cubicBezTo>
                  <a:cubicBezTo>
                    <a:pt x="315" y="204"/>
                    <a:pt x="323" y="196"/>
                    <a:pt x="338" y="196"/>
                  </a:cubicBezTo>
                  <a:cubicBezTo>
                    <a:pt x="353" y="196"/>
                    <a:pt x="362" y="206"/>
                    <a:pt x="362" y="218"/>
                  </a:cubicBezTo>
                  <a:cubicBezTo>
                    <a:pt x="362" y="221"/>
                    <a:pt x="362" y="221"/>
                    <a:pt x="362" y="221"/>
                  </a:cubicBezTo>
                  <a:lnTo>
                    <a:pt x="376" y="221"/>
                  </a:lnTo>
                  <a:close/>
                  <a:moveTo>
                    <a:pt x="465" y="268"/>
                  </a:moveTo>
                  <a:cubicBezTo>
                    <a:pt x="465" y="272"/>
                    <a:pt x="465" y="272"/>
                    <a:pt x="465" y="272"/>
                  </a:cubicBezTo>
                  <a:cubicBezTo>
                    <a:pt x="465" y="286"/>
                    <a:pt x="456" y="296"/>
                    <a:pt x="440" y="296"/>
                  </a:cubicBezTo>
                  <a:cubicBezTo>
                    <a:pt x="424" y="296"/>
                    <a:pt x="414" y="285"/>
                    <a:pt x="414" y="270"/>
                  </a:cubicBezTo>
                  <a:cubicBezTo>
                    <a:pt x="414" y="223"/>
                    <a:pt x="414" y="223"/>
                    <a:pt x="414" y="223"/>
                  </a:cubicBezTo>
                  <a:cubicBezTo>
                    <a:pt x="414" y="208"/>
                    <a:pt x="424" y="197"/>
                    <a:pt x="440" y="197"/>
                  </a:cubicBezTo>
                  <a:cubicBezTo>
                    <a:pt x="456" y="197"/>
                    <a:pt x="465" y="207"/>
                    <a:pt x="465" y="221"/>
                  </a:cubicBezTo>
                  <a:cubicBezTo>
                    <a:pt x="465" y="224"/>
                    <a:pt x="465" y="224"/>
                    <a:pt x="465" y="224"/>
                  </a:cubicBezTo>
                  <a:cubicBezTo>
                    <a:pt x="479" y="224"/>
                    <a:pt x="479" y="224"/>
                    <a:pt x="479" y="224"/>
                  </a:cubicBezTo>
                  <a:cubicBezTo>
                    <a:pt x="479" y="221"/>
                    <a:pt x="479" y="221"/>
                    <a:pt x="479" y="221"/>
                  </a:cubicBezTo>
                  <a:cubicBezTo>
                    <a:pt x="479" y="198"/>
                    <a:pt x="463" y="184"/>
                    <a:pt x="440" y="184"/>
                  </a:cubicBezTo>
                  <a:cubicBezTo>
                    <a:pt x="416" y="184"/>
                    <a:pt x="401" y="199"/>
                    <a:pt x="401" y="223"/>
                  </a:cubicBezTo>
                  <a:cubicBezTo>
                    <a:pt x="401" y="270"/>
                    <a:pt x="401" y="270"/>
                    <a:pt x="401" y="270"/>
                  </a:cubicBezTo>
                  <a:cubicBezTo>
                    <a:pt x="401" y="294"/>
                    <a:pt x="417" y="309"/>
                    <a:pt x="440" y="309"/>
                  </a:cubicBezTo>
                  <a:cubicBezTo>
                    <a:pt x="463" y="309"/>
                    <a:pt x="479" y="295"/>
                    <a:pt x="479" y="272"/>
                  </a:cubicBezTo>
                  <a:cubicBezTo>
                    <a:pt x="479" y="268"/>
                    <a:pt x="479" y="268"/>
                    <a:pt x="479" y="268"/>
                  </a:cubicBezTo>
                  <a:lnTo>
                    <a:pt x="465" y="268"/>
                  </a:lnTo>
                  <a:close/>
                  <a:moveTo>
                    <a:pt x="522" y="186"/>
                  </a:moveTo>
                  <a:cubicBezTo>
                    <a:pt x="508" y="186"/>
                    <a:pt x="508" y="186"/>
                    <a:pt x="508" y="186"/>
                  </a:cubicBezTo>
                  <a:cubicBezTo>
                    <a:pt x="508" y="307"/>
                    <a:pt x="508" y="307"/>
                    <a:pt x="508" y="307"/>
                  </a:cubicBezTo>
                  <a:cubicBezTo>
                    <a:pt x="522" y="307"/>
                    <a:pt x="522" y="307"/>
                    <a:pt x="522" y="307"/>
                  </a:cubicBezTo>
                  <a:lnTo>
                    <a:pt x="522" y="186"/>
                  </a:lnTo>
                  <a:close/>
                  <a:moveTo>
                    <a:pt x="620" y="251"/>
                  </a:moveTo>
                  <a:cubicBezTo>
                    <a:pt x="620" y="239"/>
                    <a:pt x="620" y="239"/>
                    <a:pt x="620" y="239"/>
                  </a:cubicBezTo>
                  <a:cubicBezTo>
                    <a:pt x="570" y="239"/>
                    <a:pt x="570" y="239"/>
                    <a:pt x="570" y="239"/>
                  </a:cubicBezTo>
                  <a:cubicBezTo>
                    <a:pt x="570" y="199"/>
                    <a:pt x="570" y="199"/>
                    <a:pt x="570" y="199"/>
                  </a:cubicBezTo>
                  <a:cubicBezTo>
                    <a:pt x="625" y="199"/>
                    <a:pt x="625" y="199"/>
                    <a:pt x="625" y="199"/>
                  </a:cubicBezTo>
                  <a:cubicBezTo>
                    <a:pt x="625" y="186"/>
                    <a:pt x="625" y="186"/>
                    <a:pt x="625" y="186"/>
                  </a:cubicBezTo>
                  <a:cubicBezTo>
                    <a:pt x="556" y="186"/>
                    <a:pt x="556" y="186"/>
                    <a:pt x="556" y="186"/>
                  </a:cubicBezTo>
                  <a:cubicBezTo>
                    <a:pt x="556" y="307"/>
                    <a:pt x="556" y="307"/>
                    <a:pt x="556" y="307"/>
                  </a:cubicBezTo>
                  <a:cubicBezTo>
                    <a:pt x="626" y="307"/>
                    <a:pt x="626" y="307"/>
                    <a:pt x="626" y="307"/>
                  </a:cubicBezTo>
                  <a:cubicBezTo>
                    <a:pt x="626" y="294"/>
                    <a:pt x="626" y="294"/>
                    <a:pt x="626" y="294"/>
                  </a:cubicBezTo>
                  <a:cubicBezTo>
                    <a:pt x="570" y="294"/>
                    <a:pt x="570" y="294"/>
                    <a:pt x="570" y="294"/>
                  </a:cubicBezTo>
                  <a:cubicBezTo>
                    <a:pt x="570" y="251"/>
                    <a:pt x="570" y="251"/>
                    <a:pt x="570" y="251"/>
                  </a:cubicBezTo>
                  <a:lnTo>
                    <a:pt x="620" y="251"/>
                  </a:lnTo>
                  <a:close/>
                  <a:moveTo>
                    <a:pt x="731" y="186"/>
                  </a:moveTo>
                  <a:cubicBezTo>
                    <a:pt x="718" y="186"/>
                    <a:pt x="718" y="186"/>
                    <a:pt x="718" y="186"/>
                  </a:cubicBezTo>
                  <a:cubicBezTo>
                    <a:pt x="718" y="278"/>
                    <a:pt x="718" y="278"/>
                    <a:pt x="718" y="278"/>
                  </a:cubicBezTo>
                  <a:cubicBezTo>
                    <a:pt x="666" y="186"/>
                    <a:pt x="666" y="186"/>
                    <a:pt x="666" y="186"/>
                  </a:cubicBezTo>
                  <a:cubicBezTo>
                    <a:pt x="654" y="186"/>
                    <a:pt x="654" y="186"/>
                    <a:pt x="654" y="186"/>
                  </a:cubicBezTo>
                  <a:cubicBezTo>
                    <a:pt x="654" y="307"/>
                    <a:pt x="654" y="307"/>
                    <a:pt x="654" y="307"/>
                  </a:cubicBezTo>
                  <a:cubicBezTo>
                    <a:pt x="667" y="307"/>
                    <a:pt x="667" y="307"/>
                    <a:pt x="667" y="307"/>
                  </a:cubicBezTo>
                  <a:cubicBezTo>
                    <a:pt x="667" y="214"/>
                    <a:pt x="667" y="214"/>
                    <a:pt x="667" y="214"/>
                  </a:cubicBezTo>
                  <a:cubicBezTo>
                    <a:pt x="719" y="307"/>
                    <a:pt x="719" y="307"/>
                    <a:pt x="719" y="307"/>
                  </a:cubicBezTo>
                  <a:cubicBezTo>
                    <a:pt x="731" y="307"/>
                    <a:pt x="731" y="307"/>
                    <a:pt x="731" y="307"/>
                  </a:cubicBezTo>
                  <a:lnTo>
                    <a:pt x="731" y="186"/>
                  </a:lnTo>
                  <a:close/>
                  <a:moveTo>
                    <a:pt x="749" y="199"/>
                  </a:moveTo>
                  <a:cubicBezTo>
                    <a:pt x="781" y="199"/>
                    <a:pt x="781" y="199"/>
                    <a:pt x="781" y="199"/>
                  </a:cubicBezTo>
                  <a:cubicBezTo>
                    <a:pt x="781" y="307"/>
                    <a:pt x="781" y="307"/>
                    <a:pt x="781" y="307"/>
                  </a:cubicBezTo>
                  <a:cubicBezTo>
                    <a:pt x="795" y="307"/>
                    <a:pt x="795" y="307"/>
                    <a:pt x="795" y="307"/>
                  </a:cubicBezTo>
                  <a:cubicBezTo>
                    <a:pt x="795" y="199"/>
                    <a:pt x="795" y="199"/>
                    <a:pt x="795" y="199"/>
                  </a:cubicBezTo>
                  <a:cubicBezTo>
                    <a:pt x="827" y="199"/>
                    <a:pt x="827" y="199"/>
                    <a:pt x="827" y="199"/>
                  </a:cubicBezTo>
                  <a:cubicBezTo>
                    <a:pt x="827" y="186"/>
                    <a:pt x="827" y="186"/>
                    <a:pt x="827" y="186"/>
                  </a:cubicBezTo>
                  <a:cubicBezTo>
                    <a:pt x="749" y="186"/>
                    <a:pt x="749" y="186"/>
                    <a:pt x="749" y="186"/>
                  </a:cubicBezTo>
                  <a:lnTo>
                    <a:pt x="749" y="199"/>
                  </a:lnTo>
                  <a:close/>
                  <a:moveTo>
                    <a:pt x="863" y="186"/>
                  </a:moveTo>
                  <a:cubicBezTo>
                    <a:pt x="849" y="186"/>
                    <a:pt x="849" y="186"/>
                    <a:pt x="849" y="186"/>
                  </a:cubicBezTo>
                  <a:cubicBezTo>
                    <a:pt x="849" y="307"/>
                    <a:pt x="849" y="307"/>
                    <a:pt x="849" y="307"/>
                  </a:cubicBezTo>
                  <a:cubicBezTo>
                    <a:pt x="863" y="307"/>
                    <a:pt x="863" y="307"/>
                    <a:pt x="863" y="307"/>
                  </a:cubicBezTo>
                  <a:lnTo>
                    <a:pt x="863" y="186"/>
                  </a:lnTo>
                  <a:close/>
                  <a:moveTo>
                    <a:pt x="967" y="221"/>
                  </a:moveTo>
                  <a:cubicBezTo>
                    <a:pt x="967" y="218"/>
                    <a:pt x="967" y="218"/>
                    <a:pt x="967" y="218"/>
                  </a:cubicBezTo>
                  <a:cubicBezTo>
                    <a:pt x="967" y="197"/>
                    <a:pt x="952" y="184"/>
                    <a:pt x="930" y="184"/>
                  </a:cubicBezTo>
                  <a:cubicBezTo>
                    <a:pt x="908" y="184"/>
                    <a:pt x="893" y="197"/>
                    <a:pt x="893" y="215"/>
                  </a:cubicBezTo>
                  <a:cubicBezTo>
                    <a:pt x="893" y="232"/>
                    <a:pt x="904" y="240"/>
                    <a:pt x="918" y="246"/>
                  </a:cubicBezTo>
                  <a:cubicBezTo>
                    <a:pt x="935" y="253"/>
                    <a:pt x="935" y="253"/>
                    <a:pt x="935" y="253"/>
                  </a:cubicBezTo>
                  <a:cubicBezTo>
                    <a:pt x="946" y="257"/>
                    <a:pt x="956" y="262"/>
                    <a:pt x="956" y="275"/>
                  </a:cubicBezTo>
                  <a:cubicBezTo>
                    <a:pt x="956" y="288"/>
                    <a:pt x="946" y="297"/>
                    <a:pt x="930" y="297"/>
                  </a:cubicBezTo>
                  <a:cubicBezTo>
                    <a:pt x="914" y="297"/>
                    <a:pt x="904" y="288"/>
                    <a:pt x="904" y="275"/>
                  </a:cubicBezTo>
                  <a:cubicBezTo>
                    <a:pt x="904" y="272"/>
                    <a:pt x="904" y="272"/>
                    <a:pt x="904" y="272"/>
                  </a:cubicBezTo>
                  <a:cubicBezTo>
                    <a:pt x="891" y="272"/>
                    <a:pt x="891" y="272"/>
                    <a:pt x="891" y="272"/>
                  </a:cubicBezTo>
                  <a:cubicBezTo>
                    <a:pt x="891" y="275"/>
                    <a:pt x="891" y="275"/>
                    <a:pt x="891" y="275"/>
                  </a:cubicBezTo>
                  <a:cubicBezTo>
                    <a:pt x="891" y="296"/>
                    <a:pt x="907" y="309"/>
                    <a:pt x="930" y="309"/>
                  </a:cubicBezTo>
                  <a:cubicBezTo>
                    <a:pt x="953" y="309"/>
                    <a:pt x="969" y="295"/>
                    <a:pt x="969" y="274"/>
                  </a:cubicBezTo>
                  <a:cubicBezTo>
                    <a:pt x="969" y="253"/>
                    <a:pt x="954" y="246"/>
                    <a:pt x="940" y="240"/>
                  </a:cubicBezTo>
                  <a:cubicBezTo>
                    <a:pt x="920" y="232"/>
                    <a:pt x="920" y="232"/>
                    <a:pt x="920" y="232"/>
                  </a:cubicBezTo>
                  <a:cubicBezTo>
                    <a:pt x="913" y="229"/>
                    <a:pt x="907" y="223"/>
                    <a:pt x="907" y="214"/>
                  </a:cubicBezTo>
                  <a:cubicBezTo>
                    <a:pt x="907" y="204"/>
                    <a:pt x="915" y="196"/>
                    <a:pt x="930" y="196"/>
                  </a:cubicBezTo>
                  <a:cubicBezTo>
                    <a:pt x="945" y="196"/>
                    <a:pt x="954" y="206"/>
                    <a:pt x="954" y="218"/>
                  </a:cubicBezTo>
                  <a:cubicBezTo>
                    <a:pt x="954" y="221"/>
                    <a:pt x="954" y="221"/>
                    <a:pt x="954" y="221"/>
                  </a:cubicBezTo>
                  <a:lnTo>
                    <a:pt x="967" y="221"/>
                  </a:lnTo>
                  <a:close/>
                  <a:moveTo>
                    <a:pt x="979" y="199"/>
                  </a:moveTo>
                  <a:cubicBezTo>
                    <a:pt x="1011" y="199"/>
                    <a:pt x="1011" y="199"/>
                    <a:pt x="1011" y="199"/>
                  </a:cubicBezTo>
                  <a:cubicBezTo>
                    <a:pt x="1011" y="307"/>
                    <a:pt x="1011" y="307"/>
                    <a:pt x="1011" y="307"/>
                  </a:cubicBezTo>
                  <a:cubicBezTo>
                    <a:pt x="1025" y="307"/>
                    <a:pt x="1025" y="307"/>
                    <a:pt x="1025" y="307"/>
                  </a:cubicBezTo>
                  <a:cubicBezTo>
                    <a:pt x="1025" y="199"/>
                    <a:pt x="1025" y="199"/>
                    <a:pt x="1025" y="199"/>
                  </a:cubicBezTo>
                  <a:cubicBezTo>
                    <a:pt x="1057" y="199"/>
                    <a:pt x="1057" y="199"/>
                    <a:pt x="1057" y="199"/>
                  </a:cubicBezTo>
                  <a:cubicBezTo>
                    <a:pt x="1057" y="186"/>
                    <a:pt x="1057" y="186"/>
                    <a:pt x="1057" y="186"/>
                  </a:cubicBezTo>
                  <a:cubicBezTo>
                    <a:pt x="979" y="186"/>
                    <a:pt x="979" y="186"/>
                    <a:pt x="979" y="186"/>
                  </a:cubicBezTo>
                  <a:lnTo>
                    <a:pt x="979" y="199"/>
                  </a:lnTo>
                  <a:close/>
                  <a:moveTo>
                    <a:pt x="1143" y="221"/>
                  </a:moveTo>
                  <a:cubicBezTo>
                    <a:pt x="1143" y="218"/>
                    <a:pt x="1143" y="218"/>
                    <a:pt x="1143" y="218"/>
                  </a:cubicBezTo>
                  <a:cubicBezTo>
                    <a:pt x="1143" y="197"/>
                    <a:pt x="1127" y="184"/>
                    <a:pt x="1105" y="184"/>
                  </a:cubicBezTo>
                  <a:cubicBezTo>
                    <a:pt x="1083" y="184"/>
                    <a:pt x="1069" y="197"/>
                    <a:pt x="1069" y="215"/>
                  </a:cubicBezTo>
                  <a:cubicBezTo>
                    <a:pt x="1069" y="232"/>
                    <a:pt x="1080" y="240"/>
                    <a:pt x="1093" y="246"/>
                  </a:cubicBezTo>
                  <a:cubicBezTo>
                    <a:pt x="1111" y="253"/>
                    <a:pt x="1111" y="253"/>
                    <a:pt x="1111" y="253"/>
                  </a:cubicBezTo>
                  <a:cubicBezTo>
                    <a:pt x="1122" y="257"/>
                    <a:pt x="1131" y="262"/>
                    <a:pt x="1131" y="275"/>
                  </a:cubicBezTo>
                  <a:cubicBezTo>
                    <a:pt x="1131" y="288"/>
                    <a:pt x="1122" y="297"/>
                    <a:pt x="1105" y="297"/>
                  </a:cubicBezTo>
                  <a:cubicBezTo>
                    <a:pt x="1089" y="297"/>
                    <a:pt x="1080" y="288"/>
                    <a:pt x="1080" y="275"/>
                  </a:cubicBezTo>
                  <a:cubicBezTo>
                    <a:pt x="1080" y="272"/>
                    <a:pt x="1080" y="272"/>
                    <a:pt x="1080" y="272"/>
                  </a:cubicBezTo>
                  <a:cubicBezTo>
                    <a:pt x="1066" y="272"/>
                    <a:pt x="1066" y="272"/>
                    <a:pt x="1066" y="272"/>
                  </a:cubicBezTo>
                  <a:cubicBezTo>
                    <a:pt x="1066" y="275"/>
                    <a:pt x="1066" y="275"/>
                    <a:pt x="1066" y="275"/>
                  </a:cubicBezTo>
                  <a:cubicBezTo>
                    <a:pt x="1066" y="296"/>
                    <a:pt x="1082" y="309"/>
                    <a:pt x="1106" y="309"/>
                  </a:cubicBezTo>
                  <a:cubicBezTo>
                    <a:pt x="1129" y="309"/>
                    <a:pt x="1145" y="295"/>
                    <a:pt x="1145" y="274"/>
                  </a:cubicBezTo>
                  <a:cubicBezTo>
                    <a:pt x="1145" y="253"/>
                    <a:pt x="1129" y="246"/>
                    <a:pt x="1116" y="240"/>
                  </a:cubicBezTo>
                  <a:cubicBezTo>
                    <a:pt x="1096" y="232"/>
                    <a:pt x="1096" y="232"/>
                    <a:pt x="1096" y="232"/>
                  </a:cubicBezTo>
                  <a:cubicBezTo>
                    <a:pt x="1088" y="229"/>
                    <a:pt x="1082" y="223"/>
                    <a:pt x="1082" y="214"/>
                  </a:cubicBezTo>
                  <a:cubicBezTo>
                    <a:pt x="1082" y="204"/>
                    <a:pt x="1091" y="196"/>
                    <a:pt x="1105" y="196"/>
                  </a:cubicBezTo>
                  <a:cubicBezTo>
                    <a:pt x="1120" y="196"/>
                    <a:pt x="1129" y="206"/>
                    <a:pt x="1129" y="218"/>
                  </a:cubicBezTo>
                  <a:cubicBezTo>
                    <a:pt x="1129" y="221"/>
                    <a:pt x="1129" y="221"/>
                    <a:pt x="1129" y="221"/>
                  </a:cubicBezTo>
                  <a:lnTo>
                    <a:pt x="1143" y="221"/>
                  </a:lnTo>
                  <a:close/>
                  <a:moveTo>
                    <a:pt x="151" y="445"/>
                  </a:moveTo>
                  <a:cubicBezTo>
                    <a:pt x="176" y="445"/>
                    <a:pt x="176" y="445"/>
                    <a:pt x="176" y="445"/>
                  </a:cubicBezTo>
                  <a:cubicBezTo>
                    <a:pt x="188" y="445"/>
                    <a:pt x="197" y="437"/>
                    <a:pt x="197" y="425"/>
                  </a:cubicBezTo>
                  <a:cubicBezTo>
                    <a:pt x="197" y="416"/>
                    <a:pt x="192" y="410"/>
                    <a:pt x="185" y="408"/>
                  </a:cubicBezTo>
                  <a:cubicBezTo>
                    <a:pt x="185" y="408"/>
                    <a:pt x="185" y="408"/>
                    <a:pt x="185" y="408"/>
                  </a:cubicBezTo>
                  <a:cubicBezTo>
                    <a:pt x="191" y="405"/>
                    <a:pt x="195" y="400"/>
                    <a:pt x="195" y="392"/>
                  </a:cubicBezTo>
                  <a:cubicBezTo>
                    <a:pt x="195" y="381"/>
                    <a:pt x="186" y="374"/>
                    <a:pt x="174" y="374"/>
                  </a:cubicBezTo>
                  <a:cubicBezTo>
                    <a:pt x="151" y="374"/>
                    <a:pt x="151" y="374"/>
                    <a:pt x="151" y="374"/>
                  </a:cubicBezTo>
                  <a:lnTo>
                    <a:pt x="151" y="445"/>
                  </a:lnTo>
                  <a:close/>
                  <a:moveTo>
                    <a:pt x="173" y="380"/>
                  </a:moveTo>
                  <a:cubicBezTo>
                    <a:pt x="181" y="380"/>
                    <a:pt x="187" y="385"/>
                    <a:pt x="187" y="392"/>
                  </a:cubicBezTo>
                  <a:cubicBezTo>
                    <a:pt x="187" y="400"/>
                    <a:pt x="182" y="405"/>
                    <a:pt x="173" y="405"/>
                  </a:cubicBezTo>
                  <a:cubicBezTo>
                    <a:pt x="159" y="405"/>
                    <a:pt x="159" y="405"/>
                    <a:pt x="159" y="405"/>
                  </a:cubicBezTo>
                  <a:cubicBezTo>
                    <a:pt x="159" y="380"/>
                    <a:pt x="159" y="380"/>
                    <a:pt x="159" y="380"/>
                  </a:cubicBezTo>
                  <a:lnTo>
                    <a:pt x="173" y="380"/>
                  </a:lnTo>
                  <a:close/>
                  <a:moveTo>
                    <a:pt x="175" y="412"/>
                  </a:moveTo>
                  <a:cubicBezTo>
                    <a:pt x="183" y="412"/>
                    <a:pt x="188" y="417"/>
                    <a:pt x="188" y="425"/>
                  </a:cubicBezTo>
                  <a:cubicBezTo>
                    <a:pt x="188" y="433"/>
                    <a:pt x="183" y="438"/>
                    <a:pt x="175" y="438"/>
                  </a:cubicBezTo>
                  <a:cubicBezTo>
                    <a:pt x="159" y="438"/>
                    <a:pt x="159" y="438"/>
                    <a:pt x="159" y="438"/>
                  </a:cubicBezTo>
                  <a:cubicBezTo>
                    <a:pt x="159" y="412"/>
                    <a:pt x="159" y="412"/>
                    <a:pt x="159" y="412"/>
                  </a:cubicBezTo>
                  <a:lnTo>
                    <a:pt x="175" y="412"/>
                  </a:lnTo>
                  <a:close/>
                  <a:moveTo>
                    <a:pt x="260" y="445"/>
                  </a:moveTo>
                  <a:cubicBezTo>
                    <a:pt x="247" y="415"/>
                    <a:pt x="247" y="415"/>
                    <a:pt x="247" y="415"/>
                  </a:cubicBezTo>
                  <a:cubicBezTo>
                    <a:pt x="255" y="411"/>
                    <a:pt x="260" y="404"/>
                    <a:pt x="260" y="395"/>
                  </a:cubicBezTo>
                  <a:cubicBezTo>
                    <a:pt x="260" y="382"/>
                    <a:pt x="250" y="374"/>
                    <a:pt x="236" y="374"/>
                  </a:cubicBezTo>
                  <a:cubicBezTo>
                    <a:pt x="214" y="374"/>
                    <a:pt x="214" y="374"/>
                    <a:pt x="214" y="374"/>
                  </a:cubicBezTo>
                  <a:cubicBezTo>
                    <a:pt x="214" y="445"/>
                    <a:pt x="214" y="445"/>
                    <a:pt x="214" y="445"/>
                  </a:cubicBezTo>
                  <a:cubicBezTo>
                    <a:pt x="223" y="445"/>
                    <a:pt x="223" y="445"/>
                    <a:pt x="223" y="445"/>
                  </a:cubicBezTo>
                  <a:cubicBezTo>
                    <a:pt x="223" y="417"/>
                    <a:pt x="223" y="417"/>
                    <a:pt x="223" y="417"/>
                  </a:cubicBezTo>
                  <a:cubicBezTo>
                    <a:pt x="236" y="417"/>
                    <a:pt x="236" y="417"/>
                    <a:pt x="236" y="417"/>
                  </a:cubicBezTo>
                  <a:cubicBezTo>
                    <a:pt x="237" y="417"/>
                    <a:pt x="238" y="417"/>
                    <a:pt x="239" y="417"/>
                  </a:cubicBezTo>
                  <a:cubicBezTo>
                    <a:pt x="251" y="445"/>
                    <a:pt x="251" y="445"/>
                    <a:pt x="251" y="445"/>
                  </a:cubicBezTo>
                  <a:lnTo>
                    <a:pt x="260" y="445"/>
                  </a:lnTo>
                  <a:close/>
                  <a:moveTo>
                    <a:pt x="236" y="381"/>
                  </a:moveTo>
                  <a:cubicBezTo>
                    <a:pt x="246" y="381"/>
                    <a:pt x="252" y="386"/>
                    <a:pt x="252" y="395"/>
                  </a:cubicBezTo>
                  <a:cubicBezTo>
                    <a:pt x="252" y="404"/>
                    <a:pt x="246" y="410"/>
                    <a:pt x="236" y="410"/>
                  </a:cubicBezTo>
                  <a:cubicBezTo>
                    <a:pt x="223" y="410"/>
                    <a:pt x="223" y="410"/>
                    <a:pt x="223" y="410"/>
                  </a:cubicBezTo>
                  <a:cubicBezTo>
                    <a:pt x="223" y="381"/>
                    <a:pt x="223" y="381"/>
                    <a:pt x="223" y="381"/>
                  </a:cubicBezTo>
                  <a:lnTo>
                    <a:pt x="236" y="381"/>
                  </a:lnTo>
                  <a:close/>
                  <a:moveTo>
                    <a:pt x="287" y="374"/>
                  </a:moveTo>
                  <a:cubicBezTo>
                    <a:pt x="279" y="374"/>
                    <a:pt x="279" y="374"/>
                    <a:pt x="279" y="374"/>
                  </a:cubicBezTo>
                  <a:cubicBezTo>
                    <a:pt x="279" y="445"/>
                    <a:pt x="279" y="445"/>
                    <a:pt x="279" y="445"/>
                  </a:cubicBezTo>
                  <a:cubicBezTo>
                    <a:pt x="287" y="445"/>
                    <a:pt x="287" y="445"/>
                    <a:pt x="287" y="445"/>
                  </a:cubicBezTo>
                  <a:lnTo>
                    <a:pt x="287" y="374"/>
                  </a:lnTo>
                  <a:close/>
                  <a:moveTo>
                    <a:pt x="302" y="381"/>
                  </a:moveTo>
                  <a:cubicBezTo>
                    <a:pt x="320" y="381"/>
                    <a:pt x="320" y="381"/>
                    <a:pt x="320" y="381"/>
                  </a:cubicBezTo>
                  <a:cubicBezTo>
                    <a:pt x="320" y="445"/>
                    <a:pt x="320" y="445"/>
                    <a:pt x="320" y="445"/>
                  </a:cubicBezTo>
                  <a:cubicBezTo>
                    <a:pt x="329" y="445"/>
                    <a:pt x="329" y="445"/>
                    <a:pt x="329" y="445"/>
                  </a:cubicBezTo>
                  <a:cubicBezTo>
                    <a:pt x="329" y="381"/>
                    <a:pt x="329" y="381"/>
                    <a:pt x="329" y="381"/>
                  </a:cubicBezTo>
                  <a:cubicBezTo>
                    <a:pt x="347" y="381"/>
                    <a:pt x="347" y="381"/>
                    <a:pt x="347" y="381"/>
                  </a:cubicBezTo>
                  <a:cubicBezTo>
                    <a:pt x="347" y="374"/>
                    <a:pt x="347" y="374"/>
                    <a:pt x="347" y="374"/>
                  </a:cubicBezTo>
                  <a:cubicBezTo>
                    <a:pt x="302" y="374"/>
                    <a:pt x="302" y="374"/>
                    <a:pt x="302" y="374"/>
                  </a:cubicBezTo>
                  <a:lnTo>
                    <a:pt x="302" y="381"/>
                  </a:lnTo>
                  <a:close/>
                  <a:moveTo>
                    <a:pt x="370" y="374"/>
                  </a:moveTo>
                  <a:cubicBezTo>
                    <a:pt x="362" y="374"/>
                    <a:pt x="362" y="374"/>
                    <a:pt x="362" y="374"/>
                  </a:cubicBezTo>
                  <a:cubicBezTo>
                    <a:pt x="362" y="445"/>
                    <a:pt x="362" y="445"/>
                    <a:pt x="362" y="445"/>
                  </a:cubicBezTo>
                  <a:cubicBezTo>
                    <a:pt x="370" y="445"/>
                    <a:pt x="370" y="445"/>
                    <a:pt x="370" y="445"/>
                  </a:cubicBezTo>
                  <a:lnTo>
                    <a:pt x="370" y="374"/>
                  </a:lnTo>
                  <a:close/>
                  <a:moveTo>
                    <a:pt x="433" y="394"/>
                  </a:moveTo>
                  <a:cubicBezTo>
                    <a:pt x="433" y="393"/>
                    <a:pt x="433" y="393"/>
                    <a:pt x="433" y="393"/>
                  </a:cubicBezTo>
                  <a:cubicBezTo>
                    <a:pt x="433" y="380"/>
                    <a:pt x="424" y="372"/>
                    <a:pt x="411" y="372"/>
                  </a:cubicBezTo>
                  <a:cubicBezTo>
                    <a:pt x="398" y="372"/>
                    <a:pt x="389" y="380"/>
                    <a:pt x="389" y="391"/>
                  </a:cubicBezTo>
                  <a:cubicBezTo>
                    <a:pt x="389" y="400"/>
                    <a:pt x="396" y="406"/>
                    <a:pt x="404" y="409"/>
                  </a:cubicBezTo>
                  <a:cubicBezTo>
                    <a:pt x="414" y="413"/>
                    <a:pt x="414" y="413"/>
                    <a:pt x="414" y="413"/>
                  </a:cubicBezTo>
                  <a:cubicBezTo>
                    <a:pt x="420" y="415"/>
                    <a:pt x="426" y="418"/>
                    <a:pt x="426" y="426"/>
                  </a:cubicBezTo>
                  <a:cubicBezTo>
                    <a:pt x="426" y="433"/>
                    <a:pt x="420" y="439"/>
                    <a:pt x="411" y="439"/>
                  </a:cubicBezTo>
                  <a:cubicBezTo>
                    <a:pt x="401" y="439"/>
                    <a:pt x="396" y="433"/>
                    <a:pt x="396" y="426"/>
                  </a:cubicBezTo>
                  <a:cubicBezTo>
                    <a:pt x="396" y="424"/>
                    <a:pt x="396" y="424"/>
                    <a:pt x="396" y="424"/>
                  </a:cubicBezTo>
                  <a:cubicBezTo>
                    <a:pt x="387" y="424"/>
                    <a:pt x="387" y="424"/>
                    <a:pt x="387" y="424"/>
                  </a:cubicBezTo>
                  <a:cubicBezTo>
                    <a:pt x="387" y="426"/>
                    <a:pt x="387" y="426"/>
                    <a:pt x="387" y="426"/>
                  </a:cubicBezTo>
                  <a:cubicBezTo>
                    <a:pt x="387" y="438"/>
                    <a:pt x="397" y="446"/>
                    <a:pt x="411" y="446"/>
                  </a:cubicBezTo>
                  <a:cubicBezTo>
                    <a:pt x="425" y="446"/>
                    <a:pt x="434" y="438"/>
                    <a:pt x="434" y="425"/>
                  </a:cubicBezTo>
                  <a:cubicBezTo>
                    <a:pt x="434" y="413"/>
                    <a:pt x="425" y="409"/>
                    <a:pt x="417" y="405"/>
                  </a:cubicBezTo>
                  <a:cubicBezTo>
                    <a:pt x="405" y="401"/>
                    <a:pt x="405" y="401"/>
                    <a:pt x="405" y="401"/>
                  </a:cubicBezTo>
                  <a:cubicBezTo>
                    <a:pt x="400" y="399"/>
                    <a:pt x="397" y="395"/>
                    <a:pt x="397" y="390"/>
                  </a:cubicBezTo>
                  <a:cubicBezTo>
                    <a:pt x="397" y="384"/>
                    <a:pt x="402" y="379"/>
                    <a:pt x="411" y="379"/>
                  </a:cubicBezTo>
                  <a:cubicBezTo>
                    <a:pt x="420" y="379"/>
                    <a:pt x="425" y="385"/>
                    <a:pt x="425" y="392"/>
                  </a:cubicBezTo>
                  <a:cubicBezTo>
                    <a:pt x="425" y="394"/>
                    <a:pt x="425" y="394"/>
                    <a:pt x="425" y="394"/>
                  </a:cubicBezTo>
                  <a:lnTo>
                    <a:pt x="433" y="394"/>
                  </a:lnTo>
                  <a:close/>
                  <a:moveTo>
                    <a:pt x="497" y="374"/>
                  </a:moveTo>
                  <a:cubicBezTo>
                    <a:pt x="489" y="374"/>
                    <a:pt x="489" y="374"/>
                    <a:pt x="489" y="374"/>
                  </a:cubicBezTo>
                  <a:cubicBezTo>
                    <a:pt x="489" y="405"/>
                    <a:pt x="489" y="405"/>
                    <a:pt x="489" y="405"/>
                  </a:cubicBezTo>
                  <a:cubicBezTo>
                    <a:pt x="460" y="405"/>
                    <a:pt x="460" y="405"/>
                    <a:pt x="460" y="405"/>
                  </a:cubicBezTo>
                  <a:cubicBezTo>
                    <a:pt x="460" y="374"/>
                    <a:pt x="460" y="374"/>
                    <a:pt x="460" y="374"/>
                  </a:cubicBezTo>
                  <a:cubicBezTo>
                    <a:pt x="451" y="374"/>
                    <a:pt x="451" y="374"/>
                    <a:pt x="451" y="374"/>
                  </a:cubicBezTo>
                  <a:cubicBezTo>
                    <a:pt x="451" y="445"/>
                    <a:pt x="451" y="445"/>
                    <a:pt x="451" y="445"/>
                  </a:cubicBezTo>
                  <a:cubicBezTo>
                    <a:pt x="460" y="445"/>
                    <a:pt x="460" y="445"/>
                    <a:pt x="460" y="445"/>
                  </a:cubicBezTo>
                  <a:cubicBezTo>
                    <a:pt x="460" y="412"/>
                    <a:pt x="460" y="412"/>
                    <a:pt x="460" y="412"/>
                  </a:cubicBezTo>
                  <a:cubicBezTo>
                    <a:pt x="489" y="412"/>
                    <a:pt x="489" y="412"/>
                    <a:pt x="489" y="412"/>
                  </a:cubicBezTo>
                  <a:cubicBezTo>
                    <a:pt x="489" y="445"/>
                    <a:pt x="489" y="445"/>
                    <a:pt x="489" y="445"/>
                  </a:cubicBezTo>
                  <a:cubicBezTo>
                    <a:pt x="497" y="445"/>
                    <a:pt x="497" y="445"/>
                    <a:pt x="497" y="445"/>
                  </a:cubicBezTo>
                  <a:lnTo>
                    <a:pt x="497" y="374"/>
                  </a:lnTo>
                  <a:close/>
                  <a:moveTo>
                    <a:pt x="581" y="422"/>
                  </a:moveTo>
                  <a:cubicBezTo>
                    <a:pt x="581" y="424"/>
                    <a:pt x="581" y="424"/>
                    <a:pt x="581" y="424"/>
                  </a:cubicBezTo>
                  <a:cubicBezTo>
                    <a:pt x="581" y="432"/>
                    <a:pt x="576" y="438"/>
                    <a:pt x="566" y="438"/>
                  </a:cubicBezTo>
                  <a:cubicBezTo>
                    <a:pt x="557" y="438"/>
                    <a:pt x="551" y="432"/>
                    <a:pt x="551" y="423"/>
                  </a:cubicBezTo>
                  <a:cubicBezTo>
                    <a:pt x="551" y="395"/>
                    <a:pt x="551" y="395"/>
                    <a:pt x="551" y="395"/>
                  </a:cubicBezTo>
                  <a:cubicBezTo>
                    <a:pt x="551" y="386"/>
                    <a:pt x="557" y="380"/>
                    <a:pt x="566" y="380"/>
                  </a:cubicBezTo>
                  <a:cubicBezTo>
                    <a:pt x="576" y="380"/>
                    <a:pt x="581" y="386"/>
                    <a:pt x="581" y="394"/>
                  </a:cubicBezTo>
                  <a:cubicBezTo>
                    <a:pt x="581" y="396"/>
                    <a:pt x="581" y="396"/>
                    <a:pt x="581" y="396"/>
                  </a:cubicBezTo>
                  <a:cubicBezTo>
                    <a:pt x="589" y="396"/>
                    <a:pt x="589" y="396"/>
                    <a:pt x="589" y="396"/>
                  </a:cubicBezTo>
                  <a:cubicBezTo>
                    <a:pt x="589" y="394"/>
                    <a:pt x="589" y="394"/>
                    <a:pt x="589" y="394"/>
                  </a:cubicBezTo>
                  <a:cubicBezTo>
                    <a:pt x="589" y="381"/>
                    <a:pt x="580" y="372"/>
                    <a:pt x="566" y="372"/>
                  </a:cubicBezTo>
                  <a:cubicBezTo>
                    <a:pt x="552" y="372"/>
                    <a:pt x="543" y="381"/>
                    <a:pt x="543" y="395"/>
                  </a:cubicBezTo>
                  <a:cubicBezTo>
                    <a:pt x="543" y="423"/>
                    <a:pt x="543" y="423"/>
                    <a:pt x="543" y="423"/>
                  </a:cubicBezTo>
                  <a:cubicBezTo>
                    <a:pt x="543" y="437"/>
                    <a:pt x="552" y="446"/>
                    <a:pt x="566" y="446"/>
                  </a:cubicBezTo>
                  <a:cubicBezTo>
                    <a:pt x="580" y="446"/>
                    <a:pt x="589" y="438"/>
                    <a:pt x="589" y="424"/>
                  </a:cubicBezTo>
                  <a:cubicBezTo>
                    <a:pt x="589" y="422"/>
                    <a:pt x="589" y="422"/>
                    <a:pt x="589" y="422"/>
                  </a:cubicBezTo>
                  <a:lnTo>
                    <a:pt x="581" y="422"/>
                  </a:lnTo>
                  <a:close/>
                  <a:moveTo>
                    <a:pt x="650" y="395"/>
                  </a:moveTo>
                  <a:cubicBezTo>
                    <a:pt x="650" y="381"/>
                    <a:pt x="640" y="372"/>
                    <a:pt x="626" y="372"/>
                  </a:cubicBezTo>
                  <a:cubicBezTo>
                    <a:pt x="612" y="372"/>
                    <a:pt x="603" y="381"/>
                    <a:pt x="603" y="395"/>
                  </a:cubicBezTo>
                  <a:cubicBezTo>
                    <a:pt x="603" y="423"/>
                    <a:pt x="603" y="423"/>
                    <a:pt x="603" y="423"/>
                  </a:cubicBezTo>
                  <a:cubicBezTo>
                    <a:pt x="603" y="437"/>
                    <a:pt x="613" y="446"/>
                    <a:pt x="626" y="446"/>
                  </a:cubicBezTo>
                  <a:cubicBezTo>
                    <a:pt x="640" y="446"/>
                    <a:pt x="650" y="437"/>
                    <a:pt x="650" y="423"/>
                  </a:cubicBezTo>
                  <a:lnTo>
                    <a:pt x="650" y="395"/>
                  </a:lnTo>
                  <a:close/>
                  <a:moveTo>
                    <a:pt x="611" y="395"/>
                  </a:moveTo>
                  <a:cubicBezTo>
                    <a:pt x="611" y="386"/>
                    <a:pt x="617" y="380"/>
                    <a:pt x="626" y="380"/>
                  </a:cubicBezTo>
                  <a:cubicBezTo>
                    <a:pt x="636" y="380"/>
                    <a:pt x="642" y="386"/>
                    <a:pt x="642" y="395"/>
                  </a:cubicBezTo>
                  <a:cubicBezTo>
                    <a:pt x="642" y="423"/>
                    <a:pt x="642" y="423"/>
                    <a:pt x="642" y="423"/>
                  </a:cubicBezTo>
                  <a:cubicBezTo>
                    <a:pt x="642" y="432"/>
                    <a:pt x="636" y="438"/>
                    <a:pt x="626" y="438"/>
                  </a:cubicBezTo>
                  <a:cubicBezTo>
                    <a:pt x="617" y="438"/>
                    <a:pt x="611" y="432"/>
                    <a:pt x="611" y="423"/>
                  </a:cubicBezTo>
                  <a:lnTo>
                    <a:pt x="611" y="395"/>
                  </a:lnTo>
                  <a:close/>
                  <a:moveTo>
                    <a:pt x="675" y="374"/>
                  </a:moveTo>
                  <a:cubicBezTo>
                    <a:pt x="667" y="374"/>
                    <a:pt x="667" y="374"/>
                    <a:pt x="667" y="374"/>
                  </a:cubicBezTo>
                  <a:cubicBezTo>
                    <a:pt x="667" y="445"/>
                    <a:pt x="667" y="445"/>
                    <a:pt x="667" y="445"/>
                  </a:cubicBezTo>
                  <a:cubicBezTo>
                    <a:pt x="706" y="445"/>
                    <a:pt x="706" y="445"/>
                    <a:pt x="706" y="445"/>
                  </a:cubicBezTo>
                  <a:cubicBezTo>
                    <a:pt x="706" y="437"/>
                    <a:pt x="706" y="437"/>
                    <a:pt x="706" y="437"/>
                  </a:cubicBezTo>
                  <a:cubicBezTo>
                    <a:pt x="675" y="437"/>
                    <a:pt x="675" y="437"/>
                    <a:pt x="675" y="437"/>
                  </a:cubicBezTo>
                  <a:lnTo>
                    <a:pt x="675" y="374"/>
                  </a:lnTo>
                  <a:close/>
                  <a:moveTo>
                    <a:pt x="754" y="374"/>
                  </a:moveTo>
                  <a:cubicBezTo>
                    <a:pt x="754" y="423"/>
                    <a:pt x="754" y="423"/>
                    <a:pt x="754" y="423"/>
                  </a:cubicBezTo>
                  <a:cubicBezTo>
                    <a:pt x="754" y="432"/>
                    <a:pt x="748" y="438"/>
                    <a:pt x="739" y="438"/>
                  </a:cubicBezTo>
                  <a:cubicBezTo>
                    <a:pt x="730" y="438"/>
                    <a:pt x="724" y="432"/>
                    <a:pt x="724" y="423"/>
                  </a:cubicBezTo>
                  <a:cubicBezTo>
                    <a:pt x="724" y="374"/>
                    <a:pt x="724" y="374"/>
                    <a:pt x="724" y="374"/>
                  </a:cubicBezTo>
                  <a:cubicBezTo>
                    <a:pt x="716" y="374"/>
                    <a:pt x="716" y="374"/>
                    <a:pt x="716" y="374"/>
                  </a:cubicBezTo>
                  <a:cubicBezTo>
                    <a:pt x="716" y="423"/>
                    <a:pt x="716" y="423"/>
                    <a:pt x="716" y="423"/>
                  </a:cubicBezTo>
                  <a:cubicBezTo>
                    <a:pt x="716" y="437"/>
                    <a:pt x="725" y="446"/>
                    <a:pt x="739" y="446"/>
                  </a:cubicBezTo>
                  <a:cubicBezTo>
                    <a:pt x="752" y="446"/>
                    <a:pt x="762" y="437"/>
                    <a:pt x="762" y="423"/>
                  </a:cubicBezTo>
                  <a:cubicBezTo>
                    <a:pt x="762" y="374"/>
                    <a:pt x="762" y="374"/>
                    <a:pt x="762" y="374"/>
                  </a:cubicBezTo>
                  <a:lnTo>
                    <a:pt x="754" y="374"/>
                  </a:lnTo>
                  <a:close/>
                  <a:moveTo>
                    <a:pt x="805" y="421"/>
                  </a:moveTo>
                  <a:cubicBezTo>
                    <a:pt x="810" y="421"/>
                    <a:pt x="810" y="421"/>
                    <a:pt x="810" y="421"/>
                  </a:cubicBezTo>
                  <a:cubicBezTo>
                    <a:pt x="825" y="391"/>
                    <a:pt x="825" y="391"/>
                    <a:pt x="825" y="391"/>
                  </a:cubicBezTo>
                  <a:cubicBezTo>
                    <a:pt x="825" y="445"/>
                    <a:pt x="825" y="445"/>
                    <a:pt x="825" y="445"/>
                  </a:cubicBezTo>
                  <a:cubicBezTo>
                    <a:pt x="833" y="445"/>
                    <a:pt x="833" y="445"/>
                    <a:pt x="833" y="445"/>
                  </a:cubicBezTo>
                  <a:cubicBezTo>
                    <a:pt x="833" y="374"/>
                    <a:pt x="833" y="374"/>
                    <a:pt x="833" y="374"/>
                  </a:cubicBezTo>
                  <a:cubicBezTo>
                    <a:pt x="826" y="374"/>
                    <a:pt x="826" y="374"/>
                    <a:pt x="826" y="374"/>
                  </a:cubicBezTo>
                  <a:cubicBezTo>
                    <a:pt x="807" y="410"/>
                    <a:pt x="807" y="410"/>
                    <a:pt x="807" y="410"/>
                  </a:cubicBezTo>
                  <a:cubicBezTo>
                    <a:pt x="789" y="374"/>
                    <a:pt x="789" y="374"/>
                    <a:pt x="789" y="374"/>
                  </a:cubicBezTo>
                  <a:cubicBezTo>
                    <a:pt x="781" y="374"/>
                    <a:pt x="781" y="374"/>
                    <a:pt x="781" y="374"/>
                  </a:cubicBezTo>
                  <a:cubicBezTo>
                    <a:pt x="781" y="445"/>
                    <a:pt x="781" y="445"/>
                    <a:pt x="781" y="445"/>
                  </a:cubicBezTo>
                  <a:cubicBezTo>
                    <a:pt x="789" y="445"/>
                    <a:pt x="789" y="445"/>
                    <a:pt x="789" y="445"/>
                  </a:cubicBezTo>
                  <a:cubicBezTo>
                    <a:pt x="789" y="390"/>
                    <a:pt x="789" y="390"/>
                    <a:pt x="789" y="390"/>
                  </a:cubicBezTo>
                  <a:lnTo>
                    <a:pt x="805" y="421"/>
                  </a:lnTo>
                  <a:close/>
                  <a:moveTo>
                    <a:pt x="853" y="445"/>
                  </a:moveTo>
                  <a:cubicBezTo>
                    <a:pt x="878" y="445"/>
                    <a:pt x="878" y="445"/>
                    <a:pt x="878" y="445"/>
                  </a:cubicBezTo>
                  <a:cubicBezTo>
                    <a:pt x="891" y="445"/>
                    <a:pt x="900" y="437"/>
                    <a:pt x="900" y="425"/>
                  </a:cubicBezTo>
                  <a:cubicBezTo>
                    <a:pt x="900" y="416"/>
                    <a:pt x="895" y="410"/>
                    <a:pt x="887" y="408"/>
                  </a:cubicBezTo>
                  <a:cubicBezTo>
                    <a:pt x="887" y="408"/>
                    <a:pt x="887" y="408"/>
                    <a:pt x="887" y="408"/>
                  </a:cubicBezTo>
                  <a:cubicBezTo>
                    <a:pt x="894" y="405"/>
                    <a:pt x="898" y="400"/>
                    <a:pt x="898" y="392"/>
                  </a:cubicBezTo>
                  <a:cubicBezTo>
                    <a:pt x="898" y="381"/>
                    <a:pt x="889" y="374"/>
                    <a:pt x="876" y="374"/>
                  </a:cubicBezTo>
                  <a:cubicBezTo>
                    <a:pt x="853" y="374"/>
                    <a:pt x="853" y="374"/>
                    <a:pt x="853" y="374"/>
                  </a:cubicBezTo>
                  <a:lnTo>
                    <a:pt x="853" y="445"/>
                  </a:lnTo>
                  <a:close/>
                  <a:moveTo>
                    <a:pt x="875" y="380"/>
                  </a:moveTo>
                  <a:cubicBezTo>
                    <a:pt x="884" y="380"/>
                    <a:pt x="889" y="385"/>
                    <a:pt x="889" y="392"/>
                  </a:cubicBezTo>
                  <a:cubicBezTo>
                    <a:pt x="889" y="400"/>
                    <a:pt x="884" y="405"/>
                    <a:pt x="876" y="405"/>
                  </a:cubicBezTo>
                  <a:cubicBezTo>
                    <a:pt x="862" y="405"/>
                    <a:pt x="862" y="405"/>
                    <a:pt x="862" y="405"/>
                  </a:cubicBezTo>
                  <a:cubicBezTo>
                    <a:pt x="862" y="380"/>
                    <a:pt x="862" y="380"/>
                    <a:pt x="862" y="380"/>
                  </a:cubicBezTo>
                  <a:lnTo>
                    <a:pt x="875" y="380"/>
                  </a:lnTo>
                  <a:close/>
                  <a:moveTo>
                    <a:pt x="878" y="412"/>
                  </a:moveTo>
                  <a:cubicBezTo>
                    <a:pt x="886" y="412"/>
                    <a:pt x="891" y="417"/>
                    <a:pt x="891" y="425"/>
                  </a:cubicBezTo>
                  <a:cubicBezTo>
                    <a:pt x="891" y="433"/>
                    <a:pt x="886" y="438"/>
                    <a:pt x="877" y="438"/>
                  </a:cubicBezTo>
                  <a:cubicBezTo>
                    <a:pt x="862" y="438"/>
                    <a:pt x="862" y="438"/>
                    <a:pt x="862" y="438"/>
                  </a:cubicBezTo>
                  <a:cubicBezTo>
                    <a:pt x="862" y="412"/>
                    <a:pt x="862" y="412"/>
                    <a:pt x="862" y="412"/>
                  </a:cubicBezTo>
                  <a:lnTo>
                    <a:pt x="878" y="412"/>
                  </a:lnTo>
                  <a:close/>
                  <a:moveTo>
                    <a:pt x="925" y="374"/>
                  </a:moveTo>
                  <a:cubicBezTo>
                    <a:pt x="917" y="374"/>
                    <a:pt x="917" y="374"/>
                    <a:pt x="917" y="374"/>
                  </a:cubicBezTo>
                  <a:cubicBezTo>
                    <a:pt x="917" y="445"/>
                    <a:pt x="917" y="445"/>
                    <a:pt x="917" y="445"/>
                  </a:cubicBezTo>
                  <a:cubicBezTo>
                    <a:pt x="925" y="445"/>
                    <a:pt x="925" y="445"/>
                    <a:pt x="925" y="445"/>
                  </a:cubicBezTo>
                  <a:lnTo>
                    <a:pt x="925" y="374"/>
                  </a:lnTo>
                  <a:close/>
                  <a:moveTo>
                    <a:pt x="948" y="445"/>
                  </a:moveTo>
                  <a:cubicBezTo>
                    <a:pt x="953" y="428"/>
                    <a:pt x="953" y="428"/>
                    <a:pt x="953" y="428"/>
                  </a:cubicBezTo>
                  <a:cubicBezTo>
                    <a:pt x="981" y="428"/>
                    <a:pt x="981" y="428"/>
                    <a:pt x="981" y="428"/>
                  </a:cubicBezTo>
                  <a:cubicBezTo>
                    <a:pt x="986" y="445"/>
                    <a:pt x="986" y="445"/>
                    <a:pt x="986" y="445"/>
                  </a:cubicBezTo>
                  <a:cubicBezTo>
                    <a:pt x="994" y="445"/>
                    <a:pt x="994" y="445"/>
                    <a:pt x="994" y="445"/>
                  </a:cubicBezTo>
                  <a:cubicBezTo>
                    <a:pt x="971" y="374"/>
                    <a:pt x="971" y="374"/>
                    <a:pt x="971" y="374"/>
                  </a:cubicBezTo>
                  <a:cubicBezTo>
                    <a:pt x="963" y="374"/>
                    <a:pt x="963" y="374"/>
                    <a:pt x="963" y="374"/>
                  </a:cubicBezTo>
                  <a:cubicBezTo>
                    <a:pt x="940" y="445"/>
                    <a:pt x="940" y="445"/>
                    <a:pt x="940" y="445"/>
                  </a:cubicBezTo>
                  <a:lnTo>
                    <a:pt x="948" y="445"/>
                  </a:lnTo>
                  <a:close/>
                  <a:moveTo>
                    <a:pt x="967" y="385"/>
                  </a:moveTo>
                  <a:cubicBezTo>
                    <a:pt x="978" y="421"/>
                    <a:pt x="978" y="421"/>
                    <a:pt x="978" y="421"/>
                  </a:cubicBezTo>
                  <a:cubicBezTo>
                    <a:pt x="956" y="421"/>
                    <a:pt x="956" y="421"/>
                    <a:pt x="956" y="421"/>
                  </a:cubicBezTo>
                  <a:lnTo>
                    <a:pt x="967" y="385"/>
                  </a:lnTo>
                  <a:close/>
                </a:path>
              </a:pathLst>
            </a:custGeom>
            <a:solidFill>
              <a:srgbClr val="00BCE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9" name="Freeform 10">
              <a:extLst>
                <a:ext uri="{FF2B5EF4-FFF2-40B4-BE49-F238E27FC236}">
                  <a16:creationId xmlns:a16="http://schemas.microsoft.com/office/drawing/2014/main" id="{DAEA7D3B-3DE3-F4C9-A0E0-344BEFABAF73}"/>
                </a:ext>
              </a:extLst>
            </p:cNvPr>
            <p:cNvSpPr>
              <a:spLocks noEditPoints="1"/>
            </p:cNvSpPr>
            <p:nvPr userDrawn="1"/>
          </p:nvSpPr>
          <p:spPr bwMode="auto">
            <a:xfrm>
              <a:off x="3055938" y="1684338"/>
              <a:ext cx="1657350" cy="1889125"/>
            </a:xfrm>
            <a:custGeom>
              <a:avLst/>
              <a:gdLst>
                <a:gd name="T0" fmla="*/ 2147483646 w 1044"/>
                <a:gd name="T1" fmla="*/ 2147483646 h 1190"/>
                <a:gd name="T2" fmla="*/ 2147483646 w 1044"/>
                <a:gd name="T3" fmla="*/ 0 h 1190"/>
                <a:gd name="T4" fmla="*/ 0 w 1044"/>
                <a:gd name="T5" fmla="*/ 2147483646 h 1190"/>
                <a:gd name="T6" fmla="*/ 2147483646 w 1044"/>
                <a:gd name="T7" fmla="*/ 2147483646 h 1190"/>
                <a:gd name="T8" fmla="*/ 2147483646 w 1044"/>
                <a:gd name="T9" fmla="*/ 2147483646 h 1190"/>
                <a:gd name="T10" fmla="*/ 2147483646 w 1044"/>
                <a:gd name="T11" fmla="*/ 2147483646 h 1190"/>
                <a:gd name="T12" fmla="*/ 2147483646 w 1044"/>
                <a:gd name="T13" fmla="*/ 2147483646 h 1190"/>
                <a:gd name="T14" fmla="*/ 2147483646 w 1044"/>
                <a:gd name="T15" fmla="*/ 2147483646 h 1190"/>
                <a:gd name="T16" fmla="*/ 2147483646 w 1044"/>
                <a:gd name="T17" fmla="*/ 2147483646 h 1190"/>
                <a:gd name="T18" fmla="*/ 2147483646 w 1044"/>
                <a:gd name="T19" fmla="*/ 2147483646 h 1190"/>
                <a:gd name="T20" fmla="*/ 2147483646 w 1044"/>
                <a:gd name="T21" fmla="*/ 2147483646 h 1190"/>
                <a:gd name="T22" fmla="*/ 2147483646 w 1044"/>
                <a:gd name="T23" fmla="*/ 2147483646 h 1190"/>
                <a:gd name="T24" fmla="*/ 2147483646 w 1044"/>
                <a:gd name="T25" fmla="*/ 2147483646 h 1190"/>
                <a:gd name="T26" fmla="*/ 2147483646 w 1044"/>
                <a:gd name="T27" fmla="*/ 2147483646 h 1190"/>
                <a:gd name="T28" fmla="*/ 2147483646 w 1044"/>
                <a:gd name="T29" fmla="*/ 2147483646 h 1190"/>
                <a:gd name="T30" fmla="*/ 2147483646 w 1044"/>
                <a:gd name="T31" fmla="*/ 2147483646 h 1190"/>
                <a:gd name="T32" fmla="*/ 2147483646 w 1044"/>
                <a:gd name="T33" fmla="*/ 2147483646 h 1190"/>
                <a:gd name="T34" fmla="*/ 2147483646 w 1044"/>
                <a:gd name="T35" fmla="*/ 2147483646 h 1190"/>
                <a:gd name="T36" fmla="*/ 2147483646 w 1044"/>
                <a:gd name="T37" fmla="*/ 2147483646 h 1190"/>
                <a:gd name="T38" fmla="*/ 2147483646 w 1044"/>
                <a:gd name="T39" fmla="*/ 2147483646 h 1190"/>
                <a:gd name="T40" fmla="*/ 2147483646 w 1044"/>
                <a:gd name="T41" fmla="*/ 2147483646 h 1190"/>
                <a:gd name="T42" fmla="*/ 2147483646 w 1044"/>
                <a:gd name="T43" fmla="*/ 2147483646 h 1190"/>
                <a:gd name="T44" fmla="*/ 2147483646 w 1044"/>
                <a:gd name="T45" fmla="*/ 2147483646 h 1190"/>
                <a:gd name="T46" fmla="*/ 2147483646 w 1044"/>
                <a:gd name="T47" fmla="*/ 2147483646 h 1190"/>
                <a:gd name="T48" fmla="*/ 2147483646 w 1044"/>
                <a:gd name="T49" fmla="*/ 2147483646 h 1190"/>
                <a:gd name="T50" fmla="*/ 2147483646 w 1044"/>
                <a:gd name="T51" fmla="*/ 2147483646 h 1190"/>
                <a:gd name="T52" fmla="*/ 2147483646 w 1044"/>
                <a:gd name="T53" fmla="*/ 2147483646 h 1190"/>
                <a:gd name="T54" fmla="*/ 2147483646 w 1044"/>
                <a:gd name="T55" fmla="*/ 2147483646 h 1190"/>
                <a:gd name="T56" fmla="*/ 2147483646 w 1044"/>
                <a:gd name="T57" fmla="*/ 2147483646 h 1190"/>
                <a:gd name="T58" fmla="*/ 2147483646 w 1044"/>
                <a:gd name="T59" fmla="*/ 2147483646 h 1190"/>
                <a:gd name="T60" fmla="*/ 2147483646 w 1044"/>
                <a:gd name="T61" fmla="*/ 2147483646 h 1190"/>
                <a:gd name="T62" fmla="*/ 2147483646 w 1044"/>
                <a:gd name="T63" fmla="*/ 2147483646 h 1190"/>
                <a:gd name="T64" fmla="*/ 2147483646 w 1044"/>
                <a:gd name="T65" fmla="*/ 2147483646 h 1190"/>
                <a:gd name="T66" fmla="*/ 2147483646 w 1044"/>
                <a:gd name="T67" fmla="*/ 2147483646 h 1190"/>
                <a:gd name="T68" fmla="*/ 2147483646 w 1044"/>
                <a:gd name="T69" fmla="*/ 2147483646 h 1190"/>
                <a:gd name="T70" fmla="*/ 2147483646 w 1044"/>
                <a:gd name="T71" fmla="*/ 2147483646 h 1190"/>
                <a:gd name="T72" fmla="*/ 2147483646 w 1044"/>
                <a:gd name="T73" fmla="*/ 2147483646 h 1190"/>
                <a:gd name="T74" fmla="*/ 2147483646 w 1044"/>
                <a:gd name="T75" fmla="*/ 2147483646 h 1190"/>
                <a:gd name="T76" fmla="*/ 2147483646 w 1044"/>
                <a:gd name="T77" fmla="*/ 2147483646 h 1190"/>
                <a:gd name="T78" fmla="*/ 2147483646 w 1044"/>
                <a:gd name="T79" fmla="*/ 2147483646 h 1190"/>
                <a:gd name="T80" fmla="*/ 2147483646 w 1044"/>
                <a:gd name="T81" fmla="*/ 2147483646 h 1190"/>
                <a:gd name="T82" fmla="*/ 2147483646 w 1044"/>
                <a:gd name="T83" fmla="*/ 2147483646 h 11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044" h="1190">
                  <a:moveTo>
                    <a:pt x="1044" y="595"/>
                  </a:moveTo>
                  <a:lnTo>
                    <a:pt x="523" y="0"/>
                  </a:lnTo>
                  <a:lnTo>
                    <a:pt x="0" y="595"/>
                  </a:lnTo>
                  <a:lnTo>
                    <a:pt x="523" y="1190"/>
                  </a:lnTo>
                  <a:lnTo>
                    <a:pt x="1044" y="595"/>
                  </a:lnTo>
                  <a:close/>
                  <a:moveTo>
                    <a:pt x="420" y="988"/>
                  </a:moveTo>
                  <a:lnTo>
                    <a:pt x="624" y="988"/>
                  </a:lnTo>
                  <a:lnTo>
                    <a:pt x="523" y="1103"/>
                  </a:lnTo>
                  <a:lnTo>
                    <a:pt x="420" y="988"/>
                  </a:lnTo>
                  <a:close/>
                  <a:moveTo>
                    <a:pt x="699" y="566"/>
                  </a:moveTo>
                  <a:lnTo>
                    <a:pt x="523" y="364"/>
                  </a:lnTo>
                  <a:lnTo>
                    <a:pt x="345" y="566"/>
                  </a:lnTo>
                  <a:lnTo>
                    <a:pt x="261" y="566"/>
                  </a:lnTo>
                  <a:lnTo>
                    <a:pt x="523" y="269"/>
                  </a:lnTo>
                  <a:lnTo>
                    <a:pt x="783" y="566"/>
                  </a:lnTo>
                  <a:lnTo>
                    <a:pt x="699" y="566"/>
                  </a:lnTo>
                  <a:close/>
                  <a:moveTo>
                    <a:pt x="622" y="566"/>
                  </a:moveTo>
                  <a:lnTo>
                    <a:pt x="422" y="566"/>
                  </a:lnTo>
                  <a:lnTo>
                    <a:pt x="523" y="450"/>
                  </a:lnTo>
                  <a:lnTo>
                    <a:pt x="622" y="566"/>
                  </a:lnTo>
                  <a:close/>
                  <a:moveTo>
                    <a:pt x="943" y="624"/>
                  </a:moveTo>
                  <a:lnTo>
                    <a:pt x="887" y="688"/>
                  </a:lnTo>
                  <a:lnTo>
                    <a:pt x="157" y="688"/>
                  </a:lnTo>
                  <a:lnTo>
                    <a:pt x="101" y="624"/>
                  </a:lnTo>
                  <a:lnTo>
                    <a:pt x="943" y="624"/>
                  </a:lnTo>
                  <a:close/>
                  <a:moveTo>
                    <a:pt x="836" y="746"/>
                  </a:moveTo>
                  <a:lnTo>
                    <a:pt x="779" y="808"/>
                  </a:lnTo>
                  <a:lnTo>
                    <a:pt x="264" y="808"/>
                  </a:lnTo>
                  <a:lnTo>
                    <a:pt x="208" y="746"/>
                  </a:lnTo>
                  <a:lnTo>
                    <a:pt x="836" y="746"/>
                  </a:lnTo>
                  <a:close/>
                  <a:moveTo>
                    <a:pt x="730" y="866"/>
                  </a:moveTo>
                  <a:lnTo>
                    <a:pt x="674" y="930"/>
                  </a:lnTo>
                  <a:lnTo>
                    <a:pt x="370" y="930"/>
                  </a:lnTo>
                  <a:lnTo>
                    <a:pt x="314" y="866"/>
                  </a:lnTo>
                  <a:lnTo>
                    <a:pt x="730" y="866"/>
                  </a:lnTo>
                  <a:close/>
                  <a:moveTo>
                    <a:pt x="943" y="566"/>
                  </a:moveTo>
                  <a:lnTo>
                    <a:pt x="860" y="566"/>
                  </a:lnTo>
                  <a:lnTo>
                    <a:pt x="523" y="182"/>
                  </a:lnTo>
                  <a:lnTo>
                    <a:pt x="184" y="566"/>
                  </a:lnTo>
                  <a:lnTo>
                    <a:pt x="101" y="566"/>
                  </a:lnTo>
                  <a:lnTo>
                    <a:pt x="523" y="88"/>
                  </a:lnTo>
                  <a:lnTo>
                    <a:pt x="943" y="56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grpSp>
      <p:cxnSp>
        <p:nvCxnSpPr>
          <p:cNvPr id="10" name="Straight Connector 9">
            <a:extLst>
              <a:ext uri="{FF2B5EF4-FFF2-40B4-BE49-F238E27FC236}">
                <a16:creationId xmlns:a16="http://schemas.microsoft.com/office/drawing/2014/main" id="{5097A817-59EB-314D-EAF0-54B08AF2E6C6}"/>
              </a:ext>
            </a:extLst>
          </p:cNvPr>
          <p:cNvCxnSpPr/>
          <p:nvPr userDrawn="1"/>
        </p:nvCxnSpPr>
        <p:spPr>
          <a:xfrm>
            <a:off x="3119438" y="3906838"/>
            <a:ext cx="2884487" cy="0"/>
          </a:xfrm>
          <a:prstGeom prst="line">
            <a:avLst/>
          </a:prstGeom>
          <a:ln w="6350">
            <a:solidFill>
              <a:schemeClr val="accent2"/>
            </a:solidFill>
          </a:ln>
          <a:effectLst/>
        </p:spPr>
        <p:style>
          <a:lnRef idx="2">
            <a:schemeClr val="accent1"/>
          </a:lnRef>
          <a:fillRef idx="0">
            <a:schemeClr val="accent1"/>
          </a:fillRef>
          <a:effectRef idx="1">
            <a:schemeClr val="accent1"/>
          </a:effectRef>
          <a:fontRef idx="minor">
            <a:schemeClr val="tx1"/>
          </a:fontRef>
        </p:style>
      </p:cxnSp>
      <p:pic>
        <p:nvPicPr>
          <p:cNvPr id="11" name="Picture 14">
            <a:extLst>
              <a:ext uri="{FF2B5EF4-FFF2-40B4-BE49-F238E27FC236}">
                <a16:creationId xmlns:a16="http://schemas.microsoft.com/office/drawing/2014/main" id="{11B47DEC-BA02-2DD9-7AF4-D2DB4CC1374C}"/>
              </a:ext>
            </a:extLst>
          </p:cNvPr>
          <p:cNvPicPr>
            <a:picLocks noChangeAspect="1"/>
          </p:cNvPicPr>
          <p:nvPr userDrawn="1"/>
        </p:nvPicPr>
        <p:blipFill>
          <a:blip r:embed="rId3" cstate="hqprint">
            <a:extLst>
              <a:ext uri="{28A0092B-C50C-407E-A947-70E740481C1C}">
                <a14:useLocalDpi xmlns:a14="http://schemas.microsoft.com/office/drawing/2010/main"/>
              </a:ext>
            </a:extLst>
          </a:blip>
          <a:srcRect t="-452" r="-1038"/>
          <a:stretch>
            <a:fillRect/>
          </a:stretch>
        </p:blipFill>
        <p:spPr bwMode="auto">
          <a:xfrm>
            <a:off x="-17463" y="-20638"/>
            <a:ext cx="1254126" cy="1265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2">
            <a:extLst>
              <a:ext uri="{FF2B5EF4-FFF2-40B4-BE49-F238E27FC236}">
                <a16:creationId xmlns:a16="http://schemas.microsoft.com/office/drawing/2014/main" id="{F57E89B6-9E0F-9AED-277B-8EE2D57EA842}"/>
              </a:ext>
            </a:extLst>
          </p:cNvPr>
          <p:cNvPicPr>
            <a:picLocks noChangeAspect="1"/>
          </p:cNvPicPr>
          <p:nvPr userDrawn="1"/>
        </p:nvPicPr>
        <p:blipFill>
          <a:blip r:embed="rId4">
            <a:extLst>
              <a:ext uri="{28A0092B-C50C-407E-A947-70E740481C1C}">
                <a14:useLocalDpi xmlns:a14="http://schemas.microsoft.com/office/drawing/2010/main"/>
              </a:ext>
            </a:extLst>
          </a:blip>
          <a:srcRect/>
          <a:stretch>
            <a:fillRect/>
          </a:stretch>
        </p:blipFill>
        <p:spPr bwMode="auto">
          <a:xfrm>
            <a:off x="6665913" y="3767138"/>
            <a:ext cx="2470150" cy="1363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1109384" y="2635628"/>
            <a:ext cx="6925234" cy="1122828"/>
          </a:xfrm>
        </p:spPr>
        <p:txBody>
          <a:bodyPr anchor="b">
            <a:noAutofit/>
          </a:bodyPr>
          <a:lstStyle>
            <a:lvl1pPr algn="ctr">
              <a:lnSpc>
                <a:spcPct val="95000"/>
              </a:lnSpc>
              <a:spcAft>
                <a:spcPts val="400"/>
              </a:spcAft>
              <a:defRPr sz="3600" b="0">
                <a:solidFill>
                  <a:schemeClr val="bg1"/>
                </a:solidFill>
              </a:defRPr>
            </a:lvl1pPr>
          </a:lstStyle>
          <a:p>
            <a:r>
              <a:rPr lang="en-US"/>
              <a:t>Click to edit Master title style</a:t>
            </a:r>
          </a:p>
        </p:txBody>
      </p:sp>
      <p:sp>
        <p:nvSpPr>
          <p:cNvPr id="53" name="Subtitle 2"/>
          <p:cNvSpPr>
            <a:spLocks noGrp="1"/>
          </p:cNvSpPr>
          <p:nvPr>
            <p:ph type="subTitle" idx="1"/>
          </p:nvPr>
        </p:nvSpPr>
        <p:spPr>
          <a:xfrm>
            <a:off x="2554614" y="4017324"/>
            <a:ext cx="4034116" cy="202932"/>
          </a:xfrm>
        </p:spPr>
        <p:txBody>
          <a:bodyPr anchor="ctr"/>
          <a:lstStyle>
            <a:lvl1pPr marL="0" indent="0" algn="ctr">
              <a:lnSpc>
                <a:spcPct val="90000"/>
              </a:lnSpc>
              <a:spcBef>
                <a:spcPts val="0"/>
              </a:spcBef>
              <a:spcAft>
                <a:spcPts val="600"/>
              </a:spcAft>
              <a:buNone/>
              <a:defRPr sz="1200" b="1">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54" name="Text Placeholder 14"/>
          <p:cNvSpPr>
            <a:spLocks noGrp="1"/>
          </p:cNvSpPr>
          <p:nvPr>
            <p:ph type="body" sz="quarter" idx="10"/>
          </p:nvPr>
        </p:nvSpPr>
        <p:spPr>
          <a:xfrm>
            <a:off x="2548218" y="4271501"/>
            <a:ext cx="4046909" cy="167391"/>
          </a:xfrm>
        </p:spPr>
        <p:txBody>
          <a:bodyPr anchor="ctr"/>
          <a:lstStyle>
            <a:lvl1pPr marL="0" indent="0" algn="ctr">
              <a:buNone/>
              <a:defRPr sz="1200">
                <a:solidFill>
                  <a:schemeClr val="accent2"/>
                </a:solidFill>
              </a:defRPr>
            </a:lvl1pPr>
            <a:lvl2pPr algn="ctr">
              <a:defRPr sz="1200"/>
            </a:lvl2pPr>
            <a:lvl3pPr algn="ctr">
              <a:defRPr sz="1200"/>
            </a:lvl3pPr>
            <a:lvl4pPr algn="ctr">
              <a:defRPr sz="1200"/>
            </a:lvl4pPr>
            <a:lvl5pPr algn="ctr">
              <a:defRPr sz="1200"/>
            </a:lvl5pPr>
          </a:lstStyle>
          <a:p>
            <a:pPr lvl="0"/>
            <a:r>
              <a:rPr lang="en-US"/>
              <a:t>Edit Master text styles</a:t>
            </a:r>
          </a:p>
        </p:txBody>
      </p:sp>
    </p:spTree>
    <p:extLst>
      <p:ext uri="{BB962C8B-B14F-4D97-AF65-F5344CB8AC3E}">
        <p14:creationId xmlns:p14="http://schemas.microsoft.com/office/powerpoint/2010/main" val="3107894318"/>
      </p:ext>
    </p:extLst>
  </p:cSld>
  <p:clrMapOvr>
    <a:masterClrMapping/>
  </p:clrMapOvr>
  <p:transition spd="slow">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9_Section Divider - Image">
    <p:spTree>
      <p:nvGrpSpPr>
        <p:cNvPr id="1" name=""/>
        <p:cNvGrpSpPr/>
        <p:nvPr/>
      </p:nvGrpSpPr>
      <p:grpSpPr>
        <a:xfrm>
          <a:off x="0" y="0"/>
          <a:ext cx="0" cy="0"/>
          <a:chOff x="0" y="0"/>
          <a:chExt cx="0" cy="0"/>
        </a:xfrm>
      </p:grpSpPr>
      <p:pic>
        <p:nvPicPr>
          <p:cNvPr id="4" name="Picture 6">
            <a:extLst>
              <a:ext uri="{FF2B5EF4-FFF2-40B4-BE49-F238E27FC236}">
                <a16:creationId xmlns:a16="http://schemas.microsoft.com/office/drawing/2014/main" id="{FA7CD1F6-8DC9-554B-44E7-900032715592}"/>
              </a:ext>
            </a:extLst>
          </p:cNvPr>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0" y="-36513"/>
            <a:ext cx="9144000" cy="5186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9E6CF642-06A0-66C2-7428-08CAFC11F3AA}"/>
              </a:ext>
            </a:extLst>
          </p:cNvPr>
          <p:cNvSpPr/>
          <p:nvPr userDrawn="1"/>
        </p:nvSpPr>
        <p:spPr>
          <a:xfrm>
            <a:off x="0" y="2292350"/>
            <a:ext cx="9144000" cy="2851150"/>
          </a:xfrm>
          <a:prstGeom prst="rect">
            <a:avLst/>
          </a:prstGeom>
          <a:solidFill>
            <a:schemeClr val="accent3">
              <a:alpha val="2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nvGrpSpPr>
          <p:cNvPr id="6" name="Group 8">
            <a:extLst>
              <a:ext uri="{FF2B5EF4-FFF2-40B4-BE49-F238E27FC236}">
                <a16:creationId xmlns:a16="http://schemas.microsoft.com/office/drawing/2014/main" id="{58D961D8-DFAC-7AAD-CFCD-5B384A32C512}"/>
              </a:ext>
            </a:extLst>
          </p:cNvPr>
          <p:cNvGrpSpPr>
            <a:grpSpLocks/>
          </p:cNvGrpSpPr>
          <p:nvPr userDrawn="1"/>
        </p:nvGrpSpPr>
        <p:grpSpPr bwMode="auto">
          <a:xfrm>
            <a:off x="7415213" y="4538663"/>
            <a:ext cx="1009650" cy="387350"/>
            <a:chOff x="819150" y="3517900"/>
            <a:chExt cx="1285875" cy="493713"/>
          </a:xfrm>
        </p:grpSpPr>
        <p:sp>
          <p:nvSpPr>
            <p:cNvPr id="7" name="Freeform 7">
              <a:extLst>
                <a:ext uri="{FF2B5EF4-FFF2-40B4-BE49-F238E27FC236}">
                  <a16:creationId xmlns:a16="http://schemas.microsoft.com/office/drawing/2014/main" id="{19C797E3-1650-D47C-9054-5C64CDAE728A}"/>
                </a:ext>
              </a:extLst>
            </p:cNvPr>
            <p:cNvSpPr>
              <a:spLocks noEditPoints="1"/>
            </p:cNvSpPr>
            <p:nvPr userDrawn="1"/>
          </p:nvSpPr>
          <p:spPr bwMode="auto">
            <a:xfrm>
              <a:off x="1343025" y="3640138"/>
              <a:ext cx="762000" cy="296863"/>
            </a:xfrm>
            <a:custGeom>
              <a:avLst/>
              <a:gdLst>
                <a:gd name="T0" fmla="*/ 2147483646 w 1184"/>
                <a:gd name="T1" fmla="*/ 2147483646 h 462"/>
                <a:gd name="T2" fmla="*/ 2147483646 w 1184"/>
                <a:gd name="T3" fmla="*/ 2147483646 h 462"/>
                <a:gd name="T4" fmla="*/ 2147483646 w 1184"/>
                <a:gd name="T5" fmla="*/ 2147483646 h 462"/>
                <a:gd name="T6" fmla="*/ 2147483646 w 1184"/>
                <a:gd name="T7" fmla="*/ 0 h 462"/>
                <a:gd name="T8" fmla="*/ 2147483646 w 1184"/>
                <a:gd name="T9" fmla="*/ 2147483646 h 462"/>
                <a:gd name="T10" fmla="*/ 2147483646 w 1184"/>
                <a:gd name="T11" fmla="*/ 2147483646 h 462"/>
                <a:gd name="T12" fmla="*/ 2147483646 w 1184"/>
                <a:gd name="T13" fmla="*/ 2147483646 h 462"/>
                <a:gd name="T14" fmla="*/ 2147483646 w 1184"/>
                <a:gd name="T15" fmla="*/ 2147483646 h 462"/>
                <a:gd name="T16" fmla="*/ 2147483646 w 1184"/>
                <a:gd name="T17" fmla="*/ 2147483646 h 462"/>
                <a:gd name="T18" fmla="*/ 2147483646 w 1184"/>
                <a:gd name="T19" fmla="*/ 2147483646 h 462"/>
                <a:gd name="T20" fmla="*/ 2147483646 w 1184"/>
                <a:gd name="T21" fmla="*/ 2147483646 h 462"/>
                <a:gd name="T22" fmla="*/ 2147483646 w 1184"/>
                <a:gd name="T23" fmla="*/ 2147483646 h 462"/>
                <a:gd name="T24" fmla="*/ 2147483646 w 1184"/>
                <a:gd name="T25" fmla="*/ 2147483646 h 462"/>
                <a:gd name="T26" fmla="*/ 2147483646 w 1184"/>
                <a:gd name="T27" fmla="*/ 2147483646 h 462"/>
                <a:gd name="T28" fmla="*/ 2147483646 w 1184"/>
                <a:gd name="T29" fmla="*/ 2147483646 h 462"/>
                <a:gd name="T30" fmla="*/ 2147483646 w 1184"/>
                <a:gd name="T31" fmla="*/ 2147483646 h 462"/>
                <a:gd name="T32" fmla="*/ 2147483646 w 1184"/>
                <a:gd name="T33" fmla="*/ 2147483646 h 462"/>
                <a:gd name="T34" fmla="*/ 2147483646 w 1184"/>
                <a:gd name="T35" fmla="*/ 2147483646 h 462"/>
                <a:gd name="T36" fmla="*/ 2147483646 w 1184"/>
                <a:gd name="T37" fmla="*/ 2147483646 h 462"/>
                <a:gd name="T38" fmla="*/ 2147483646 w 1184"/>
                <a:gd name="T39" fmla="*/ 2147483646 h 462"/>
                <a:gd name="T40" fmla="*/ 2147483646 w 1184"/>
                <a:gd name="T41" fmla="*/ 2147483646 h 462"/>
                <a:gd name="T42" fmla="*/ 2147483646 w 1184"/>
                <a:gd name="T43" fmla="*/ 2147483646 h 462"/>
                <a:gd name="T44" fmla="*/ 2147483646 w 1184"/>
                <a:gd name="T45" fmla="*/ 2147483646 h 462"/>
                <a:gd name="T46" fmla="*/ 2147483646 w 1184"/>
                <a:gd name="T47" fmla="*/ 2147483646 h 462"/>
                <a:gd name="T48" fmla="*/ 2147483646 w 1184"/>
                <a:gd name="T49" fmla="*/ 2147483646 h 462"/>
                <a:gd name="T50" fmla="*/ 2147483646 w 1184"/>
                <a:gd name="T51" fmla="*/ 2147483646 h 462"/>
                <a:gd name="T52" fmla="*/ 2147483646 w 1184"/>
                <a:gd name="T53" fmla="*/ 2147483646 h 462"/>
                <a:gd name="T54" fmla="*/ 2147483646 w 1184"/>
                <a:gd name="T55" fmla="*/ 2147483646 h 462"/>
                <a:gd name="T56" fmla="*/ 2147483646 w 1184"/>
                <a:gd name="T57" fmla="*/ 2147483646 h 462"/>
                <a:gd name="T58" fmla="*/ 2147483646 w 1184"/>
                <a:gd name="T59" fmla="*/ 2147483646 h 462"/>
                <a:gd name="T60" fmla="*/ 2147483646 w 1184"/>
                <a:gd name="T61" fmla="*/ 2147483646 h 462"/>
                <a:gd name="T62" fmla="*/ 2147483646 w 1184"/>
                <a:gd name="T63" fmla="*/ 2147483646 h 462"/>
                <a:gd name="T64" fmla="*/ 2147483646 w 1184"/>
                <a:gd name="T65" fmla="*/ 2147483646 h 462"/>
                <a:gd name="T66" fmla="*/ 2147483646 w 1184"/>
                <a:gd name="T67" fmla="*/ 2147483646 h 462"/>
                <a:gd name="T68" fmla="*/ 2147483646 w 1184"/>
                <a:gd name="T69" fmla="*/ 2147483646 h 462"/>
                <a:gd name="T70" fmla="*/ 2147483646 w 1184"/>
                <a:gd name="T71" fmla="*/ 2147483646 h 462"/>
                <a:gd name="T72" fmla="*/ 2147483646 w 1184"/>
                <a:gd name="T73" fmla="*/ 2147483646 h 462"/>
                <a:gd name="T74" fmla="*/ 2147483646 w 1184"/>
                <a:gd name="T75" fmla="*/ 2147483646 h 462"/>
                <a:gd name="T76" fmla="*/ 2147483646 w 1184"/>
                <a:gd name="T77" fmla="*/ 2147483646 h 462"/>
                <a:gd name="T78" fmla="*/ 2147483646 w 1184"/>
                <a:gd name="T79" fmla="*/ 2147483646 h 462"/>
                <a:gd name="T80" fmla="*/ 2147483646 w 1184"/>
                <a:gd name="T81" fmla="*/ 2147483646 h 462"/>
                <a:gd name="T82" fmla="*/ 2147483646 w 1184"/>
                <a:gd name="T83" fmla="*/ 2147483646 h 462"/>
                <a:gd name="T84" fmla="*/ 2147483646 w 1184"/>
                <a:gd name="T85" fmla="*/ 2147483646 h 462"/>
                <a:gd name="T86" fmla="*/ 2147483646 w 1184"/>
                <a:gd name="T87" fmla="*/ 2147483646 h 462"/>
                <a:gd name="T88" fmla="*/ 2147483646 w 1184"/>
                <a:gd name="T89" fmla="*/ 2147483646 h 462"/>
                <a:gd name="T90" fmla="*/ 2147483646 w 1184"/>
                <a:gd name="T91" fmla="*/ 2147483646 h 462"/>
                <a:gd name="T92" fmla="*/ 2147483646 w 1184"/>
                <a:gd name="T93" fmla="*/ 2147483646 h 462"/>
                <a:gd name="T94" fmla="*/ 2147483646 w 1184"/>
                <a:gd name="T95" fmla="*/ 2147483646 h 462"/>
                <a:gd name="T96" fmla="*/ 2147483646 w 1184"/>
                <a:gd name="T97" fmla="*/ 2147483646 h 462"/>
                <a:gd name="T98" fmla="*/ 2147483646 w 1184"/>
                <a:gd name="T99" fmla="*/ 2147483646 h 462"/>
                <a:gd name="T100" fmla="*/ 2147483646 w 1184"/>
                <a:gd name="T101" fmla="*/ 2147483646 h 462"/>
                <a:gd name="T102" fmla="*/ 2147483646 w 1184"/>
                <a:gd name="T103" fmla="*/ 2147483646 h 462"/>
                <a:gd name="T104" fmla="*/ 2147483646 w 1184"/>
                <a:gd name="T105" fmla="*/ 2147483646 h 462"/>
                <a:gd name="T106" fmla="*/ 2147483646 w 1184"/>
                <a:gd name="T107" fmla="*/ 2147483646 h 462"/>
                <a:gd name="T108" fmla="*/ 2147483646 w 1184"/>
                <a:gd name="T109" fmla="*/ 2147483646 h 462"/>
                <a:gd name="T110" fmla="*/ 2147483646 w 1184"/>
                <a:gd name="T111" fmla="*/ 2147483646 h 462"/>
                <a:gd name="T112" fmla="*/ 2147483646 w 1184"/>
                <a:gd name="T113" fmla="*/ 2147483646 h 462"/>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1184" h="462">
                  <a:moveTo>
                    <a:pt x="17" y="70"/>
                  </a:moveTo>
                  <a:cubicBezTo>
                    <a:pt x="17" y="114"/>
                    <a:pt x="17" y="114"/>
                    <a:pt x="17" y="114"/>
                  </a:cubicBezTo>
                  <a:cubicBezTo>
                    <a:pt x="76" y="114"/>
                    <a:pt x="76" y="114"/>
                    <a:pt x="76" y="114"/>
                  </a:cubicBezTo>
                  <a:cubicBezTo>
                    <a:pt x="76" y="127"/>
                    <a:pt x="76" y="127"/>
                    <a:pt x="76" y="127"/>
                  </a:cubicBezTo>
                  <a:cubicBezTo>
                    <a:pt x="3" y="127"/>
                    <a:pt x="3" y="127"/>
                    <a:pt x="3" y="127"/>
                  </a:cubicBezTo>
                  <a:cubicBezTo>
                    <a:pt x="3" y="2"/>
                    <a:pt x="3" y="2"/>
                    <a:pt x="3" y="2"/>
                  </a:cubicBezTo>
                  <a:cubicBezTo>
                    <a:pt x="74" y="2"/>
                    <a:pt x="74" y="2"/>
                    <a:pt x="74" y="2"/>
                  </a:cubicBezTo>
                  <a:cubicBezTo>
                    <a:pt x="74" y="15"/>
                    <a:pt x="74" y="15"/>
                    <a:pt x="74" y="15"/>
                  </a:cubicBezTo>
                  <a:cubicBezTo>
                    <a:pt x="17" y="15"/>
                    <a:pt x="17" y="15"/>
                    <a:pt x="17" y="15"/>
                  </a:cubicBezTo>
                  <a:cubicBezTo>
                    <a:pt x="17" y="57"/>
                    <a:pt x="17" y="57"/>
                    <a:pt x="17" y="57"/>
                  </a:cubicBezTo>
                  <a:cubicBezTo>
                    <a:pt x="69" y="57"/>
                    <a:pt x="69" y="57"/>
                    <a:pt x="69" y="57"/>
                  </a:cubicBezTo>
                  <a:cubicBezTo>
                    <a:pt x="69" y="70"/>
                    <a:pt x="69" y="70"/>
                    <a:pt x="69" y="70"/>
                  </a:cubicBezTo>
                  <a:lnTo>
                    <a:pt x="17" y="70"/>
                  </a:lnTo>
                  <a:close/>
                  <a:moveTo>
                    <a:pt x="186" y="2"/>
                  </a:moveTo>
                  <a:cubicBezTo>
                    <a:pt x="172" y="2"/>
                    <a:pt x="172" y="2"/>
                    <a:pt x="172" y="2"/>
                  </a:cubicBezTo>
                  <a:cubicBezTo>
                    <a:pt x="172" y="97"/>
                    <a:pt x="172" y="97"/>
                    <a:pt x="172" y="97"/>
                  </a:cubicBezTo>
                  <a:cubicBezTo>
                    <a:pt x="119" y="2"/>
                    <a:pt x="119" y="2"/>
                    <a:pt x="119" y="2"/>
                  </a:cubicBezTo>
                  <a:cubicBezTo>
                    <a:pt x="106" y="2"/>
                    <a:pt x="106" y="2"/>
                    <a:pt x="106" y="2"/>
                  </a:cubicBezTo>
                  <a:cubicBezTo>
                    <a:pt x="106" y="127"/>
                    <a:pt x="106" y="127"/>
                    <a:pt x="106" y="127"/>
                  </a:cubicBezTo>
                  <a:cubicBezTo>
                    <a:pt x="120" y="127"/>
                    <a:pt x="120" y="127"/>
                    <a:pt x="120" y="127"/>
                  </a:cubicBezTo>
                  <a:cubicBezTo>
                    <a:pt x="120" y="31"/>
                    <a:pt x="120" y="31"/>
                    <a:pt x="120" y="31"/>
                  </a:cubicBezTo>
                  <a:cubicBezTo>
                    <a:pt x="174" y="127"/>
                    <a:pt x="174" y="127"/>
                    <a:pt x="174" y="127"/>
                  </a:cubicBezTo>
                  <a:cubicBezTo>
                    <a:pt x="186" y="127"/>
                    <a:pt x="186" y="127"/>
                    <a:pt x="186" y="127"/>
                  </a:cubicBezTo>
                  <a:lnTo>
                    <a:pt x="186" y="2"/>
                  </a:lnTo>
                  <a:close/>
                  <a:moveTo>
                    <a:pt x="262" y="78"/>
                  </a:moveTo>
                  <a:cubicBezTo>
                    <a:pt x="285" y="78"/>
                    <a:pt x="285" y="78"/>
                    <a:pt x="285" y="78"/>
                  </a:cubicBezTo>
                  <a:cubicBezTo>
                    <a:pt x="285" y="91"/>
                    <a:pt x="285" y="91"/>
                    <a:pt x="285" y="91"/>
                  </a:cubicBezTo>
                  <a:cubicBezTo>
                    <a:pt x="285" y="106"/>
                    <a:pt x="276" y="116"/>
                    <a:pt x="259" y="116"/>
                  </a:cubicBezTo>
                  <a:cubicBezTo>
                    <a:pt x="242" y="116"/>
                    <a:pt x="232" y="105"/>
                    <a:pt x="232" y="89"/>
                  </a:cubicBezTo>
                  <a:cubicBezTo>
                    <a:pt x="232" y="40"/>
                    <a:pt x="232" y="40"/>
                    <a:pt x="232" y="40"/>
                  </a:cubicBezTo>
                  <a:cubicBezTo>
                    <a:pt x="232" y="25"/>
                    <a:pt x="242" y="13"/>
                    <a:pt x="259" y="13"/>
                  </a:cubicBezTo>
                  <a:cubicBezTo>
                    <a:pt x="276" y="13"/>
                    <a:pt x="285" y="23"/>
                    <a:pt x="285" y="36"/>
                  </a:cubicBezTo>
                  <a:cubicBezTo>
                    <a:pt x="285" y="39"/>
                    <a:pt x="285" y="39"/>
                    <a:pt x="285" y="39"/>
                  </a:cubicBezTo>
                  <a:cubicBezTo>
                    <a:pt x="299" y="39"/>
                    <a:pt x="299" y="39"/>
                    <a:pt x="299" y="39"/>
                  </a:cubicBezTo>
                  <a:cubicBezTo>
                    <a:pt x="299" y="36"/>
                    <a:pt x="299" y="36"/>
                    <a:pt x="299" y="36"/>
                  </a:cubicBezTo>
                  <a:cubicBezTo>
                    <a:pt x="299" y="14"/>
                    <a:pt x="283" y="0"/>
                    <a:pt x="259" y="0"/>
                  </a:cubicBezTo>
                  <a:cubicBezTo>
                    <a:pt x="234" y="0"/>
                    <a:pt x="218" y="16"/>
                    <a:pt x="218" y="40"/>
                  </a:cubicBezTo>
                  <a:cubicBezTo>
                    <a:pt x="218" y="89"/>
                    <a:pt x="218" y="89"/>
                    <a:pt x="218" y="89"/>
                  </a:cubicBezTo>
                  <a:cubicBezTo>
                    <a:pt x="218" y="114"/>
                    <a:pt x="235" y="129"/>
                    <a:pt x="259" y="129"/>
                  </a:cubicBezTo>
                  <a:cubicBezTo>
                    <a:pt x="283" y="129"/>
                    <a:pt x="299" y="114"/>
                    <a:pt x="299" y="91"/>
                  </a:cubicBezTo>
                  <a:cubicBezTo>
                    <a:pt x="299" y="66"/>
                    <a:pt x="299" y="66"/>
                    <a:pt x="299" y="66"/>
                  </a:cubicBezTo>
                  <a:cubicBezTo>
                    <a:pt x="262" y="66"/>
                    <a:pt x="262" y="66"/>
                    <a:pt x="262" y="66"/>
                  </a:cubicBezTo>
                  <a:lnTo>
                    <a:pt x="262" y="78"/>
                  </a:lnTo>
                  <a:close/>
                  <a:moveTo>
                    <a:pt x="346" y="2"/>
                  </a:moveTo>
                  <a:cubicBezTo>
                    <a:pt x="331" y="2"/>
                    <a:pt x="331" y="2"/>
                    <a:pt x="331" y="2"/>
                  </a:cubicBezTo>
                  <a:cubicBezTo>
                    <a:pt x="331" y="127"/>
                    <a:pt x="331" y="127"/>
                    <a:pt x="331" y="127"/>
                  </a:cubicBezTo>
                  <a:cubicBezTo>
                    <a:pt x="346" y="127"/>
                    <a:pt x="346" y="127"/>
                    <a:pt x="346" y="127"/>
                  </a:cubicBezTo>
                  <a:lnTo>
                    <a:pt x="346" y="2"/>
                  </a:lnTo>
                  <a:close/>
                  <a:moveTo>
                    <a:pt x="463" y="2"/>
                  </a:moveTo>
                  <a:cubicBezTo>
                    <a:pt x="449" y="2"/>
                    <a:pt x="449" y="2"/>
                    <a:pt x="449" y="2"/>
                  </a:cubicBezTo>
                  <a:cubicBezTo>
                    <a:pt x="449" y="97"/>
                    <a:pt x="449" y="97"/>
                    <a:pt x="449" y="97"/>
                  </a:cubicBezTo>
                  <a:cubicBezTo>
                    <a:pt x="396" y="2"/>
                    <a:pt x="396" y="2"/>
                    <a:pt x="396" y="2"/>
                  </a:cubicBezTo>
                  <a:cubicBezTo>
                    <a:pt x="383" y="2"/>
                    <a:pt x="383" y="2"/>
                    <a:pt x="383" y="2"/>
                  </a:cubicBezTo>
                  <a:cubicBezTo>
                    <a:pt x="383" y="127"/>
                    <a:pt x="383" y="127"/>
                    <a:pt x="383" y="127"/>
                  </a:cubicBezTo>
                  <a:cubicBezTo>
                    <a:pt x="397" y="127"/>
                    <a:pt x="397" y="127"/>
                    <a:pt x="397" y="127"/>
                  </a:cubicBezTo>
                  <a:cubicBezTo>
                    <a:pt x="397" y="31"/>
                    <a:pt x="397" y="31"/>
                    <a:pt x="397" y="31"/>
                  </a:cubicBezTo>
                  <a:cubicBezTo>
                    <a:pt x="451" y="127"/>
                    <a:pt x="451" y="127"/>
                    <a:pt x="451" y="127"/>
                  </a:cubicBezTo>
                  <a:cubicBezTo>
                    <a:pt x="463" y="127"/>
                    <a:pt x="463" y="127"/>
                    <a:pt x="463" y="127"/>
                  </a:cubicBezTo>
                  <a:lnTo>
                    <a:pt x="463" y="2"/>
                  </a:lnTo>
                  <a:close/>
                  <a:moveTo>
                    <a:pt x="564" y="70"/>
                  </a:moveTo>
                  <a:cubicBezTo>
                    <a:pt x="564" y="57"/>
                    <a:pt x="564" y="57"/>
                    <a:pt x="564" y="57"/>
                  </a:cubicBezTo>
                  <a:cubicBezTo>
                    <a:pt x="512" y="57"/>
                    <a:pt x="512" y="57"/>
                    <a:pt x="512" y="57"/>
                  </a:cubicBezTo>
                  <a:cubicBezTo>
                    <a:pt x="512" y="15"/>
                    <a:pt x="512" y="15"/>
                    <a:pt x="512" y="15"/>
                  </a:cubicBezTo>
                  <a:cubicBezTo>
                    <a:pt x="569" y="15"/>
                    <a:pt x="569" y="15"/>
                    <a:pt x="569" y="15"/>
                  </a:cubicBezTo>
                  <a:cubicBezTo>
                    <a:pt x="569" y="2"/>
                    <a:pt x="569" y="2"/>
                    <a:pt x="569" y="2"/>
                  </a:cubicBezTo>
                  <a:cubicBezTo>
                    <a:pt x="498" y="2"/>
                    <a:pt x="498" y="2"/>
                    <a:pt x="498" y="2"/>
                  </a:cubicBezTo>
                  <a:cubicBezTo>
                    <a:pt x="498" y="127"/>
                    <a:pt x="498" y="127"/>
                    <a:pt x="498" y="127"/>
                  </a:cubicBezTo>
                  <a:cubicBezTo>
                    <a:pt x="571" y="127"/>
                    <a:pt x="571" y="127"/>
                    <a:pt x="571" y="127"/>
                  </a:cubicBezTo>
                  <a:cubicBezTo>
                    <a:pt x="571" y="114"/>
                    <a:pt x="571" y="114"/>
                    <a:pt x="571" y="114"/>
                  </a:cubicBezTo>
                  <a:cubicBezTo>
                    <a:pt x="512" y="114"/>
                    <a:pt x="512" y="114"/>
                    <a:pt x="512" y="114"/>
                  </a:cubicBezTo>
                  <a:cubicBezTo>
                    <a:pt x="512" y="70"/>
                    <a:pt x="512" y="70"/>
                    <a:pt x="512" y="70"/>
                  </a:cubicBezTo>
                  <a:lnTo>
                    <a:pt x="564" y="70"/>
                  </a:lnTo>
                  <a:close/>
                  <a:moveTo>
                    <a:pt x="664" y="70"/>
                  </a:moveTo>
                  <a:cubicBezTo>
                    <a:pt x="664" y="57"/>
                    <a:pt x="664" y="57"/>
                    <a:pt x="664" y="57"/>
                  </a:cubicBezTo>
                  <a:cubicBezTo>
                    <a:pt x="612" y="57"/>
                    <a:pt x="612" y="57"/>
                    <a:pt x="612" y="57"/>
                  </a:cubicBezTo>
                  <a:cubicBezTo>
                    <a:pt x="612" y="15"/>
                    <a:pt x="612" y="15"/>
                    <a:pt x="612" y="15"/>
                  </a:cubicBezTo>
                  <a:cubicBezTo>
                    <a:pt x="669" y="15"/>
                    <a:pt x="669" y="15"/>
                    <a:pt x="669" y="15"/>
                  </a:cubicBezTo>
                  <a:cubicBezTo>
                    <a:pt x="669" y="2"/>
                    <a:pt x="669" y="2"/>
                    <a:pt x="669" y="2"/>
                  </a:cubicBezTo>
                  <a:cubicBezTo>
                    <a:pt x="597" y="2"/>
                    <a:pt x="597" y="2"/>
                    <a:pt x="597" y="2"/>
                  </a:cubicBezTo>
                  <a:cubicBezTo>
                    <a:pt x="597" y="127"/>
                    <a:pt x="597" y="127"/>
                    <a:pt x="597" y="127"/>
                  </a:cubicBezTo>
                  <a:cubicBezTo>
                    <a:pt x="670" y="127"/>
                    <a:pt x="670" y="127"/>
                    <a:pt x="670" y="127"/>
                  </a:cubicBezTo>
                  <a:cubicBezTo>
                    <a:pt x="670" y="114"/>
                    <a:pt x="670" y="114"/>
                    <a:pt x="670" y="114"/>
                  </a:cubicBezTo>
                  <a:cubicBezTo>
                    <a:pt x="612" y="114"/>
                    <a:pt x="612" y="114"/>
                    <a:pt x="612" y="114"/>
                  </a:cubicBezTo>
                  <a:cubicBezTo>
                    <a:pt x="612" y="70"/>
                    <a:pt x="612" y="70"/>
                    <a:pt x="612" y="70"/>
                  </a:cubicBezTo>
                  <a:lnTo>
                    <a:pt x="664" y="70"/>
                  </a:lnTo>
                  <a:close/>
                  <a:moveTo>
                    <a:pt x="779" y="127"/>
                  </a:moveTo>
                  <a:cubicBezTo>
                    <a:pt x="756" y="74"/>
                    <a:pt x="756" y="74"/>
                    <a:pt x="756" y="74"/>
                  </a:cubicBezTo>
                  <a:cubicBezTo>
                    <a:pt x="770" y="69"/>
                    <a:pt x="779" y="56"/>
                    <a:pt x="779" y="39"/>
                  </a:cubicBezTo>
                  <a:cubicBezTo>
                    <a:pt x="779" y="17"/>
                    <a:pt x="761" y="2"/>
                    <a:pt x="737" y="2"/>
                  </a:cubicBezTo>
                  <a:cubicBezTo>
                    <a:pt x="699" y="2"/>
                    <a:pt x="699" y="2"/>
                    <a:pt x="699" y="2"/>
                  </a:cubicBezTo>
                  <a:cubicBezTo>
                    <a:pt x="699" y="127"/>
                    <a:pt x="699" y="127"/>
                    <a:pt x="699" y="127"/>
                  </a:cubicBezTo>
                  <a:cubicBezTo>
                    <a:pt x="713" y="127"/>
                    <a:pt x="713" y="127"/>
                    <a:pt x="713" y="127"/>
                  </a:cubicBezTo>
                  <a:cubicBezTo>
                    <a:pt x="713" y="78"/>
                    <a:pt x="713" y="78"/>
                    <a:pt x="713" y="78"/>
                  </a:cubicBezTo>
                  <a:cubicBezTo>
                    <a:pt x="736" y="78"/>
                    <a:pt x="736" y="78"/>
                    <a:pt x="736" y="78"/>
                  </a:cubicBezTo>
                  <a:cubicBezTo>
                    <a:pt x="738" y="78"/>
                    <a:pt x="740" y="78"/>
                    <a:pt x="742" y="78"/>
                  </a:cubicBezTo>
                  <a:cubicBezTo>
                    <a:pt x="763" y="127"/>
                    <a:pt x="763" y="127"/>
                    <a:pt x="763" y="127"/>
                  </a:cubicBezTo>
                  <a:lnTo>
                    <a:pt x="779" y="127"/>
                  </a:lnTo>
                  <a:close/>
                  <a:moveTo>
                    <a:pt x="736" y="15"/>
                  </a:moveTo>
                  <a:cubicBezTo>
                    <a:pt x="753" y="15"/>
                    <a:pt x="764" y="25"/>
                    <a:pt x="764" y="40"/>
                  </a:cubicBezTo>
                  <a:cubicBezTo>
                    <a:pt x="764" y="55"/>
                    <a:pt x="753" y="65"/>
                    <a:pt x="736" y="65"/>
                  </a:cubicBezTo>
                  <a:cubicBezTo>
                    <a:pt x="713" y="65"/>
                    <a:pt x="713" y="65"/>
                    <a:pt x="713" y="65"/>
                  </a:cubicBezTo>
                  <a:cubicBezTo>
                    <a:pt x="713" y="15"/>
                    <a:pt x="713" y="15"/>
                    <a:pt x="713" y="15"/>
                  </a:cubicBezTo>
                  <a:lnTo>
                    <a:pt x="736" y="15"/>
                  </a:lnTo>
                  <a:close/>
                  <a:moveTo>
                    <a:pt x="881" y="38"/>
                  </a:moveTo>
                  <a:cubicBezTo>
                    <a:pt x="881" y="35"/>
                    <a:pt x="881" y="35"/>
                    <a:pt x="881" y="35"/>
                  </a:cubicBezTo>
                  <a:cubicBezTo>
                    <a:pt x="881" y="14"/>
                    <a:pt x="865" y="0"/>
                    <a:pt x="842" y="0"/>
                  </a:cubicBezTo>
                  <a:cubicBezTo>
                    <a:pt x="819" y="0"/>
                    <a:pt x="804" y="14"/>
                    <a:pt x="804" y="32"/>
                  </a:cubicBezTo>
                  <a:cubicBezTo>
                    <a:pt x="804" y="49"/>
                    <a:pt x="816" y="58"/>
                    <a:pt x="830" y="64"/>
                  </a:cubicBezTo>
                  <a:cubicBezTo>
                    <a:pt x="847" y="71"/>
                    <a:pt x="847" y="71"/>
                    <a:pt x="847" y="71"/>
                  </a:cubicBezTo>
                  <a:cubicBezTo>
                    <a:pt x="859" y="76"/>
                    <a:pt x="869" y="81"/>
                    <a:pt x="869" y="94"/>
                  </a:cubicBezTo>
                  <a:cubicBezTo>
                    <a:pt x="869" y="107"/>
                    <a:pt x="859" y="117"/>
                    <a:pt x="842" y="117"/>
                  </a:cubicBezTo>
                  <a:cubicBezTo>
                    <a:pt x="825" y="117"/>
                    <a:pt x="816" y="107"/>
                    <a:pt x="816" y="95"/>
                  </a:cubicBezTo>
                  <a:cubicBezTo>
                    <a:pt x="816" y="91"/>
                    <a:pt x="816" y="91"/>
                    <a:pt x="816" y="91"/>
                  </a:cubicBezTo>
                  <a:cubicBezTo>
                    <a:pt x="802" y="91"/>
                    <a:pt x="802" y="91"/>
                    <a:pt x="802" y="91"/>
                  </a:cubicBezTo>
                  <a:cubicBezTo>
                    <a:pt x="802" y="94"/>
                    <a:pt x="802" y="94"/>
                    <a:pt x="802" y="94"/>
                  </a:cubicBezTo>
                  <a:cubicBezTo>
                    <a:pt x="802" y="115"/>
                    <a:pt x="818" y="129"/>
                    <a:pt x="842" y="129"/>
                  </a:cubicBezTo>
                  <a:cubicBezTo>
                    <a:pt x="866" y="129"/>
                    <a:pt x="883" y="115"/>
                    <a:pt x="883" y="93"/>
                  </a:cubicBezTo>
                  <a:cubicBezTo>
                    <a:pt x="883" y="71"/>
                    <a:pt x="867" y="64"/>
                    <a:pt x="853" y="58"/>
                  </a:cubicBezTo>
                  <a:cubicBezTo>
                    <a:pt x="832" y="50"/>
                    <a:pt x="832" y="50"/>
                    <a:pt x="832" y="50"/>
                  </a:cubicBezTo>
                  <a:cubicBezTo>
                    <a:pt x="824" y="46"/>
                    <a:pt x="818" y="40"/>
                    <a:pt x="818" y="31"/>
                  </a:cubicBezTo>
                  <a:cubicBezTo>
                    <a:pt x="818" y="20"/>
                    <a:pt x="827" y="13"/>
                    <a:pt x="842" y="13"/>
                  </a:cubicBezTo>
                  <a:cubicBezTo>
                    <a:pt x="858" y="13"/>
                    <a:pt x="867" y="22"/>
                    <a:pt x="867" y="35"/>
                  </a:cubicBezTo>
                  <a:cubicBezTo>
                    <a:pt x="867" y="38"/>
                    <a:pt x="867" y="38"/>
                    <a:pt x="867" y="38"/>
                  </a:cubicBezTo>
                  <a:lnTo>
                    <a:pt x="881" y="38"/>
                  </a:lnTo>
                  <a:close/>
                  <a:moveTo>
                    <a:pt x="1039" y="56"/>
                  </a:moveTo>
                  <a:cubicBezTo>
                    <a:pt x="990" y="56"/>
                    <a:pt x="990" y="56"/>
                    <a:pt x="990" y="56"/>
                  </a:cubicBezTo>
                  <a:cubicBezTo>
                    <a:pt x="972" y="56"/>
                    <a:pt x="965" y="47"/>
                    <a:pt x="965" y="34"/>
                  </a:cubicBezTo>
                  <a:cubicBezTo>
                    <a:pt x="965" y="22"/>
                    <a:pt x="973" y="13"/>
                    <a:pt x="987" y="13"/>
                  </a:cubicBezTo>
                  <a:cubicBezTo>
                    <a:pt x="1001" y="13"/>
                    <a:pt x="1008" y="22"/>
                    <a:pt x="1008" y="34"/>
                  </a:cubicBezTo>
                  <a:cubicBezTo>
                    <a:pt x="1008" y="37"/>
                    <a:pt x="1008" y="37"/>
                    <a:pt x="1008" y="37"/>
                  </a:cubicBezTo>
                  <a:cubicBezTo>
                    <a:pt x="1022" y="37"/>
                    <a:pt x="1022" y="37"/>
                    <a:pt x="1022" y="37"/>
                  </a:cubicBezTo>
                  <a:cubicBezTo>
                    <a:pt x="1022" y="34"/>
                    <a:pt x="1022" y="34"/>
                    <a:pt x="1022" y="34"/>
                  </a:cubicBezTo>
                  <a:cubicBezTo>
                    <a:pt x="1022" y="14"/>
                    <a:pt x="1008" y="0"/>
                    <a:pt x="987" y="0"/>
                  </a:cubicBezTo>
                  <a:cubicBezTo>
                    <a:pt x="965" y="0"/>
                    <a:pt x="951" y="14"/>
                    <a:pt x="951" y="33"/>
                  </a:cubicBezTo>
                  <a:cubicBezTo>
                    <a:pt x="951" y="46"/>
                    <a:pt x="956" y="56"/>
                    <a:pt x="968" y="62"/>
                  </a:cubicBezTo>
                  <a:cubicBezTo>
                    <a:pt x="954" y="67"/>
                    <a:pt x="946" y="78"/>
                    <a:pt x="946" y="93"/>
                  </a:cubicBezTo>
                  <a:cubicBezTo>
                    <a:pt x="946" y="115"/>
                    <a:pt x="963" y="129"/>
                    <a:pt x="987" y="129"/>
                  </a:cubicBezTo>
                  <a:cubicBezTo>
                    <a:pt x="1011" y="129"/>
                    <a:pt x="1027" y="114"/>
                    <a:pt x="1027" y="91"/>
                  </a:cubicBezTo>
                  <a:cubicBezTo>
                    <a:pt x="1027" y="68"/>
                    <a:pt x="1027" y="68"/>
                    <a:pt x="1027" y="68"/>
                  </a:cubicBezTo>
                  <a:cubicBezTo>
                    <a:pt x="1039" y="68"/>
                    <a:pt x="1039" y="68"/>
                    <a:pt x="1039" y="68"/>
                  </a:cubicBezTo>
                  <a:lnTo>
                    <a:pt x="1039" y="56"/>
                  </a:lnTo>
                  <a:close/>
                  <a:moveTo>
                    <a:pt x="1013" y="91"/>
                  </a:moveTo>
                  <a:cubicBezTo>
                    <a:pt x="1013" y="106"/>
                    <a:pt x="1004" y="117"/>
                    <a:pt x="987" y="117"/>
                  </a:cubicBezTo>
                  <a:cubicBezTo>
                    <a:pt x="970" y="117"/>
                    <a:pt x="961" y="107"/>
                    <a:pt x="961" y="92"/>
                  </a:cubicBezTo>
                  <a:cubicBezTo>
                    <a:pt x="961" y="80"/>
                    <a:pt x="969" y="68"/>
                    <a:pt x="989" y="68"/>
                  </a:cubicBezTo>
                  <a:cubicBezTo>
                    <a:pt x="1013" y="68"/>
                    <a:pt x="1013" y="68"/>
                    <a:pt x="1013" y="68"/>
                  </a:cubicBezTo>
                  <a:cubicBezTo>
                    <a:pt x="1013" y="91"/>
                    <a:pt x="1013" y="91"/>
                    <a:pt x="1013" y="91"/>
                  </a:cubicBezTo>
                  <a:moveTo>
                    <a:pt x="44" y="269"/>
                  </a:moveTo>
                  <a:cubicBezTo>
                    <a:pt x="67" y="269"/>
                    <a:pt x="67" y="269"/>
                    <a:pt x="67" y="269"/>
                  </a:cubicBezTo>
                  <a:cubicBezTo>
                    <a:pt x="67" y="283"/>
                    <a:pt x="67" y="283"/>
                    <a:pt x="67" y="283"/>
                  </a:cubicBezTo>
                  <a:cubicBezTo>
                    <a:pt x="67" y="297"/>
                    <a:pt x="58" y="307"/>
                    <a:pt x="41" y="307"/>
                  </a:cubicBezTo>
                  <a:cubicBezTo>
                    <a:pt x="24" y="307"/>
                    <a:pt x="14" y="296"/>
                    <a:pt x="14" y="281"/>
                  </a:cubicBezTo>
                  <a:cubicBezTo>
                    <a:pt x="14" y="231"/>
                    <a:pt x="14" y="231"/>
                    <a:pt x="14" y="231"/>
                  </a:cubicBezTo>
                  <a:cubicBezTo>
                    <a:pt x="14" y="216"/>
                    <a:pt x="24" y="205"/>
                    <a:pt x="41" y="205"/>
                  </a:cubicBezTo>
                  <a:cubicBezTo>
                    <a:pt x="57" y="205"/>
                    <a:pt x="67" y="214"/>
                    <a:pt x="67" y="227"/>
                  </a:cubicBezTo>
                  <a:cubicBezTo>
                    <a:pt x="67" y="230"/>
                    <a:pt x="67" y="230"/>
                    <a:pt x="67" y="230"/>
                  </a:cubicBezTo>
                  <a:cubicBezTo>
                    <a:pt x="81" y="230"/>
                    <a:pt x="81" y="230"/>
                    <a:pt x="81" y="230"/>
                  </a:cubicBezTo>
                  <a:cubicBezTo>
                    <a:pt x="81" y="228"/>
                    <a:pt x="81" y="228"/>
                    <a:pt x="81" y="228"/>
                  </a:cubicBezTo>
                  <a:cubicBezTo>
                    <a:pt x="81" y="205"/>
                    <a:pt x="64" y="192"/>
                    <a:pt x="41" y="192"/>
                  </a:cubicBezTo>
                  <a:cubicBezTo>
                    <a:pt x="16" y="192"/>
                    <a:pt x="0" y="207"/>
                    <a:pt x="0" y="232"/>
                  </a:cubicBezTo>
                  <a:cubicBezTo>
                    <a:pt x="0" y="280"/>
                    <a:pt x="0" y="280"/>
                    <a:pt x="0" y="280"/>
                  </a:cubicBezTo>
                  <a:cubicBezTo>
                    <a:pt x="0" y="305"/>
                    <a:pt x="16" y="320"/>
                    <a:pt x="41" y="320"/>
                  </a:cubicBezTo>
                  <a:cubicBezTo>
                    <a:pt x="64" y="320"/>
                    <a:pt x="81" y="306"/>
                    <a:pt x="81" y="282"/>
                  </a:cubicBezTo>
                  <a:cubicBezTo>
                    <a:pt x="81" y="257"/>
                    <a:pt x="81" y="257"/>
                    <a:pt x="81" y="257"/>
                  </a:cubicBezTo>
                  <a:cubicBezTo>
                    <a:pt x="44" y="257"/>
                    <a:pt x="44" y="257"/>
                    <a:pt x="44" y="257"/>
                  </a:cubicBezTo>
                  <a:lnTo>
                    <a:pt x="44" y="269"/>
                  </a:lnTo>
                  <a:close/>
                  <a:moveTo>
                    <a:pt x="174" y="261"/>
                  </a:moveTo>
                  <a:cubicBezTo>
                    <a:pt x="174" y="248"/>
                    <a:pt x="174" y="248"/>
                    <a:pt x="174" y="248"/>
                  </a:cubicBezTo>
                  <a:cubicBezTo>
                    <a:pt x="122" y="248"/>
                    <a:pt x="122" y="248"/>
                    <a:pt x="122" y="248"/>
                  </a:cubicBezTo>
                  <a:cubicBezTo>
                    <a:pt x="122" y="207"/>
                    <a:pt x="122" y="207"/>
                    <a:pt x="122" y="207"/>
                  </a:cubicBezTo>
                  <a:cubicBezTo>
                    <a:pt x="179" y="207"/>
                    <a:pt x="179" y="207"/>
                    <a:pt x="179" y="207"/>
                  </a:cubicBezTo>
                  <a:cubicBezTo>
                    <a:pt x="179" y="194"/>
                    <a:pt x="179" y="194"/>
                    <a:pt x="179" y="194"/>
                  </a:cubicBezTo>
                  <a:cubicBezTo>
                    <a:pt x="108" y="194"/>
                    <a:pt x="108" y="194"/>
                    <a:pt x="108" y="194"/>
                  </a:cubicBezTo>
                  <a:cubicBezTo>
                    <a:pt x="108" y="318"/>
                    <a:pt x="108" y="318"/>
                    <a:pt x="108" y="318"/>
                  </a:cubicBezTo>
                  <a:cubicBezTo>
                    <a:pt x="180" y="318"/>
                    <a:pt x="180" y="318"/>
                    <a:pt x="180" y="318"/>
                  </a:cubicBezTo>
                  <a:cubicBezTo>
                    <a:pt x="180" y="305"/>
                    <a:pt x="180" y="305"/>
                    <a:pt x="180" y="305"/>
                  </a:cubicBezTo>
                  <a:cubicBezTo>
                    <a:pt x="122" y="305"/>
                    <a:pt x="122" y="305"/>
                    <a:pt x="122" y="305"/>
                  </a:cubicBezTo>
                  <a:cubicBezTo>
                    <a:pt x="122" y="261"/>
                    <a:pt x="122" y="261"/>
                    <a:pt x="122" y="261"/>
                  </a:cubicBezTo>
                  <a:lnTo>
                    <a:pt x="174" y="261"/>
                  </a:lnTo>
                  <a:close/>
                  <a:moveTo>
                    <a:pt x="284" y="232"/>
                  </a:moveTo>
                  <a:cubicBezTo>
                    <a:pt x="284" y="207"/>
                    <a:pt x="267" y="192"/>
                    <a:pt x="243" y="192"/>
                  </a:cubicBezTo>
                  <a:cubicBezTo>
                    <a:pt x="218" y="192"/>
                    <a:pt x="202" y="207"/>
                    <a:pt x="202" y="232"/>
                  </a:cubicBezTo>
                  <a:cubicBezTo>
                    <a:pt x="202" y="280"/>
                    <a:pt x="202" y="280"/>
                    <a:pt x="202" y="280"/>
                  </a:cubicBezTo>
                  <a:cubicBezTo>
                    <a:pt x="202" y="305"/>
                    <a:pt x="218" y="320"/>
                    <a:pt x="243" y="320"/>
                  </a:cubicBezTo>
                  <a:cubicBezTo>
                    <a:pt x="267" y="320"/>
                    <a:pt x="284" y="305"/>
                    <a:pt x="284" y="280"/>
                  </a:cubicBezTo>
                  <a:lnTo>
                    <a:pt x="284" y="232"/>
                  </a:lnTo>
                  <a:close/>
                  <a:moveTo>
                    <a:pt x="216" y="231"/>
                  </a:moveTo>
                  <a:cubicBezTo>
                    <a:pt x="216" y="216"/>
                    <a:pt x="226" y="205"/>
                    <a:pt x="243" y="205"/>
                  </a:cubicBezTo>
                  <a:cubicBezTo>
                    <a:pt x="260" y="205"/>
                    <a:pt x="269" y="216"/>
                    <a:pt x="269" y="231"/>
                  </a:cubicBezTo>
                  <a:cubicBezTo>
                    <a:pt x="269" y="281"/>
                    <a:pt x="269" y="281"/>
                    <a:pt x="269" y="281"/>
                  </a:cubicBezTo>
                  <a:cubicBezTo>
                    <a:pt x="269" y="296"/>
                    <a:pt x="260" y="307"/>
                    <a:pt x="243" y="307"/>
                  </a:cubicBezTo>
                  <a:cubicBezTo>
                    <a:pt x="226" y="307"/>
                    <a:pt x="216" y="296"/>
                    <a:pt x="216" y="281"/>
                  </a:cubicBezTo>
                  <a:lnTo>
                    <a:pt x="216" y="231"/>
                  </a:lnTo>
                  <a:close/>
                  <a:moveTo>
                    <a:pt x="388" y="229"/>
                  </a:moveTo>
                  <a:cubicBezTo>
                    <a:pt x="388" y="227"/>
                    <a:pt x="388" y="227"/>
                    <a:pt x="388" y="227"/>
                  </a:cubicBezTo>
                  <a:cubicBezTo>
                    <a:pt x="388" y="205"/>
                    <a:pt x="372" y="192"/>
                    <a:pt x="349" y="192"/>
                  </a:cubicBezTo>
                  <a:cubicBezTo>
                    <a:pt x="327" y="192"/>
                    <a:pt x="311" y="205"/>
                    <a:pt x="311" y="224"/>
                  </a:cubicBezTo>
                  <a:cubicBezTo>
                    <a:pt x="311" y="240"/>
                    <a:pt x="323" y="250"/>
                    <a:pt x="337" y="255"/>
                  </a:cubicBezTo>
                  <a:cubicBezTo>
                    <a:pt x="355" y="262"/>
                    <a:pt x="355" y="262"/>
                    <a:pt x="355" y="262"/>
                  </a:cubicBezTo>
                  <a:cubicBezTo>
                    <a:pt x="366" y="267"/>
                    <a:pt x="376" y="272"/>
                    <a:pt x="376" y="286"/>
                  </a:cubicBezTo>
                  <a:cubicBezTo>
                    <a:pt x="376" y="298"/>
                    <a:pt x="366" y="308"/>
                    <a:pt x="349" y="308"/>
                  </a:cubicBezTo>
                  <a:cubicBezTo>
                    <a:pt x="333" y="308"/>
                    <a:pt x="323" y="299"/>
                    <a:pt x="323" y="286"/>
                  </a:cubicBezTo>
                  <a:cubicBezTo>
                    <a:pt x="323" y="282"/>
                    <a:pt x="323" y="282"/>
                    <a:pt x="323" y="282"/>
                  </a:cubicBezTo>
                  <a:cubicBezTo>
                    <a:pt x="309" y="282"/>
                    <a:pt x="309" y="282"/>
                    <a:pt x="309" y="282"/>
                  </a:cubicBezTo>
                  <a:cubicBezTo>
                    <a:pt x="309" y="285"/>
                    <a:pt x="309" y="285"/>
                    <a:pt x="309" y="285"/>
                  </a:cubicBezTo>
                  <a:cubicBezTo>
                    <a:pt x="309" y="307"/>
                    <a:pt x="326" y="320"/>
                    <a:pt x="350" y="320"/>
                  </a:cubicBezTo>
                  <a:cubicBezTo>
                    <a:pt x="374" y="320"/>
                    <a:pt x="390" y="306"/>
                    <a:pt x="390" y="284"/>
                  </a:cubicBezTo>
                  <a:cubicBezTo>
                    <a:pt x="390" y="262"/>
                    <a:pt x="374" y="255"/>
                    <a:pt x="360" y="249"/>
                  </a:cubicBezTo>
                  <a:cubicBezTo>
                    <a:pt x="340" y="241"/>
                    <a:pt x="340" y="241"/>
                    <a:pt x="340" y="241"/>
                  </a:cubicBezTo>
                  <a:cubicBezTo>
                    <a:pt x="331" y="238"/>
                    <a:pt x="325" y="231"/>
                    <a:pt x="325" y="223"/>
                  </a:cubicBezTo>
                  <a:cubicBezTo>
                    <a:pt x="325" y="212"/>
                    <a:pt x="334" y="204"/>
                    <a:pt x="349" y="204"/>
                  </a:cubicBezTo>
                  <a:cubicBezTo>
                    <a:pt x="365" y="204"/>
                    <a:pt x="374" y="214"/>
                    <a:pt x="374" y="226"/>
                  </a:cubicBezTo>
                  <a:cubicBezTo>
                    <a:pt x="374" y="229"/>
                    <a:pt x="374" y="229"/>
                    <a:pt x="374" y="229"/>
                  </a:cubicBezTo>
                  <a:lnTo>
                    <a:pt x="388" y="229"/>
                  </a:lnTo>
                  <a:close/>
                  <a:moveTo>
                    <a:pt x="481" y="278"/>
                  </a:moveTo>
                  <a:cubicBezTo>
                    <a:pt x="481" y="283"/>
                    <a:pt x="481" y="283"/>
                    <a:pt x="481" y="283"/>
                  </a:cubicBezTo>
                  <a:cubicBezTo>
                    <a:pt x="481" y="297"/>
                    <a:pt x="472" y="307"/>
                    <a:pt x="455" y="307"/>
                  </a:cubicBezTo>
                  <a:cubicBezTo>
                    <a:pt x="438" y="307"/>
                    <a:pt x="428" y="296"/>
                    <a:pt x="428" y="281"/>
                  </a:cubicBezTo>
                  <a:cubicBezTo>
                    <a:pt x="428" y="231"/>
                    <a:pt x="428" y="231"/>
                    <a:pt x="428" y="231"/>
                  </a:cubicBezTo>
                  <a:cubicBezTo>
                    <a:pt x="428" y="216"/>
                    <a:pt x="438" y="205"/>
                    <a:pt x="455" y="205"/>
                  </a:cubicBezTo>
                  <a:cubicBezTo>
                    <a:pt x="472" y="205"/>
                    <a:pt x="481" y="215"/>
                    <a:pt x="481" y="229"/>
                  </a:cubicBezTo>
                  <a:cubicBezTo>
                    <a:pt x="481" y="232"/>
                    <a:pt x="481" y="232"/>
                    <a:pt x="481" y="232"/>
                  </a:cubicBezTo>
                  <a:cubicBezTo>
                    <a:pt x="495" y="232"/>
                    <a:pt x="495" y="232"/>
                    <a:pt x="495" y="232"/>
                  </a:cubicBezTo>
                  <a:cubicBezTo>
                    <a:pt x="495" y="229"/>
                    <a:pt x="495" y="229"/>
                    <a:pt x="495" y="229"/>
                  </a:cubicBezTo>
                  <a:cubicBezTo>
                    <a:pt x="495" y="206"/>
                    <a:pt x="479" y="192"/>
                    <a:pt x="455" y="192"/>
                  </a:cubicBezTo>
                  <a:cubicBezTo>
                    <a:pt x="430" y="192"/>
                    <a:pt x="414" y="207"/>
                    <a:pt x="414" y="232"/>
                  </a:cubicBezTo>
                  <a:cubicBezTo>
                    <a:pt x="414" y="280"/>
                    <a:pt x="414" y="280"/>
                    <a:pt x="414" y="280"/>
                  </a:cubicBezTo>
                  <a:cubicBezTo>
                    <a:pt x="414" y="305"/>
                    <a:pt x="431" y="320"/>
                    <a:pt x="455" y="320"/>
                  </a:cubicBezTo>
                  <a:cubicBezTo>
                    <a:pt x="479" y="320"/>
                    <a:pt x="495" y="306"/>
                    <a:pt x="495" y="282"/>
                  </a:cubicBezTo>
                  <a:cubicBezTo>
                    <a:pt x="495" y="278"/>
                    <a:pt x="495" y="278"/>
                    <a:pt x="495" y="278"/>
                  </a:cubicBezTo>
                  <a:lnTo>
                    <a:pt x="481" y="278"/>
                  </a:lnTo>
                  <a:close/>
                  <a:moveTo>
                    <a:pt x="539" y="194"/>
                  </a:moveTo>
                  <a:cubicBezTo>
                    <a:pt x="525" y="194"/>
                    <a:pt x="525" y="194"/>
                    <a:pt x="525" y="194"/>
                  </a:cubicBezTo>
                  <a:cubicBezTo>
                    <a:pt x="525" y="318"/>
                    <a:pt x="525" y="318"/>
                    <a:pt x="525" y="318"/>
                  </a:cubicBezTo>
                  <a:cubicBezTo>
                    <a:pt x="539" y="318"/>
                    <a:pt x="539" y="318"/>
                    <a:pt x="539" y="318"/>
                  </a:cubicBezTo>
                  <a:lnTo>
                    <a:pt x="539" y="194"/>
                  </a:lnTo>
                  <a:close/>
                  <a:moveTo>
                    <a:pt x="641" y="261"/>
                  </a:moveTo>
                  <a:cubicBezTo>
                    <a:pt x="641" y="248"/>
                    <a:pt x="641" y="248"/>
                    <a:pt x="641" y="248"/>
                  </a:cubicBezTo>
                  <a:cubicBezTo>
                    <a:pt x="589" y="248"/>
                    <a:pt x="589" y="248"/>
                    <a:pt x="589" y="248"/>
                  </a:cubicBezTo>
                  <a:cubicBezTo>
                    <a:pt x="589" y="207"/>
                    <a:pt x="589" y="207"/>
                    <a:pt x="589" y="207"/>
                  </a:cubicBezTo>
                  <a:cubicBezTo>
                    <a:pt x="646" y="207"/>
                    <a:pt x="646" y="207"/>
                    <a:pt x="646" y="207"/>
                  </a:cubicBezTo>
                  <a:cubicBezTo>
                    <a:pt x="646" y="194"/>
                    <a:pt x="646" y="194"/>
                    <a:pt x="646" y="194"/>
                  </a:cubicBezTo>
                  <a:cubicBezTo>
                    <a:pt x="574" y="194"/>
                    <a:pt x="574" y="194"/>
                    <a:pt x="574" y="194"/>
                  </a:cubicBezTo>
                  <a:cubicBezTo>
                    <a:pt x="574" y="318"/>
                    <a:pt x="574" y="318"/>
                    <a:pt x="574" y="318"/>
                  </a:cubicBezTo>
                  <a:cubicBezTo>
                    <a:pt x="647" y="318"/>
                    <a:pt x="647" y="318"/>
                    <a:pt x="647" y="318"/>
                  </a:cubicBezTo>
                  <a:cubicBezTo>
                    <a:pt x="647" y="305"/>
                    <a:pt x="647" y="305"/>
                    <a:pt x="647" y="305"/>
                  </a:cubicBezTo>
                  <a:cubicBezTo>
                    <a:pt x="589" y="305"/>
                    <a:pt x="589" y="305"/>
                    <a:pt x="589" y="305"/>
                  </a:cubicBezTo>
                  <a:cubicBezTo>
                    <a:pt x="589" y="261"/>
                    <a:pt x="589" y="261"/>
                    <a:pt x="589" y="261"/>
                  </a:cubicBezTo>
                  <a:lnTo>
                    <a:pt x="641" y="261"/>
                  </a:lnTo>
                  <a:close/>
                  <a:moveTo>
                    <a:pt x="755" y="194"/>
                  </a:moveTo>
                  <a:cubicBezTo>
                    <a:pt x="742" y="194"/>
                    <a:pt x="742" y="194"/>
                    <a:pt x="742" y="194"/>
                  </a:cubicBezTo>
                  <a:cubicBezTo>
                    <a:pt x="742" y="289"/>
                    <a:pt x="742" y="289"/>
                    <a:pt x="742" y="289"/>
                  </a:cubicBezTo>
                  <a:cubicBezTo>
                    <a:pt x="689" y="194"/>
                    <a:pt x="689" y="194"/>
                    <a:pt x="689" y="194"/>
                  </a:cubicBezTo>
                  <a:cubicBezTo>
                    <a:pt x="676" y="194"/>
                    <a:pt x="676" y="194"/>
                    <a:pt x="676" y="194"/>
                  </a:cubicBezTo>
                  <a:cubicBezTo>
                    <a:pt x="676" y="318"/>
                    <a:pt x="676" y="318"/>
                    <a:pt x="676" y="318"/>
                  </a:cubicBezTo>
                  <a:cubicBezTo>
                    <a:pt x="689" y="318"/>
                    <a:pt x="689" y="318"/>
                    <a:pt x="689" y="318"/>
                  </a:cubicBezTo>
                  <a:cubicBezTo>
                    <a:pt x="689" y="222"/>
                    <a:pt x="689" y="222"/>
                    <a:pt x="689" y="222"/>
                  </a:cubicBezTo>
                  <a:cubicBezTo>
                    <a:pt x="743" y="318"/>
                    <a:pt x="743" y="318"/>
                    <a:pt x="743" y="318"/>
                  </a:cubicBezTo>
                  <a:cubicBezTo>
                    <a:pt x="755" y="318"/>
                    <a:pt x="755" y="318"/>
                    <a:pt x="755" y="318"/>
                  </a:cubicBezTo>
                  <a:lnTo>
                    <a:pt x="755" y="194"/>
                  </a:lnTo>
                  <a:close/>
                  <a:moveTo>
                    <a:pt x="775" y="207"/>
                  </a:moveTo>
                  <a:cubicBezTo>
                    <a:pt x="808" y="207"/>
                    <a:pt x="808" y="207"/>
                    <a:pt x="808" y="207"/>
                  </a:cubicBezTo>
                  <a:cubicBezTo>
                    <a:pt x="808" y="318"/>
                    <a:pt x="808" y="318"/>
                    <a:pt x="808" y="318"/>
                  </a:cubicBezTo>
                  <a:cubicBezTo>
                    <a:pt x="822" y="318"/>
                    <a:pt x="822" y="318"/>
                    <a:pt x="822" y="318"/>
                  </a:cubicBezTo>
                  <a:cubicBezTo>
                    <a:pt x="822" y="207"/>
                    <a:pt x="822" y="207"/>
                    <a:pt x="822" y="207"/>
                  </a:cubicBezTo>
                  <a:cubicBezTo>
                    <a:pt x="855" y="207"/>
                    <a:pt x="855" y="207"/>
                    <a:pt x="855" y="207"/>
                  </a:cubicBezTo>
                  <a:cubicBezTo>
                    <a:pt x="855" y="194"/>
                    <a:pt x="855" y="194"/>
                    <a:pt x="855" y="194"/>
                  </a:cubicBezTo>
                  <a:cubicBezTo>
                    <a:pt x="775" y="194"/>
                    <a:pt x="775" y="194"/>
                    <a:pt x="775" y="194"/>
                  </a:cubicBezTo>
                  <a:lnTo>
                    <a:pt x="775" y="207"/>
                  </a:lnTo>
                  <a:close/>
                  <a:moveTo>
                    <a:pt x="893" y="194"/>
                  </a:moveTo>
                  <a:cubicBezTo>
                    <a:pt x="878" y="194"/>
                    <a:pt x="878" y="194"/>
                    <a:pt x="878" y="194"/>
                  </a:cubicBezTo>
                  <a:cubicBezTo>
                    <a:pt x="878" y="318"/>
                    <a:pt x="878" y="318"/>
                    <a:pt x="878" y="318"/>
                  </a:cubicBezTo>
                  <a:cubicBezTo>
                    <a:pt x="893" y="318"/>
                    <a:pt x="893" y="318"/>
                    <a:pt x="893" y="318"/>
                  </a:cubicBezTo>
                  <a:lnTo>
                    <a:pt x="893" y="194"/>
                  </a:lnTo>
                  <a:close/>
                  <a:moveTo>
                    <a:pt x="1000" y="229"/>
                  </a:moveTo>
                  <a:cubicBezTo>
                    <a:pt x="1000" y="227"/>
                    <a:pt x="1000" y="227"/>
                    <a:pt x="1000" y="227"/>
                  </a:cubicBezTo>
                  <a:cubicBezTo>
                    <a:pt x="1000" y="205"/>
                    <a:pt x="985" y="192"/>
                    <a:pt x="962" y="192"/>
                  </a:cubicBezTo>
                  <a:cubicBezTo>
                    <a:pt x="939" y="192"/>
                    <a:pt x="924" y="205"/>
                    <a:pt x="924" y="224"/>
                  </a:cubicBezTo>
                  <a:cubicBezTo>
                    <a:pt x="924" y="240"/>
                    <a:pt x="935" y="250"/>
                    <a:pt x="949" y="255"/>
                  </a:cubicBezTo>
                  <a:cubicBezTo>
                    <a:pt x="967" y="262"/>
                    <a:pt x="967" y="262"/>
                    <a:pt x="967" y="262"/>
                  </a:cubicBezTo>
                  <a:cubicBezTo>
                    <a:pt x="979" y="267"/>
                    <a:pt x="988" y="272"/>
                    <a:pt x="988" y="286"/>
                  </a:cubicBezTo>
                  <a:cubicBezTo>
                    <a:pt x="988" y="298"/>
                    <a:pt x="979" y="308"/>
                    <a:pt x="962" y="308"/>
                  </a:cubicBezTo>
                  <a:cubicBezTo>
                    <a:pt x="945" y="308"/>
                    <a:pt x="935" y="299"/>
                    <a:pt x="935" y="286"/>
                  </a:cubicBezTo>
                  <a:cubicBezTo>
                    <a:pt x="935" y="282"/>
                    <a:pt x="935" y="282"/>
                    <a:pt x="935" y="282"/>
                  </a:cubicBezTo>
                  <a:cubicBezTo>
                    <a:pt x="921" y="282"/>
                    <a:pt x="921" y="282"/>
                    <a:pt x="921" y="282"/>
                  </a:cubicBezTo>
                  <a:cubicBezTo>
                    <a:pt x="921" y="285"/>
                    <a:pt x="921" y="285"/>
                    <a:pt x="921" y="285"/>
                  </a:cubicBezTo>
                  <a:cubicBezTo>
                    <a:pt x="921" y="307"/>
                    <a:pt x="938" y="320"/>
                    <a:pt x="962" y="320"/>
                  </a:cubicBezTo>
                  <a:cubicBezTo>
                    <a:pt x="986" y="320"/>
                    <a:pt x="1003" y="306"/>
                    <a:pt x="1003" y="284"/>
                  </a:cubicBezTo>
                  <a:cubicBezTo>
                    <a:pt x="1003" y="262"/>
                    <a:pt x="987" y="255"/>
                    <a:pt x="972" y="249"/>
                  </a:cubicBezTo>
                  <a:cubicBezTo>
                    <a:pt x="952" y="241"/>
                    <a:pt x="952" y="241"/>
                    <a:pt x="952" y="241"/>
                  </a:cubicBezTo>
                  <a:cubicBezTo>
                    <a:pt x="944" y="238"/>
                    <a:pt x="938" y="231"/>
                    <a:pt x="938" y="223"/>
                  </a:cubicBezTo>
                  <a:cubicBezTo>
                    <a:pt x="938" y="212"/>
                    <a:pt x="946" y="204"/>
                    <a:pt x="962" y="204"/>
                  </a:cubicBezTo>
                  <a:cubicBezTo>
                    <a:pt x="977" y="204"/>
                    <a:pt x="986" y="214"/>
                    <a:pt x="986" y="226"/>
                  </a:cubicBezTo>
                  <a:cubicBezTo>
                    <a:pt x="986" y="229"/>
                    <a:pt x="986" y="229"/>
                    <a:pt x="986" y="229"/>
                  </a:cubicBezTo>
                  <a:lnTo>
                    <a:pt x="1000" y="229"/>
                  </a:lnTo>
                  <a:close/>
                  <a:moveTo>
                    <a:pt x="1013" y="207"/>
                  </a:moveTo>
                  <a:cubicBezTo>
                    <a:pt x="1046" y="207"/>
                    <a:pt x="1046" y="207"/>
                    <a:pt x="1046" y="207"/>
                  </a:cubicBezTo>
                  <a:cubicBezTo>
                    <a:pt x="1046" y="318"/>
                    <a:pt x="1046" y="318"/>
                    <a:pt x="1046" y="318"/>
                  </a:cubicBezTo>
                  <a:cubicBezTo>
                    <a:pt x="1060" y="318"/>
                    <a:pt x="1060" y="318"/>
                    <a:pt x="1060" y="318"/>
                  </a:cubicBezTo>
                  <a:cubicBezTo>
                    <a:pt x="1060" y="207"/>
                    <a:pt x="1060" y="207"/>
                    <a:pt x="1060" y="207"/>
                  </a:cubicBezTo>
                  <a:cubicBezTo>
                    <a:pt x="1093" y="207"/>
                    <a:pt x="1093" y="207"/>
                    <a:pt x="1093" y="207"/>
                  </a:cubicBezTo>
                  <a:cubicBezTo>
                    <a:pt x="1093" y="194"/>
                    <a:pt x="1093" y="194"/>
                    <a:pt x="1093" y="194"/>
                  </a:cubicBezTo>
                  <a:cubicBezTo>
                    <a:pt x="1013" y="194"/>
                    <a:pt x="1013" y="194"/>
                    <a:pt x="1013" y="194"/>
                  </a:cubicBezTo>
                  <a:lnTo>
                    <a:pt x="1013" y="207"/>
                  </a:lnTo>
                  <a:close/>
                  <a:moveTo>
                    <a:pt x="1182" y="229"/>
                  </a:moveTo>
                  <a:cubicBezTo>
                    <a:pt x="1182" y="227"/>
                    <a:pt x="1182" y="227"/>
                    <a:pt x="1182" y="227"/>
                  </a:cubicBezTo>
                  <a:cubicBezTo>
                    <a:pt x="1182" y="205"/>
                    <a:pt x="1166" y="192"/>
                    <a:pt x="1143" y="192"/>
                  </a:cubicBezTo>
                  <a:cubicBezTo>
                    <a:pt x="1120" y="192"/>
                    <a:pt x="1105" y="205"/>
                    <a:pt x="1105" y="224"/>
                  </a:cubicBezTo>
                  <a:cubicBezTo>
                    <a:pt x="1105" y="240"/>
                    <a:pt x="1117" y="250"/>
                    <a:pt x="1131" y="255"/>
                  </a:cubicBezTo>
                  <a:cubicBezTo>
                    <a:pt x="1149" y="262"/>
                    <a:pt x="1149" y="262"/>
                    <a:pt x="1149" y="262"/>
                  </a:cubicBezTo>
                  <a:cubicBezTo>
                    <a:pt x="1160" y="267"/>
                    <a:pt x="1170" y="272"/>
                    <a:pt x="1170" y="286"/>
                  </a:cubicBezTo>
                  <a:cubicBezTo>
                    <a:pt x="1170" y="298"/>
                    <a:pt x="1160" y="308"/>
                    <a:pt x="1143" y="308"/>
                  </a:cubicBezTo>
                  <a:cubicBezTo>
                    <a:pt x="1127" y="308"/>
                    <a:pt x="1117" y="299"/>
                    <a:pt x="1117" y="286"/>
                  </a:cubicBezTo>
                  <a:cubicBezTo>
                    <a:pt x="1117" y="282"/>
                    <a:pt x="1117" y="282"/>
                    <a:pt x="1117" y="282"/>
                  </a:cubicBezTo>
                  <a:cubicBezTo>
                    <a:pt x="1103" y="282"/>
                    <a:pt x="1103" y="282"/>
                    <a:pt x="1103" y="282"/>
                  </a:cubicBezTo>
                  <a:cubicBezTo>
                    <a:pt x="1103" y="285"/>
                    <a:pt x="1103" y="285"/>
                    <a:pt x="1103" y="285"/>
                  </a:cubicBezTo>
                  <a:cubicBezTo>
                    <a:pt x="1103" y="307"/>
                    <a:pt x="1119" y="320"/>
                    <a:pt x="1143" y="320"/>
                  </a:cubicBezTo>
                  <a:cubicBezTo>
                    <a:pt x="1168" y="320"/>
                    <a:pt x="1184" y="306"/>
                    <a:pt x="1184" y="284"/>
                  </a:cubicBezTo>
                  <a:cubicBezTo>
                    <a:pt x="1184" y="262"/>
                    <a:pt x="1168" y="255"/>
                    <a:pt x="1154" y="249"/>
                  </a:cubicBezTo>
                  <a:cubicBezTo>
                    <a:pt x="1133" y="241"/>
                    <a:pt x="1133" y="241"/>
                    <a:pt x="1133" y="241"/>
                  </a:cubicBezTo>
                  <a:cubicBezTo>
                    <a:pt x="1125" y="238"/>
                    <a:pt x="1119" y="231"/>
                    <a:pt x="1119" y="223"/>
                  </a:cubicBezTo>
                  <a:cubicBezTo>
                    <a:pt x="1119" y="212"/>
                    <a:pt x="1128" y="204"/>
                    <a:pt x="1143" y="204"/>
                  </a:cubicBezTo>
                  <a:cubicBezTo>
                    <a:pt x="1159" y="204"/>
                    <a:pt x="1168" y="214"/>
                    <a:pt x="1168" y="226"/>
                  </a:cubicBezTo>
                  <a:cubicBezTo>
                    <a:pt x="1168" y="229"/>
                    <a:pt x="1168" y="229"/>
                    <a:pt x="1168" y="229"/>
                  </a:cubicBezTo>
                  <a:lnTo>
                    <a:pt x="1182" y="229"/>
                  </a:lnTo>
                  <a:close/>
                  <a:moveTo>
                    <a:pt x="3" y="461"/>
                  </a:moveTo>
                  <a:cubicBezTo>
                    <a:pt x="29" y="461"/>
                    <a:pt x="29" y="461"/>
                    <a:pt x="29" y="461"/>
                  </a:cubicBezTo>
                  <a:cubicBezTo>
                    <a:pt x="42" y="461"/>
                    <a:pt x="51" y="453"/>
                    <a:pt x="51" y="441"/>
                  </a:cubicBezTo>
                  <a:cubicBezTo>
                    <a:pt x="51" y="432"/>
                    <a:pt x="46" y="426"/>
                    <a:pt x="38" y="423"/>
                  </a:cubicBezTo>
                  <a:cubicBezTo>
                    <a:pt x="38" y="423"/>
                    <a:pt x="38" y="423"/>
                    <a:pt x="38" y="423"/>
                  </a:cubicBezTo>
                  <a:cubicBezTo>
                    <a:pt x="45" y="420"/>
                    <a:pt x="49" y="415"/>
                    <a:pt x="49" y="406"/>
                  </a:cubicBezTo>
                  <a:cubicBezTo>
                    <a:pt x="49" y="395"/>
                    <a:pt x="40" y="387"/>
                    <a:pt x="27" y="387"/>
                  </a:cubicBezTo>
                  <a:cubicBezTo>
                    <a:pt x="3" y="387"/>
                    <a:pt x="3" y="387"/>
                    <a:pt x="3" y="387"/>
                  </a:cubicBezTo>
                  <a:lnTo>
                    <a:pt x="3" y="461"/>
                  </a:lnTo>
                  <a:close/>
                  <a:moveTo>
                    <a:pt x="26" y="395"/>
                  </a:moveTo>
                  <a:cubicBezTo>
                    <a:pt x="35" y="395"/>
                    <a:pt x="40" y="399"/>
                    <a:pt x="40" y="407"/>
                  </a:cubicBezTo>
                  <a:cubicBezTo>
                    <a:pt x="40" y="415"/>
                    <a:pt x="35" y="420"/>
                    <a:pt x="26" y="420"/>
                  </a:cubicBezTo>
                  <a:cubicBezTo>
                    <a:pt x="11" y="420"/>
                    <a:pt x="11" y="420"/>
                    <a:pt x="11" y="420"/>
                  </a:cubicBezTo>
                  <a:cubicBezTo>
                    <a:pt x="11" y="395"/>
                    <a:pt x="11" y="395"/>
                    <a:pt x="11" y="395"/>
                  </a:cubicBezTo>
                  <a:lnTo>
                    <a:pt x="26" y="395"/>
                  </a:lnTo>
                  <a:close/>
                  <a:moveTo>
                    <a:pt x="28" y="427"/>
                  </a:moveTo>
                  <a:cubicBezTo>
                    <a:pt x="37" y="427"/>
                    <a:pt x="42" y="432"/>
                    <a:pt x="42" y="441"/>
                  </a:cubicBezTo>
                  <a:cubicBezTo>
                    <a:pt x="42" y="449"/>
                    <a:pt x="37" y="454"/>
                    <a:pt x="28" y="454"/>
                  </a:cubicBezTo>
                  <a:cubicBezTo>
                    <a:pt x="11" y="454"/>
                    <a:pt x="11" y="454"/>
                    <a:pt x="11" y="454"/>
                  </a:cubicBezTo>
                  <a:cubicBezTo>
                    <a:pt x="11" y="427"/>
                    <a:pt x="11" y="427"/>
                    <a:pt x="11" y="427"/>
                  </a:cubicBezTo>
                  <a:lnTo>
                    <a:pt x="28" y="427"/>
                  </a:lnTo>
                  <a:close/>
                  <a:moveTo>
                    <a:pt x="116" y="461"/>
                  </a:moveTo>
                  <a:cubicBezTo>
                    <a:pt x="103" y="430"/>
                    <a:pt x="103" y="430"/>
                    <a:pt x="103" y="430"/>
                  </a:cubicBezTo>
                  <a:cubicBezTo>
                    <a:pt x="111" y="427"/>
                    <a:pt x="116" y="419"/>
                    <a:pt x="116" y="409"/>
                  </a:cubicBezTo>
                  <a:cubicBezTo>
                    <a:pt x="116" y="396"/>
                    <a:pt x="106" y="387"/>
                    <a:pt x="92" y="387"/>
                  </a:cubicBezTo>
                  <a:cubicBezTo>
                    <a:pt x="69" y="387"/>
                    <a:pt x="69" y="387"/>
                    <a:pt x="69" y="387"/>
                  </a:cubicBezTo>
                  <a:cubicBezTo>
                    <a:pt x="69" y="461"/>
                    <a:pt x="69" y="461"/>
                    <a:pt x="69" y="461"/>
                  </a:cubicBezTo>
                  <a:cubicBezTo>
                    <a:pt x="77" y="461"/>
                    <a:pt x="77" y="461"/>
                    <a:pt x="77" y="461"/>
                  </a:cubicBezTo>
                  <a:cubicBezTo>
                    <a:pt x="77" y="432"/>
                    <a:pt x="77" y="432"/>
                    <a:pt x="77" y="432"/>
                  </a:cubicBezTo>
                  <a:cubicBezTo>
                    <a:pt x="91" y="432"/>
                    <a:pt x="91" y="432"/>
                    <a:pt x="91" y="432"/>
                  </a:cubicBezTo>
                  <a:cubicBezTo>
                    <a:pt x="92" y="432"/>
                    <a:pt x="93" y="432"/>
                    <a:pt x="94" y="432"/>
                  </a:cubicBezTo>
                  <a:cubicBezTo>
                    <a:pt x="107" y="461"/>
                    <a:pt x="107" y="461"/>
                    <a:pt x="107" y="461"/>
                  </a:cubicBezTo>
                  <a:lnTo>
                    <a:pt x="116" y="461"/>
                  </a:lnTo>
                  <a:close/>
                  <a:moveTo>
                    <a:pt x="91" y="395"/>
                  </a:moveTo>
                  <a:cubicBezTo>
                    <a:pt x="101" y="395"/>
                    <a:pt x="108" y="401"/>
                    <a:pt x="108" y="409"/>
                  </a:cubicBezTo>
                  <a:cubicBezTo>
                    <a:pt x="108" y="419"/>
                    <a:pt x="101" y="425"/>
                    <a:pt x="91" y="425"/>
                  </a:cubicBezTo>
                  <a:cubicBezTo>
                    <a:pt x="77" y="425"/>
                    <a:pt x="77" y="425"/>
                    <a:pt x="77" y="425"/>
                  </a:cubicBezTo>
                  <a:cubicBezTo>
                    <a:pt x="77" y="395"/>
                    <a:pt x="77" y="395"/>
                    <a:pt x="77" y="395"/>
                  </a:cubicBezTo>
                  <a:lnTo>
                    <a:pt x="91" y="395"/>
                  </a:lnTo>
                  <a:close/>
                  <a:moveTo>
                    <a:pt x="144" y="387"/>
                  </a:moveTo>
                  <a:cubicBezTo>
                    <a:pt x="136" y="387"/>
                    <a:pt x="136" y="387"/>
                    <a:pt x="136" y="387"/>
                  </a:cubicBezTo>
                  <a:cubicBezTo>
                    <a:pt x="136" y="461"/>
                    <a:pt x="136" y="461"/>
                    <a:pt x="136" y="461"/>
                  </a:cubicBezTo>
                  <a:cubicBezTo>
                    <a:pt x="144" y="461"/>
                    <a:pt x="144" y="461"/>
                    <a:pt x="144" y="461"/>
                  </a:cubicBezTo>
                  <a:lnTo>
                    <a:pt x="144" y="387"/>
                  </a:lnTo>
                  <a:close/>
                  <a:moveTo>
                    <a:pt x="159" y="395"/>
                  </a:moveTo>
                  <a:cubicBezTo>
                    <a:pt x="179" y="395"/>
                    <a:pt x="179" y="395"/>
                    <a:pt x="179" y="395"/>
                  </a:cubicBezTo>
                  <a:cubicBezTo>
                    <a:pt x="179" y="461"/>
                    <a:pt x="179" y="461"/>
                    <a:pt x="179" y="461"/>
                  </a:cubicBezTo>
                  <a:cubicBezTo>
                    <a:pt x="187" y="461"/>
                    <a:pt x="187" y="461"/>
                    <a:pt x="187" y="461"/>
                  </a:cubicBezTo>
                  <a:cubicBezTo>
                    <a:pt x="187" y="395"/>
                    <a:pt x="187" y="395"/>
                    <a:pt x="187" y="395"/>
                  </a:cubicBezTo>
                  <a:cubicBezTo>
                    <a:pt x="207" y="395"/>
                    <a:pt x="207" y="395"/>
                    <a:pt x="207" y="395"/>
                  </a:cubicBezTo>
                  <a:cubicBezTo>
                    <a:pt x="207" y="387"/>
                    <a:pt x="207" y="387"/>
                    <a:pt x="207" y="387"/>
                  </a:cubicBezTo>
                  <a:cubicBezTo>
                    <a:pt x="159" y="387"/>
                    <a:pt x="159" y="387"/>
                    <a:pt x="159" y="387"/>
                  </a:cubicBezTo>
                  <a:lnTo>
                    <a:pt x="159" y="395"/>
                  </a:lnTo>
                  <a:close/>
                  <a:moveTo>
                    <a:pt x="230" y="387"/>
                  </a:moveTo>
                  <a:cubicBezTo>
                    <a:pt x="221" y="387"/>
                    <a:pt x="221" y="387"/>
                    <a:pt x="221" y="387"/>
                  </a:cubicBezTo>
                  <a:cubicBezTo>
                    <a:pt x="221" y="461"/>
                    <a:pt x="221" y="461"/>
                    <a:pt x="221" y="461"/>
                  </a:cubicBezTo>
                  <a:cubicBezTo>
                    <a:pt x="230" y="461"/>
                    <a:pt x="230" y="461"/>
                    <a:pt x="230" y="461"/>
                  </a:cubicBezTo>
                  <a:lnTo>
                    <a:pt x="230" y="387"/>
                  </a:lnTo>
                  <a:close/>
                  <a:moveTo>
                    <a:pt x="295" y="408"/>
                  </a:moveTo>
                  <a:cubicBezTo>
                    <a:pt x="295" y="407"/>
                    <a:pt x="295" y="407"/>
                    <a:pt x="295" y="407"/>
                  </a:cubicBezTo>
                  <a:cubicBezTo>
                    <a:pt x="295" y="394"/>
                    <a:pt x="285" y="386"/>
                    <a:pt x="272" y="386"/>
                  </a:cubicBezTo>
                  <a:cubicBezTo>
                    <a:pt x="258" y="386"/>
                    <a:pt x="249" y="394"/>
                    <a:pt x="249" y="405"/>
                  </a:cubicBezTo>
                  <a:cubicBezTo>
                    <a:pt x="249" y="415"/>
                    <a:pt x="256" y="420"/>
                    <a:pt x="265" y="424"/>
                  </a:cubicBezTo>
                  <a:cubicBezTo>
                    <a:pt x="275" y="428"/>
                    <a:pt x="275" y="428"/>
                    <a:pt x="275" y="428"/>
                  </a:cubicBezTo>
                  <a:cubicBezTo>
                    <a:pt x="282" y="431"/>
                    <a:pt x="288" y="434"/>
                    <a:pt x="288" y="442"/>
                  </a:cubicBezTo>
                  <a:cubicBezTo>
                    <a:pt x="288" y="449"/>
                    <a:pt x="282" y="455"/>
                    <a:pt x="272" y="455"/>
                  </a:cubicBezTo>
                  <a:cubicBezTo>
                    <a:pt x="262" y="455"/>
                    <a:pt x="256" y="449"/>
                    <a:pt x="256" y="442"/>
                  </a:cubicBezTo>
                  <a:cubicBezTo>
                    <a:pt x="256" y="440"/>
                    <a:pt x="256" y="440"/>
                    <a:pt x="256" y="440"/>
                  </a:cubicBezTo>
                  <a:cubicBezTo>
                    <a:pt x="248" y="440"/>
                    <a:pt x="248" y="440"/>
                    <a:pt x="248" y="440"/>
                  </a:cubicBezTo>
                  <a:cubicBezTo>
                    <a:pt x="248" y="441"/>
                    <a:pt x="248" y="441"/>
                    <a:pt x="248" y="441"/>
                  </a:cubicBezTo>
                  <a:cubicBezTo>
                    <a:pt x="248" y="454"/>
                    <a:pt x="258" y="462"/>
                    <a:pt x="272" y="462"/>
                  </a:cubicBezTo>
                  <a:cubicBezTo>
                    <a:pt x="286" y="462"/>
                    <a:pt x="296" y="454"/>
                    <a:pt x="296" y="441"/>
                  </a:cubicBezTo>
                  <a:cubicBezTo>
                    <a:pt x="296" y="428"/>
                    <a:pt x="287" y="424"/>
                    <a:pt x="278" y="420"/>
                  </a:cubicBezTo>
                  <a:cubicBezTo>
                    <a:pt x="266" y="415"/>
                    <a:pt x="266" y="415"/>
                    <a:pt x="266" y="415"/>
                  </a:cubicBezTo>
                  <a:cubicBezTo>
                    <a:pt x="261" y="413"/>
                    <a:pt x="258" y="410"/>
                    <a:pt x="258" y="405"/>
                  </a:cubicBezTo>
                  <a:cubicBezTo>
                    <a:pt x="258" y="398"/>
                    <a:pt x="263" y="393"/>
                    <a:pt x="272" y="393"/>
                  </a:cubicBezTo>
                  <a:cubicBezTo>
                    <a:pt x="281" y="393"/>
                    <a:pt x="286" y="399"/>
                    <a:pt x="286" y="407"/>
                  </a:cubicBezTo>
                  <a:cubicBezTo>
                    <a:pt x="286" y="408"/>
                    <a:pt x="286" y="408"/>
                    <a:pt x="286" y="408"/>
                  </a:cubicBezTo>
                  <a:lnTo>
                    <a:pt x="295" y="408"/>
                  </a:lnTo>
                  <a:close/>
                  <a:moveTo>
                    <a:pt x="362" y="387"/>
                  </a:moveTo>
                  <a:cubicBezTo>
                    <a:pt x="353" y="387"/>
                    <a:pt x="353" y="387"/>
                    <a:pt x="353" y="387"/>
                  </a:cubicBezTo>
                  <a:cubicBezTo>
                    <a:pt x="353" y="420"/>
                    <a:pt x="353" y="420"/>
                    <a:pt x="353" y="420"/>
                  </a:cubicBezTo>
                  <a:cubicBezTo>
                    <a:pt x="323" y="420"/>
                    <a:pt x="323" y="420"/>
                    <a:pt x="323" y="420"/>
                  </a:cubicBezTo>
                  <a:cubicBezTo>
                    <a:pt x="323" y="387"/>
                    <a:pt x="323" y="387"/>
                    <a:pt x="323" y="387"/>
                  </a:cubicBezTo>
                  <a:cubicBezTo>
                    <a:pt x="314" y="387"/>
                    <a:pt x="314" y="387"/>
                    <a:pt x="314" y="387"/>
                  </a:cubicBezTo>
                  <a:cubicBezTo>
                    <a:pt x="314" y="461"/>
                    <a:pt x="314" y="461"/>
                    <a:pt x="314" y="461"/>
                  </a:cubicBezTo>
                  <a:cubicBezTo>
                    <a:pt x="323" y="461"/>
                    <a:pt x="323" y="461"/>
                    <a:pt x="323" y="461"/>
                  </a:cubicBezTo>
                  <a:cubicBezTo>
                    <a:pt x="323" y="427"/>
                    <a:pt x="323" y="427"/>
                    <a:pt x="323" y="427"/>
                  </a:cubicBezTo>
                  <a:cubicBezTo>
                    <a:pt x="353" y="427"/>
                    <a:pt x="353" y="427"/>
                    <a:pt x="353" y="427"/>
                  </a:cubicBezTo>
                  <a:cubicBezTo>
                    <a:pt x="353" y="461"/>
                    <a:pt x="353" y="461"/>
                    <a:pt x="353" y="461"/>
                  </a:cubicBezTo>
                  <a:cubicBezTo>
                    <a:pt x="362" y="461"/>
                    <a:pt x="362" y="461"/>
                    <a:pt x="362" y="461"/>
                  </a:cubicBezTo>
                  <a:lnTo>
                    <a:pt x="362" y="387"/>
                  </a:lnTo>
                  <a:close/>
                  <a:moveTo>
                    <a:pt x="448" y="438"/>
                  </a:moveTo>
                  <a:cubicBezTo>
                    <a:pt x="448" y="440"/>
                    <a:pt x="448" y="440"/>
                    <a:pt x="448" y="440"/>
                  </a:cubicBezTo>
                  <a:cubicBezTo>
                    <a:pt x="448" y="448"/>
                    <a:pt x="443" y="454"/>
                    <a:pt x="433" y="454"/>
                  </a:cubicBezTo>
                  <a:cubicBezTo>
                    <a:pt x="423" y="454"/>
                    <a:pt x="417" y="448"/>
                    <a:pt x="417" y="439"/>
                  </a:cubicBezTo>
                  <a:cubicBezTo>
                    <a:pt x="417" y="410"/>
                    <a:pt x="417" y="410"/>
                    <a:pt x="417" y="410"/>
                  </a:cubicBezTo>
                  <a:cubicBezTo>
                    <a:pt x="417" y="401"/>
                    <a:pt x="423" y="394"/>
                    <a:pt x="433" y="394"/>
                  </a:cubicBezTo>
                  <a:cubicBezTo>
                    <a:pt x="443" y="394"/>
                    <a:pt x="448" y="400"/>
                    <a:pt x="448" y="408"/>
                  </a:cubicBezTo>
                  <a:cubicBezTo>
                    <a:pt x="448" y="410"/>
                    <a:pt x="448" y="410"/>
                    <a:pt x="448" y="410"/>
                  </a:cubicBezTo>
                  <a:cubicBezTo>
                    <a:pt x="457" y="410"/>
                    <a:pt x="457" y="410"/>
                    <a:pt x="457" y="410"/>
                  </a:cubicBezTo>
                  <a:cubicBezTo>
                    <a:pt x="457" y="409"/>
                    <a:pt x="457" y="409"/>
                    <a:pt x="457" y="409"/>
                  </a:cubicBezTo>
                  <a:cubicBezTo>
                    <a:pt x="457" y="395"/>
                    <a:pt x="447" y="386"/>
                    <a:pt x="433" y="386"/>
                  </a:cubicBezTo>
                  <a:cubicBezTo>
                    <a:pt x="418" y="386"/>
                    <a:pt x="409" y="395"/>
                    <a:pt x="409" y="410"/>
                  </a:cubicBezTo>
                  <a:cubicBezTo>
                    <a:pt x="409" y="439"/>
                    <a:pt x="409" y="439"/>
                    <a:pt x="409" y="439"/>
                  </a:cubicBezTo>
                  <a:cubicBezTo>
                    <a:pt x="409" y="453"/>
                    <a:pt x="419" y="462"/>
                    <a:pt x="433" y="462"/>
                  </a:cubicBezTo>
                  <a:cubicBezTo>
                    <a:pt x="447" y="462"/>
                    <a:pt x="457" y="454"/>
                    <a:pt x="457" y="440"/>
                  </a:cubicBezTo>
                  <a:cubicBezTo>
                    <a:pt x="457" y="438"/>
                    <a:pt x="457" y="438"/>
                    <a:pt x="457" y="438"/>
                  </a:cubicBezTo>
                  <a:lnTo>
                    <a:pt x="448" y="438"/>
                  </a:lnTo>
                  <a:close/>
                  <a:moveTo>
                    <a:pt x="519" y="410"/>
                  </a:moveTo>
                  <a:cubicBezTo>
                    <a:pt x="519" y="395"/>
                    <a:pt x="510" y="386"/>
                    <a:pt x="495" y="386"/>
                  </a:cubicBezTo>
                  <a:cubicBezTo>
                    <a:pt x="480" y="386"/>
                    <a:pt x="471" y="395"/>
                    <a:pt x="471" y="410"/>
                  </a:cubicBezTo>
                  <a:cubicBezTo>
                    <a:pt x="471" y="439"/>
                    <a:pt x="471" y="439"/>
                    <a:pt x="471" y="439"/>
                  </a:cubicBezTo>
                  <a:cubicBezTo>
                    <a:pt x="471" y="453"/>
                    <a:pt x="481" y="462"/>
                    <a:pt x="495" y="462"/>
                  </a:cubicBezTo>
                  <a:cubicBezTo>
                    <a:pt x="510" y="462"/>
                    <a:pt x="519" y="453"/>
                    <a:pt x="519" y="439"/>
                  </a:cubicBezTo>
                  <a:lnTo>
                    <a:pt x="519" y="410"/>
                  </a:lnTo>
                  <a:close/>
                  <a:moveTo>
                    <a:pt x="480" y="410"/>
                  </a:moveTo>
                  <a:cubicBezTo>
                    <a:pt x="480" y="401"/>
                    <a:pt x="485" y="394"/>
                    <a:pt x="495" y="394"/>
                  </a:cubicBezTo>
                  <a:cubicBezTo>
                    <a:pt x="505" y="394"/>
                    <a:pt x="511" y="401"/>
                    <a:pt x="511" y="410"/>
                  </a:cubicBezTo>
                  <a:cubicBezTo>
                    <a:pt x="511" y="439"/>
                    <a:pt x="511" y="439"/>
                    <a:pt x="511" y="439"/>
                  </a:cubicBezTo>
                  <a:cubicBezTo>
                    <a:pt x="511" y="448"/>
                    <a:pt x="505" y="454"/>
                    <a:pt x="495" y="454"/>
                  </a:cubicBezTo>
                  <a:cubicBezTo>
                    <a:pt x="485" y="454"/>
                    <a:pt x="480" y="448"/>
                    <a:pt x="480" y="439"/>
                  </a:cubicBezTo>
                  <a:lnTo>
                    <a:pt x="480" y="410"/>
                  </a:lnTo>
                  <a:close/>
                  <a:moveTo>
                    <a:pt x="546" y="387"/>
                  </a:moveTo>
                  <a:cubicBezTo>
                    <a:pt x="537" y="387"/>
                    <a:pt x="537" y="387"/>
                    <a:pt x="537" y="387"/>
                  </a:cubicBezTo>
                  <a:cubicBezTo>
                    <a:pt x="537" y="461"/>
                    <a:pt x="537" y="461"/>
                    <a:pt x="537" y="461"/>
                  </a:cubicBezTo>
                  <a:cubicBezTo>
                    <a:pt x="578" y="461"/>
                    <a:pt x="578" y="461"/>
                    <a:pt x="578" y="461"/>
                  </a:cubicBezTo>
                  <a:cubicBezTo>
                    <a:pt x="578" y="453"/>
                    <a:pt x="578" y="453"/>
                    <a:pt x="578" y="453"/>
                  </a:cubicBezTo>
                  <a:cubicBezTo>
                    <a:pt x="546" y="453"/>
                    <a:pt x="546" y="453"/>
                    <a:pt x="546" y="453"/>
                  </a:cubicBezTo>
                  <a:lnTo>
                    <a:pt x="546" y="387"/>
                  </a:lnTo>
                  <a:close/>
                  <a:moveTo>
                    <a:pt x="627" y="387"/>
                  </a:moveTo>
                  <a:cubicBezTo>
                    <a:pt x="627" y="439"/>
                    <a:pt x="627" y="439"/>
                    <a:pt x="627" y="439"/>
                  </a:cubicBezTo>
                  <a:cubicBezTo>
                    <a:pt x="627" y="448"/>
                    <a:pt x="621" y="454"/>
                    <a:pt x="612" y="454"/>
                  </a:cubicBezTo>
                  <a:cubicBezTo>
                    <a:pt x="602" y="454"/>
                    <a:pt x="596" y="448"/>
                    <a:pt x="596" y="439"/>
                  </a:cubicBezTo>
                  <a:cubicBezTo>
                    <a:pt x="596" y="387"/>
                    <a:pt x="596" y="387"/>
                    <a:pt x="596" y="387"/>
                  </a:cubicBezTo>
                  <a:cubicBezTo>
                    <a:pt x="588" y="387"/>
                    <a:pt x="588" y="387"/>
                    <a:pt x="588" y="387"/>
                  </a:cubicBezTo>
                  <a:cubicBezTo>
                    <a:pt x="588" y="439"/>
                    <a:pt x="588" y="439"/>
                    <a:pt x="588" y="439"/>
                  </a:cubicBezTo>
                  <a:cubicBezTo>
                    <a:pt x="588" y="453"/>
                    <a:pt x="598" y="462"/>
                    <a:pt x="612" y="462"/>
                  </a:cubicBezTo>
                  <a:cubicBezTo>
                    <a:pt x="626" y="462"/>
                    <a:pt x="635" y="453"/>
                    <a:pt x="635" y="439"/>
                  </a:cubicBezTo>
                  <a:cubicBezTo>
                    <a:pt x="635" y="387"/>
                    <a:pt x="635" y="387"/>
                    <a:pt x="635" y="387"/>
                  </a:cubicBezTo>
                  <a:lnTo>
                    <a:pt x="627" y="387"/>
                  </a:lnTo>
                  <a:close/>
                  <a:moveTo>
                    <a:pt x="680" y="437"/>
                  </a:moveTo>
                  <a:cubicBezTo>
                    <a:pt x="685" y="437"/>
                    <a:pt x="685" y="437"/>
                    <a:pt x="685" y="437"/>
                  </a:cubicBezTo>
                  <a:cubicBezTo>
                    <a:pt x="701" y="405"/>
                    <a:pt x="701" y="405"/>
                    <a:pt x="701" y="405"/>
                  </a:cubicBezTo>
                  <a:cubicBezTo>
                    <a:pt x="701" y="461"/>
                    <a:pt x="701" y="461"/>
                    <a:pt x="701" y="461"/>
                  </a:cubicBezTo>
                  <a:cubicBezTo>
                    <a:pt x="709" y="461"/>
                    <a:pt x="709" y="461"/>
                    <a:pt x="709" y="461"/>
                  </a:cubicBezTo>
                  <a:cubicBezTo>
                    <a:pt x="709" y="387"/>
                    <a:pt x="709" y="387"/>
                    <a:pt x="709" y="387"/>
                  </a:cubicBezTo>
                  <a:cubicBezTo>
                    <a:pt x="702" y="387"/>
                    <a:pt x="702" y="387"/>
                    <a:pt x="702" y="387"/>
                  </a:cubicBezTo>
                  <a:cubicBezTo>
                    <a:pt x="682" y="426"/>
                    <a:pt x="682" y="426"/>
                    <a:pt x="682" y="426"/>
                  </a:cubicBezTo>
                  <a:cubicBezTo>
                    <a:pt x="663" y="387"/>
                    <a:pt x="663" y="387"/>
                    <a:pt x="663" y="387"/>
                  </a:cubicBezTo>
                  <a:cubicBezTo>
                    <a:pt x="656" y="387"/>
                    <a:pt x="656" y="387"/>
                    <a:pt x="656" y="387"/>
                  </a:cubicBezTo>
                  <a:cubicBezTo>
                    <a:pt x="656" y="461"/>
                    <a:pt x="656" y="461"/>
                    <a:pt x="656" y="461"/>
                  </a:cubicBezTo>
                  <a:cubicBezTo>
                    <a:pt x="664" y="461"/>
                    <a:pt x="664" y="461"/>
                    <a:pt x="664" y="461"/>
                  </a:cubicBezTo>
                  <a:cubicBezTo>
                    <a:pt x="664" y="405"/>
                    <a:pt x="664" y="405"/>
                    <a:pt x="664" y="405"/>
                  </a:cubicBezTo>
                  <a:lnTo>
                    <a:pt x="680" y="437"/>
                  </a:lnTo>
                  <a:close/>
                  <a:moveTo>
                    <a:pt x="730" y="461"/>
                  </a:moveTo>
                  <a:cubicBezTo>
                    <a:pt x="756" y="461"/>
                    <a:pt x="756" y="461"/>
                    <a:pt x="756" y="461"/>
                  </a:cubicBezTo>
                  <a:cubicBezTo>
                    <a:pt x="769" y="461"/>
                    <a:pt x="778" y="453"/>
                    <a:pt x="778" y="441"/>
                  </a:cubicBezTo>
                  <a:cubicBezTo>
                    <a:pt x="778" y="432"/>
                    <a:pt x="773" y="426"/>
                    <a:pt x="765" y="423"/>
                  </a:cubicBezTo>
                  <a:cubicBezTo>
                    <a:pt x="765" y="423"/>
                    <a:pt x="765" y="423"/>
                    <a:pt x="765" y="423"/>
                  </a:cubicBezTo>
                  <a:cubicBezTo>
                    <a:pt x="772" y="420"/>
                    <a:pt x="776" y="415"/>
                    <a:pt x="776" y="406"/>
                  </a:cubicBezTo>
                  <a:cubicBezTo>
                    <a:pt x="776" y="395"/>
                    <a:pt x="767" y="387"/>
                    <a:pt x="754" y="387"/>
                  </a:cubicBezTo>
                  <a:cubicBezTo>
                    <a:pt x="730" y="387"/>
                    <a:pt x="730" y="387"/>
                    <a:pt x="730" y="387"/>
                  </a:cubicBezTo>
                  <a:lnTo>
                    <a:pt x="730" y="461"/>
                  </a:lnTo>
                  <a:close/>
                  <a:moveTo>
                    <a:pt x="753" y="395"/>
                  </a:moveTo>
                  <a:cubicBezTo>
                    <a:pt x="762" y="395"/>
                    <a:pt x="767" y="399"/>
                    <a:pt x="767" y="407"/>
                  </a:cubicBezTo>
                  <a:cubicBezTo>
                    <a:pt x="767" y="415"/>
                    <a:pt x="762" y="420"/>
                    <a:pt x="753" y="420"/>
                  </a:cubicBezTo>
                  <a:cubicBezTo>
                    <a:pt x="739" y="420"/>
                    <a:pt x="739" y="420"/>
                    <a:pt x="739" y="420"/>
                  </a:cubicBezTo>
                  <a:cubicBezTo>
                    <a:pt x="739" y="395"/>
                    <a:pt x="739" y="395"/>
                    <a:pt x="739" y="395"/>
                  </a:cubicBezTo>
                  <a:lnTo>
                    <a:pt x="753" y="395"/>
                  </a:lnTo>
                  <a:close/>
                  <a:moveTo>
                    <a:pt x="755" y="427"/>
                  </a:moveTo>
                  <a:cubicBezTo>
                    <a:pt x="764" y="427"/>
                    <a:pt x="769" y="432"/>
                    <a:pt x="769" y="441"/>
                  </a:cubicBezTo>
                  <a:cubicBezTo>
                    <a:pt x="769" y="449"/>
                    <a:pt x="764" y="454"/>
                    <a:pt x="755" y="454"/>
                  </a:cubicBezTo>
                  <a:cubicBezTo>
                    <a:pt x="739" y="454"/>
                    <a:pt x="739" y="454"/>
                    <a:pt x="739" y="454"/>
                  </a:cubicBezTo>
                  <a:cubicBezTo>
                    <a:pt x="739" y="427"/>
                    <a:pt x="739" y="427"/>
                    <a:pt x="739" y="427"/>
                  </a:cubicBezTo>
                  <a:lnTo>
                    <a:pt x="755" y="427"/>
                  </a:lnTo>
                  <a:close/>
                  <a:moveTo>
                    <a:pt x="805" y="387"/>
                  </a:moveTo>
                  <a:cubicBezTo>
                    <a:pt x="796" y="387"/>
                    <a:pt x="796" y="387"/>
                    <a:pt x="796" y="387"/>
                  </a:cubicBezTo>
                  <a:cubicBezTo>
                    <a:pt x="796" y="461"/>
                    <a:pt x="796" y="461"/>
                    <a:pt x="796" y="461"/>
                  </a:cubicBezTo>
                  <a:cubicBezTo>
                    <a:pt x="805" y="461"/>
                    <a:pt x="805" y="461"/>
                    <a:pt x="805" y="461"/>
                  </a:cubicBezTo>
                  <a:lnTo>
                    <a:pt x="805" y="387"/>
                  </a:lnTo>
                  <a:close/>
                  <a:moveTo>
                    <a:pt x="828" y="461"/>
                  </a:moveTo>
                  <a:cubicBezTo>
                    <a:pt x="834" y="444"/>
                    <a:pt x="834" y="444"/>
                    <a:pt x="834" y="444"/>
                  </a:cubicBezTo>
                  <a:cubicBezTo>
                    <a:pt x="862" y="444"/>
                    <a:pt x="862" y="444"/>
                    <a:pt x="862" y="444"/>
                  </a:cubicBezTo>
                  <a:cubicBezTo>
                    <a:pt x="867" y="461"/>
                    <a:pt x="867" y="461"/>
                    <a:pt x="867" y="461"/>
                  </a:cubicBezTo>
                  <a:cubicBezTo>
                    <a:pt x="876" y="461"/>
                    <a:pt x="876" y="461"/>
                    <a:pt x="876" y="461"/>
                  </a:cubicBezTo>
                  <a:cubicBezTo>
                    <a:pt x="852" y="387"/>
                    <a:pt x="852" y="387"/>
                    <a:pt x="852" y="387"/>
                  </a:cubicBezTo>
                  <a:cubicBezTo>
                    <a:pt x="844" y="387"/>
                    <a:pt x="844" y="387"/>
                    <a:pt x="844" y="387"/>
                  </a:cubicBezTo>
                  <a:cubicBezTo>
                    <a:pt x="820" y="461"/>
                    <a:pt x="820" y="461"/>
                    <a:pt x="820" y="461"/>
                  </a:cubicBezTo>
                  <a:lnTo>
                    <a:pt x="828" y="461"/>
                  </a:lnTo>
                  <a:close/>
                  <a:moveTo>
                    <a:pt x="848" y="399"/>
                  </a:moveTo>
                  <a:cubicBezTo>
                    <a:pt x="860" y="437"/>
                    <a:pt x="860" y="437"/>
                    <a:pt x="860" y="437"/>
                  </a:cubicBezTo>
                  <a:cubicBezTo>
                    <a:pt x="836" y="437"/>
                    <a:pt x="836" y="437"/>
                    <a:pt x="836" y="437"/>
                  </a:cubicBezTo>
                  <a:lnTo>
                    <a:pt x="848" y="399"/>
                  </a:lnTo>
                  <a:close/>
                </a:path>
              </a:pathLst>
            </a:custGeom>
            <a:solidFill>
              <a:srgbClr val="00BCE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8" name="Freeform 8">
              <a:extLst>
                <a:ext uri="{FF2B5EF4-FFF2-40B4-BE49-F238E27FC236}">
                  <a16:creationId xmlns:a16="http://schemas.microsoft.com/office/drawing/2014/main" id="{1D16314F-6A00-729E-6ED2-E83C6722FDCA}"/>
                </a:ext>
              </a:extLst>
            </p:cNvPr>
            <p:cNvSpPr>
              <a:spLocks noEditPoints="1"/>
            </p:cNvSpPr>
            <p:nvPr userDrawn="1"/>
          </p:nvSpPr>
          <p:spPr bwMode="auto">
            <a:xfrm>
              <a:off x="819150" y="3517900"/>
              <a:ext cx="434975" cy="493713"/>
            </a:xfrm>
            <a:custGeom>
              <a:avLst/>
              <a:gdLst>
                <a:gd name="T0" fmla="*/ 2147483646 w 274"/>
                <a:gd name="T1" fmla="*/ 2147483646 h 311"/>
                <a:gd name="T2" fmla="*/ 2147483646 w 274"/>
                <a:gd name="T3" fmla="*/ 0 h 311"/>
                <a:gd name="T4" fmla="*/ 0 w 274"/>
                <a:gd name="T5" fmla="*/ 2147483646 h 311"/>
                <a:gd name="T6" fmla="*/ 2147483646 w 274"/>
                <a:gd name="T7" fmla="*/ 2147483646 h 311"/>
                <a:gd name="T8" fmla="*/ 2147483646 w 274"/>
                <a:gd name="T9" fmla="*/ 2147483646 h 311"/>
                <a:gd name="T10" fmla="*/ 2147483646 w 274"/>
                <a:gd name="T11" fmla="*/ 2147483646 h 311"/>
                <a:gd name="T12" fmla="*/ 2147483646 w 274"/>
                <a:gd name="T13" fmla="*/ 2147483646 h 311"/>
                <a:gd name="T14" fmla="*/ 2147483646 w 274"/>
                <a:gd name="T15" fmla="*/ 2147483646 h 311"/>
                <a:gd name="T16" fmla="*/ 2147483646 w 274"/>
                <a:gd name="T17" fmla="*/ 2147483646 h 311"/>
                <a:gd name="T18" fmla="*/ 2147483646 w 274"/>
                <a:gd name="T19" fmla="*/ 2147483646 h 311"/>
                <a:gd name="T20" fmla="*/ 2147483646 w 274"/>
                <a:gd name="T21" fmla="*/ 2147483646 h 311"/>
                <a:gd name="T22" fmla="*/ 2147483646 w 274"/>
                <a:gd name="T23" fmla="*/ 2147483646 h 311"/>
                <a:gd name="T24" fmla="*/ 2147483646 w 274"/>
                <a:gd name="T25" fmla="*/ 2147483646 h 311"/>
                <a:gd name="T26" fmla="*/ 2147483646 w 274"/>
                <a:gd name="T27" fmla="*/ 2147483646 h 311"/>
                <a:gd name="T28" fmla="*/ 2147483646 w 274"/>
                <a:gd name="T29" fmla="*/ 2147483646 h 311"/>
                <a:gd name="T30" fmla="*/ 2147483646 w 274"/>
                <a:gd name="T31" fmla="*/ 2147483646 h 311"/>
                <a:gd name="T32" fmla="*/ 2147483646 w 274"/>
                <a:gd name="T33" fmla="*/ 2147483646 h 311"/>
                <a:gd name="T34" fmla="*/ 2147483646 w 274"/>
                <a:gd name="T35" fmla="*/ 2147483646 h 311"/>
                <a:gd name="T36" fmla="*/ 2147483646 w 274"/>
                <a:gd name="T37" fmla="*/ 2147483646 h 311"/>
                <a:gd name="T38" fmla="*/ 2147483646 w 274"/>
                <a:gd name="T39" fmla="*/ 2147483646 h 311"/>
                <a:gd name="T40" fmla="*/ 2147483646 w 274"/>
                <a:gd name="T41" fmla="*/ 2147483646 h 311"/>
                <a:gd name="T42" fmla="*/ 2147483646 w 274"/>
                <a:gd name="T43" fmla="*/ 2147483646 h 311"/>
                <a:gd name="T44" fmla="*/ 2147483646 w 274"/>
                <a:gd name="T45" fmla="*/ 2147483646 h 311"/>
                <a:gd name="T46" fmla="*/ 2147483646 w 274"/>
                <a:gd name="T47" fmla="*/ 2147483646 h 311"/>
                <a:gd name="T48" fmla="*/ 2147483646 w 274"/>
                <a:gd name="T49" fmla="*/ 2147483646 h 311"/>
                <a:gd name="T50" fmla="*/ 2147483646 w 274"/>
                <a:gd name="T51" fmla="*/ 2147483646 h 311"/>
                <a:gd name="T52" fmla="*/ 2147483646 w 274"/>
                <a:gd name="T53" fmla="*/ 2147483646 h 311"/>
                <a:gd name="T54" fmla="*/ 2147483646 w 274"/>
                <a:gd name="T55" fmla="*/ 2147483646 h 311"/>
                <a:gd name="T56" fmla="*/ 2147483646 w 274"/>
                <a:gd name="T57" fmla="*/ 2147483646 h 311"/>
                <a:gd name="T58" fmla="*/ 2147483646 w 274"/>
                <a:gd name="T59" fmla="*/ 2147483646 h 311"/>
                <a:gd name="T60" fmla="*/ 2147483646 w 274"/>
                <a:gd name="T61" fmla="*/ 2147483646 h 311"/>
                <a:gd name="T62" fmla="*/ 2147483646 w 274"/>
                <a:gd name="T63" fmla="*/ 2147483646 h 311"/>
                <a:gd name="T64" fmla="*/ 2147483646 w 274"/>
                <a:gd name="T65" fmla="*/ 2147483646 h 311"/>
                <a:gd name="T66" fmla="*/ 2147483646 w 274"/>
                <a:gd name="T67" fmla="*/ 2147483646 h 311"/>
                <a:gd name="T68" fmla="*/ 2147483646 w 274"/>
                <a:gd name="T69" fmla="*/ 2147483646 h 311"/>
                <a:gd name="T70" fmla="*/ 2147483646 w 274"/>
                <a:gd name="T71" fmla="*/ 2147483646 h 311"/>
                <a:gd name="T72" fmla="*/ 2147483646 w 274"/>
                <a:gd name="T73" fmla="*/ 2147483646 h 311"/>
                <a:gd name="T74" fmla="*/ 2147483646 w 274"/>
                <a:gd name="T75" fmla="*/ 2147483646 h 311"/>
                <a:gd name="T76" fmla="*/ 2147483646 w 274"/>
                <a:gd name="T77" fmla="*/ 2147483646 h 311"/>
                <a:gd name="T78" fmla="*/ 2147483646 w 274"/>
                <a:gd name="T79" fmla="*/ 2147483646 h 311"/>
                <a:gd name="T80" fmla="*/ 2147483646 w 274"/>
                <a:gd name="T81" fmla="*/ 2147483646 h 311"/>
                <a:gd name="T82" fmla="*/ 2147483646 w 274"/>
                <a:gd name="T83" fmla="*/ 2147483646 h 311"/>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274" h="311">
                  <a:moveTo>
                    <a:pt x="274" y="155"/>
                  </a:moveTo>
                  <a:lnTo>
                    <a:pt x="137" y="0"/>
                  </a:lnTo>
                  <a:lnTo>
                    <a:pt x="0" y="155"/>
                  </a:lnTo>
                  <a:lnTo>
                    <a:pt x="137" y="311"/>
                  </a:lnTo>
                  <a:lnTo>
                    <a:pt x="274" y="155"/>
                  </a:lnTo>
                  <a:close/>
                  <a:moveTo>
                    <a:pt x="111" y="258"/>
                  </a:moveTo>
                  <a:lnTo>
                    <a:pt x="164" y="258"/>
                  </a:lnTo>
                  <a:lnTo>
                    <a:pt x="137" y="288"/>
                  </a:lnTo>
                  <a:lnTo>
                    <a:pt x="111" y="258"/>
                  </a:lnTo>
                  <a:close/>
                  <a:moveTo>
                    <a:pt x="183" y="147"/>
                  </a:moveTo>
                  <a:lnTo>
                    <a:pt x="137" y="95"/>
                  </a:lnTo>
                  <a:lnTo>
                    <a:pt x="91" y="147"/>
                  </a:lnTo>
                  <a:lnTo>
                    <a:pt x="69" y="147"/>
                  </a:lnTo>
                  <a:lnTo>
                    <a:pt x="137" y="70"/>
                  </a:lnTo>
                  <a:lnTo>
                    <a:pt x="205" y="147"/>
                  </a:lnTo>
                  <a:lnTo>
                    <a:pt x="183" y="147"/>
                  </a:lnTo>
                  <a:close/>
                  <a:moveTo>
                    <a:pt x="164" y="147"/>
                  </a:moveTo>
                  <a:lnTo>
                    <a:pt x="111" y="147"/>
                  </a:lnTo>
                  <a:lnTo>
                    <a:pt x="137" y="117"/>
                  </a:lnTo>
                  <a:lnTo>
                    <a:pt x="164" y="147"/>
                  </a:lnTo>
                  <a:close/>
                  <a:moveTo>
                    <a:pt x="247" y="162"/>
                  </a:moveTo>
                  <a:lnTo>
                    <a:pt x="232" y="179"/>
                  </a:lnTo>
                  <a:lnTo>
                    <a:pt x="42" y="179"/>
                  </a:lnTo>
                  <a:lnTo>
                    <a:pt x="27" y="162"/>
                  </a:lnTo>
                  <a:lnTo>
                    <a:pt x="247" y="162"/>
                  </a:lnTo>
                  <a:close/>
                  <a:moveTo>
                    <a:pt x="219" y="194"/>
                  </a:moveTo>
                  <a:lnTo>
                    <a:pt x="204" y="211"/>
                  </a:lnTo>
                  <a:lnTo>
                    <a:pt x="70" y="211"/>
                  </a:lnTo>
                  <a:lnTo>
                    <a:pt x="55" y="194"/>
                  </a:lnTo>
                  <a:lnTo>
                    <a:pt x="219" y="194"/>
                  </a:lnTo>
                  <a:close/>
                  <a:moveTo>
                    <a:pt x="191" y="226"/>
                  </a:moveTo>
                  <a:lnTo>
                    <a:pt x="177" y="243"/>
                  </a:lnTo>
                  <a:lnTo>
                    <a:pt x="97" y="243"/>
                  </a:lnTo>
                  <a:lnTo>
                    <a:pt x="83" y="226"/>
                  </a:lnTo>
                  <a:lnTo>
                    <a:pt x="191" y="226"/>
                  </a:lnTo>
                  <a:close/>
                  <a:moveTo>
                    <a:pt x="247" y="147"/>
                  </a:moveTo>
                  <a:lnTo>
                    <a:pt x="225" y="147"/>
                  </a:lnTo>
                  <a:lnTo>
                    <a:pt x="137" y="47"/>
                  </a:lnTo>
                  <a:lnTo>
                    <a:pt x="49" y="147"/>
                  </a:lnTo>
                  <a:lnTo>
                    <a:pt x="27" y="147"/>
                  </a:lnTo>
                  <a:lnTo>
                    <a:pt x="137" y="22"/>
                  </a:lnTo>
                  <a:lnTo>
                    <a:pt x="247" y="14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grpSp>
      <p:pic>
        <p:nvPicPr>
          <p:cNvPr id="9" name="Picture 12">
            <a:extLst>
              <a:ext uri="{FF2B5EF4-FFF2-40B4-BE49-F238E27FC236}">
                <a16:creationId xmlns:a16="http://schemas.microsoft.com/office/drawing/2014/main" id="{094A44E7-1979-D465-BADF-2E36CB43DEEF}"/>
              </a:ext>
            </a:extLst>
          </p:cNvPr>
          <p:cNvPicPr>
            <a:picLocks noChangeAspect="1"/>
          </p:cNvPicPr>
          <p:nvPr userDrawn="1"/>
        </p:nvPicPr>
        <p:blipFill>
          <a:blip r:embed="rId3" cstate="hqprint">
            <a:extLst>
              <a:ext uri="{28A0092B-C50C-407E-A947-70E740481C1C}">
                <a14:useLocalDpi xmlns:a14="http://schemas.microsoft.com/office/drawing/2010/main"/>
              </a:ext>
            </a:extLst>
          </a:blip>
          <a:srcRect l="-851" r="-1231"/>
          <a:stretch>
            <a:fillRect/>
          </a:stretch>
        </p:blipFill>
        <p:spPr bwMode="auto">
          <a:xfrm>
            <a:off x="0" y="-23813"/>
            <a:ext cx="2813050" cy="1143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279038" y="1727945"/>
            <a:ext cx="6585924" cy="1122829"/>
          </a:xfrm>
        </p:spPr>
        <p:txBody>
          <a:bodyPr anchor="b"/>
          <a:lstStyle>
            <a:lvl1pPr marL="0" algn="ctr" defTabSz="457200" rtl="0" eaLnBrk="1" latinLnBrk="0" hangingPunct="1">
              <a:lnSpc>
                <a:spcPct val="95000"/>
              </a:lnSpc>
              <a:spcBef>
                <a:spcPct val="0"/>
              </a:spcBef>
              <a:spcAft>
                <a:spcPts val="400"/>
              </a:spcAft>
              <a:buNone/>
              <a:defRPr lang="en-US" sz="3600" b="0" kern="1200" dirty="0">
                <a:solidFill>
                  <a:schemeClr val="bg1"/>
                </a:solidFill>
                <a:latin typeface="Arial" panose="020B0604020202020204" pitchFamily="34" charset="0"/>
                <a:ea typeface="+mj-ea"/>
                <a:cs typeface="Arial" panose="020B0604020202020204" pitchFamily="34" charset="0"/>
              </a:defRPr>
            </a:lvl1pPr>
          </a:lstStyle>
          <a:p>
            <a:r>
              <a:rPr lang="en-US"/>
              <a:t>Click to edit Master title style</a:t>
            </a:r>
          </a:p>
        </p:txBody>
      </p:sp>
      <p:sp>
        <p:nvSpPr>
          <p:cNvPr id="10" name="Subtitle 2"/>
          <p:cNvSpPr>
            <a:spLocks noGrp="1"/>
          </p:cNvSpPr>
          <p:nvPr>
            <p:ph type="subTitle" idx="1"/>
          </p:nvPr>
        </p:nvSpPr>
        <p:spPr>
          <a:xfrm>
            <a:off x="3449170" y="3102923"/>
            <a:ext cx="2212042" cy="453824"/>
          </a:xfrm>
        </p:spPr>
        <p:txBody>
          <a:bodyPr/>
          <a:lstStyle>
            <a:lvl1pPr marL="0" indent="0" algn="ctr">
              <a:lnSpc>
                <a:spcPct val="100000"/>
              </a:lnSpc>
              <a:spcBef>
                <a:spcPts val="0"/>
              </a:spcBef>
              <a:spcAft>
                <a:spcPts val="600"/>
              </a:spcAft>
              <a:buNone/>
              <a:defRPr sz="1200" b="0">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11" name="Footer Placeholder 4">
            <a:extLst>
              <a:ext uri="{FF2B5EF4-FFF2-40B4-BE49-F238E27FC236}">
                <a16:creationId xmlns:a16="http://schemas.microsoft.com/office/drawing/2014/main" id="{4B281A32-A873-FC43-861C-4406542E4662}"/>
              </a:ext>
            </a:extLst>
          </p:cNvPr>
          <p:cNvSpPr>
            <a:spLocks noGrp="1"/>
          </p:cNvSpPr>
          <p:nvPr>
            <p:ph type="ftr" sz="quarter" idx="10"/>
          </p:nvPr>
        </p:nvSpPr>
        <p:spPr/>
        <p:txBody>
          <a:bodyPr/>
          <a:lstStyle>
            <a:lvl1pPr>
              <a:defRPr/>
            </a:lvl1pPr>
          </a:lstStyle>
          <a:p>
            <a:pPr>
              <a:defRPr/>
            </a:pPr>
            <a:r>
              <a:rPr lang="en-US"/>
              <a:t>SECTION TITLE</a:t>
            </a:r>
          </a:p>
        </p:txBody>
      </p:sp>
      <p:sp>
        <p:nvSpPr>
          <p:cNvPr id="12" name="Slide Number Placeholder 5">
            <a:extLst>
              <a:ext uri="{FF2B5EF4-FFF2-40B4-BE49-F238E27FC236}">
                <a16:creationId xmlns:a16="http://schemas.microsoft.com/office/drawing/2014/main" id="{7D68FDC1-EE00-D76A-E61B-BE0C0A3F0BB3}"/>
              </a:ext>
            </a:extLst>
          </p:cNvPr>
          <p:cNvSpPr>
            <a:spLocks noGrp="1"/>
          </p:cNvSpPr>
          <p:nvPr>
            <p:ph type="sldNum" sz="quarter" idx="11"/>
          </p:nvPr>
        </p:nvSpPr>
        <p:spPr>
          <a:xfrm>
            <a:off x="574675" y="4700588"/>
            <a:ext cx="368300" cy="273050"/>
          </a:xfrm>
        </p:spPr>
        <p:txBody>
          <a:bodyPr/>
          <a:lstStyle>
            <a:lvl1pPr>
              <a:defRPr/>
            </a:lvl1pPr>
          </a:lstStyle>
          <a:p>
            <a:fld id="{0E6E7778-997F-4F81-B505-04DCA411F232}" type="slidenum">
              <a:rPr lang="en-US" altLang="en-US"/>
              <a:pPr/>
              <a:t>‹#›</a:t>
            </a:fld>
            <a:endParaRPr lang="en-US" altLang="en-US"/>
          </a:p>
        </p:txBody>
      </p:sp>
    </p:spTree>
    <p:extLst>
      <p:ext uri="{BB962C8B-B14F-4D97-AF65-F5344CB8AC3E}">
        <p14:creationId xmlns:p14="http://schemas.microsoft.com/office/powerpoint/2010/main" val="177390706"/>
      </p:ext>
    </p:extLst>
  </p:cSld>
  <p:clrMapOvr>
    <a:masterClrMapping/>
  </p:clrMapOvr>
  <p:transition spd="slow">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Slide - Whit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0FB716B-DF20-D9B6-F74B-03EDD30E2AA4}"/>
              </a:ext>
            </a:extLst>
          </p:cNvPr>
          <p:cNvSpPr/>
          <p:nvPr userDrawn="1"/>
        </p:nvSpPr>
        <p:spPr>
          <a:xfrm>
            <a:off x="0" y="0"/>
            <a:ext cx="9144000" cy="514350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grpSp>
        <p:nvGrpSpPr>
          <p:cNvPr id="6" name="Group 7">
            <a:extLst>
              <a:ext uri="{FF2B5EF4-FFF2-40B4-BE49-F238E27FC236}">
                <a16:creationId xmlns:a16="http://schemas.microsoft.com/office/drawing/2014/main" id="{10A8F577-29D5-042A-D80A-400BED0C7586}"/>
              </a:ext>
            </a:extLst>
          </p:cNvPr>
          <p:cNvGrpSpPr>
            <a:grpSpLocks/>
          </p:cNvGrpSpPr>
          <p:nvPr userDrawn="1"/>
        </p:nvGrpSpPr>
        <p:grpSpPr bwMode="auto">
          <a:xfrm>
            <a:off x="3976688" y="3354388"/>
            <a:ext cx="1187450" cy="1371600"/>
            <a:chOff x="3947001" y="852523"/>
            <a:chExt cx="1246863" cy="1440201"/>
          </a:xfrm>
        </p:grpSpPr>
        <p:sp>
          <p:nvSpPr>
            <p:cNvPr id="7" name="Freeform 8">
              <a:extLst>
                <a:ext uri="{FF2B5EF4-FFF2-40B4-BE49-F238E27FC236}">
                  <a16:creationId xmlns:a16="http://schemas.microsoft.com/office/drawing/2014/main" id="{870D1264-E100-B04E-E1CE-021D9C201322}"/>
                </a:ext>
              </a:extLst>
            </p:cNvPr>
            <p:cNvSpPr>
              <a:spLocks noEditPoints="1"/>
            </p:cNvSpPr>
            <p:nvPr userDrawn="1"/>
          </p:nvSpPr>
          <p:spPr bwMode="auto">
            <a:xfrm>
              <a:off x="3947001" y="1807682"/>
              <a:ext cx="1246863" cy="485042"/>
            </a:xfrm>
            <a:custGeom>
              <a:avLst/>
              <a:gdLst>
                <a:gd name="T0" fmla="*/ 2147483646 w 1145"/>
                <a:gd name="T1" fmla="*/ 2147483646 h 446"/>
                <a:gd name="T2" fmla="*/ 2147483646 w 1145"/>
                <a:gd name="T3" fmla="*/ 2147483646 h 446"/>
                <a:gd name="T4" fmla="*/ 2147483646 w 1145"/>
                <a:gd name="T5" fmla="*/ 2147483646 h 446"/>
                <a:gd name="T6" fmla="*/ 2147483646 w 1145"/>
                <a:gd name="T7" fmla="*/ 0 h 446"/>
                <a:gd name="T8" fmla="*/ 2147483646 w 1145"/>
                <a:gd name="T9" fmla="*/ 2147483646 h 446"/>
                <a:gd name="T10" fmla="*/ 2147483646 w 1145"/>
                <a:gd name="T11" fmla="*/ 2147483646 h 446"/>
                <a:gd name="T12" fmla="*/ 2147483646 w 1145"/>
                <a:gd name="T13" fmla="*/ 2147483646 h 446"/>
                <a:gd name="T14" fmla="*/ 2147483646 w 1145"/>
                <a:gd name="T15" fmla="*/ 2147483646 h 446"/>
                <a:gd name="T16" fmla="*/ 2147483646 w 1145"/>
                <a:gd name="T17" fmla="*/ 2147483646 h 446"/>
                <a:gd name="T18" fmla="*/ 2147483646 w 1145"/>
                <a:gd name="T19" fmla="*/ 2147483646 h 446"/>
                <a:gd name="T20" fmla="*/ 2147483646 w 1145"/>
                <a:gd name="T21" fmla="*/ 2147483646 h 446"/>
                <a:gd name="T22" fmla="*/ 2147483646 w 1145"/>
                <a:gd name="T23" fmla="*/ 2147483646 h 446"/>
                <a:gd name="T24" fmla="*/ 2147483646 w 1145"/>
                <a:gd name="T25" fmla="*/ 2147483646 h 446"/>
                <a:gd name="T26" fmla="*/ 2147483646 w 1145"/>
                <a:gd name="T27" fmla="*/ 2147483646 h 446"/>
                <a:gd name="T28" fmla="*/ 2147483646 w 1145"/>
                <a:gd name="T29" fmla="*/ 2147483646 h 446"/>
                <a:gd name="T30" fmla="*/ 2147483646 w 1145"/>
                <a:gd name="T31" fmla="*/ 2147483646 h 446"/>
                <a:gd name="T32" fmla="*/ 2147483646 w 1145"/>
                <a:gd name="T33" fmla="*/ 2147483646 h 446"/>
                <a:gd name="T34" fmla="*/ 2147483646 w 1145"/>
                <a:gd name="T35" fmla="*/ 2147483646 h 446"/>
                <a:gd name="T36" fmla="*/ 2147483646 w 1145"/>
                <a:gd name="T37" fmla="*/ 2147483646 h 446"/>
                <a:gd name="T38" fmla="*/ 2147483646 w 1145"/>
                <a:gd name="T39" fmla="*/ 2147483646 h 446"/>
                <a:gd name="T40" fmla="*/ 2147483646 w 1145"/>
                <a:gd name="T41" fmla="*/ 2147483646 h 446"/>
                <a:gd name="T42" fmla="*/ 2147483646 w 1145"/>
                <a:gd name="T43" fmla="*/ 2147483646 h 446"/>
                <a:gd name="T44" fmla="*/ 2147483646 w 1145"/>
                <a:gd name="T45" fmla="*/ 2147483646 h 446"/>
                <a:gd name="T46" fmla="*/ 2147483646 w 1145"/>
                <a:gd name="T47" fmla="*/ 2147483646 h 446"/>
                <a:gd name="T48" fmla="*/ 2147483646 w 1145"/>
                <a:gd name="T49" fmla="*/ 2147483646 h 446"/>
                <a:gd name="T50" fmla="*/ 2147483646 w 1145"/>
                <a:gd name="T51" fmla="*/ 2147483646 h 446"/>
                <a:gd name="T52" fmla="*/ 2147483646 w 1145"/>
                <a:gd name="T53" fmla="*/ 2147483646 h 446"/>
                <a:gd name="T54" fmla="*/ 2147483646 w 1145"/>
                <a:gd name="T55" fmla="*/ 2147483646 h 446"/>
                <a:gd name="T56" fmla="*/ 2147483646 w 1145"/>
                <a:gd name="T57" fmla="*/ 2147483646 h 446"/>
                <a:gd name="T58" fmla="*/ 2147483646 w 1145"/>
                <a:gd name="T59" fmla="*/ 2147483646 h 446"/>
                <a:gd name="T60" fmla="*/ 2147483646 w 1145"/>
                <a:gd name="T61" fmla="*/ 2147483646 h 446"/>
                <a:gd name="T62" fmla="*/ 2147483646 w 1145"/>
                <a:gd name="T63" fmla="*/ 2147483646 h 446"/>
                <a:gd name="T64" fmla="*/ 2147483646 w 1145"/>
                <a:gd name="T65" fmla="*/ 2147483646 h 446"/>
                <a:gd name="T66" fmla="*/ 2147483646 w 1145"/>
                <a:gd name="T67" fmla="*/ 2147483646 h 446"/>
                <a:gd name="T68" fmla="*/ 2147483646 w 1145"/>
                <a:gd name="T69" fmla="*/ 2147483646 h 446"/>
                <a:gd name="T70" fmla="*/ 2147483646 w 1145"/>
                <a:gd name="T71" fmla="*/ 2147483646 h 446"/>
                <a:gd name="T72" fmla="*/ 2147483646 w 1145"/>
                <a:gd name="T73" fmla="*/ 2147483646 h 446"/>
                <a:gd name="T74" fmla="*/ 2147483646 w 1145"/>
                <a:gd name="T75" fmla="*/ 2147483646 h 446"/>
                <a:gd name="T76" fmla="*/ 2147483646 w 1145"/>
                <a:gd name="T77" fmla="*/ 2147483646 h 446"/>
                <a:gd name="T78" fmla="*/ 2147483646 w 1145"/>
                <a:gd name="T79" fmla="*/ 2147483646 h 446"/>
                <a:gd name="T80" fmla="*/ 2147483646 w 1145"/>
                <a:gd name="T81" fmla="*/ 2147483646 h 446"/>
                <a:gd name="T82" fmla="*/ 2147483646 w 1145"/>
                <a:gd name="T83" fmla="*/ 2147483646 h 446"/>
                <a:gd name="T84" fmla="*/ 2147483646 w 1145"/>
                <a:gd name="T85" fmla="*/ 2147483646 h 446"/>
                <a:gd name="T86" fmla="*/ 2147483646 w 1145"/>
                <a:gd name="T87" fmla="*/ 2147483646 h 446"/>
                <a:gd name="T88" fmla="*/ 2147483646 w 1145"/>
                <a:gd name="T89" fmla="*/ 2147483646 h 446"/>
                <a:gd name="T90" fmla="*/ 2147483646 w 1145"/>
                <a:gd name="T91" fmla="*/ 2147483646 h 446"/>
                <a:gd name="T92" fmla="*/ 2147483646 w 1145"/>
                <a:gd name="T93" fmla="*/ 2147483646 h 446"/>
                <a:gd name="T94" fmla="*/ 2147483646 w 1145"/>
                <a:gd name="T95" fmla="*/ 2147483646 h 446"/>
                <a:gd name="T96" fmla="*/ 2147483646 w 1145"/>
                <a:gd name="T97" fmla="*/ 2147483646 h 446"/>
                <a:gd name="T98" fmla="*/ 2147483646 w 1145"/>
                <a:gd name="T99" fmla="*/ 2147483646 h 446"/>
                <a:gd name="T100" fmla="*/ 2147483646 w 1145"/>
                <a:gd name="T101" fmla="*/ 2147483646 h 446"/>
                <a:gd name="T102" fmla="*/ 2147483646 w 1145"/>
                <a:gd name="T103" fmla="*/ 2147483646 h 446"/>
                <a:gd name="T104" fmla="*/ 2147483646 w 1145"/>
                <a:gd name="T105" fmla="*/ 2147483646 h 446"/>
                <a:gd name="T106" fmla="*/ 2147483646 w 1145"/>
                <a:gd name="T107" fmla="*/ 2147483646 h 446"/>
                <a:gd name="T108" fmla="*/ 2147483646 w 1145"/>
                <a:gd name="T109" fmla="*/ 2147483646 h 446"/>
                <a:gd name="T110" fmla="*/ 2147483646 w 1145"/>
                <a:gd name="T111" fmla="*/ 2147483646 h 446"/>
                <a:gd name="T112" fmla="*/ 2147483646 w 1145"/>
                <a:gd name="T113" fmla="*/ 2147483646 h 44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1145" h="446">
                  <a:moveTo>
                    <a:pt x="86" y="67"/>
                  </a:moveTo>
                  <a:cubicBezTo>
                    <a:pt x="86" y="109"/>
                    <a:pt x="86" y="109"/>
                    <a:pt x="86" y="109"/>
                  </a:cubicBezTo>
                  <a:cubicBezTo>
                    <a:pt x="142" y="109"/>
                    <a:pt x="142" y="109"/>
                    <a:pt x="142" y="109"/>
                  </a:cubicBezTo>
                  <a:cubicBezTo>
                    <a:pt x="142" y="122"/>
                    <a:pt x="142" y="122"/>
                    <a:pt x="142" y="122"/>
                  </a:cubicBezTo>
                  <a:cubicBezTo>
                    <a:pt x="72" y="122"/>
                    <a:pt x="72" y="122"/>
                    <a:pt x="72" y="122"/>
                  </a:cubicBezTo>
                  <a:cubicBezTo>
                    <a:pt x="72" y="1"/>
                    <a:pt x="72" y="1"/>
                    <a:pt x="72" y="1"/>
                  </a:cubicBezTo>
                  <a:cubicBezTo>
                    <a:pt x="141" y="1"/>
                    <a:pt x="141" y="1"/>
                    <a:pt x="141" y="1"/>
                  </a:cubicBezTo>
                  <a:cubicBezTo>
                    <a:pt x="141" y="14"/>
                    <a:pt x="141" y="14"/>
                    <a:pt x="141" y="14"/>
                  </a:cubicBezTo>
                  <a:cubicBezTo>
                    <a:pt x="86" y="14"/>
                    <a:pt x="86" y="14"/>
                    <a:pt x="86" y="14"/>
                  </a:cubicBezTo>
                  <a:cubicBezTo>
                    <a:pt x="86" y="54"/>
                    <a:pt x="86" y="54"/>
                    <a:pt x="86" y="54"/>
                  </a:cubicBezTo>
                  <a:cubicBezTo>
                    <a:pt x="136" y="54"/>
                    <a:pt x="136" y="54"/>
                    <a:pt x="136" y="54"/>
                  </a:cubicBezTo>
                  <a:cubicBezTo>
                    <a:pt x="136" y="67"/>
                    <a:pt x="136" y="67"/>
                    <a:pt x="136" y="67"/>
                  </a:cubicBezTo>
                  <a:lnTo>
                    <a:pt x="86" y="67"/>
                  </a:lnTo>
                  <a:close/>
                  <a:moveTo>
                    <a:pt x="248" y="1"/>
                  </a:moveTo>
                  <a:cubicBezTo>
                    <a:pt x="235" y="1"/>
                    <a:pt x="235" y="1"/>
                    <a:pt x="235" y="1"/>
                  </a:cubicBezTo>
                  <a:cubicBezTo>
                    <a:pt x="235" y="93"/>
                    <a:pt x="235" y="93"/>
                    <a:pt x="235" y="93"/>
                  </a:cubicBezTo>
                  <a:cubicBezTo>
                    <a:pt x="184" y="1"/>
                    <a:pt x="184" y="1"/>
                    <a:pt x="184" y="1"/>
                  </a:cubicBezTo>
                  <a:cubicBezTo>
                    <a:pt x="172" y="1"/>
                    <a:pt x="172" y="1"/>
                    <a:pt x="172" y="1"/>
                  </a:cubicBezTo>
                  <a:cubicBezTo>
                    <a:pt x="172" y="122"/>
                    <a:pt x="172" y="122"/>
                    <a:pt x="172" y="122"/>
                  </a:cubicBezTo>
                  <a:cubicBezTo>
                    <a:pt x="185" y="122"/>
                    <a:pt x="185" y="122"/>
                    <a:pt x="185" y="122"/>
                  </a:cubicBezTo>
                  <a:cubicBezTo>
                    <a:pt x="185" y="29"/>
                    <a:pt x="185" y="29"/>
                    <a:pt x="185" y="29"/>
                  </a:cubicBezTo>
                  <a:cubicBezTo>
                    <a:pt x="237" y="122"/>
                    <a:pt x="237" y="122"/>
                    <a:pt x="237" y="122"/>
                  </a:cubicBezTo>
                  <a:cubicBezTo>
                    <a:pt x="248" y="122"/>
                    <a:pt x="248" y="122"/>
                    <a:pt x="248" y="122"/>
                  </a:cubicBezTo>
                  <a:lnTo>
                    <a:pt x="248" y="1"/>
                  </a:lnTo>
                  <a:close/>
                  <a:moveTo>
                    <a:pt x="322" y="74"/>
                  </a:moveTo>
                  <a:cubicBezTo>
                    <a:pt x="345" y="74"/>
                    <a:pt x="345" y="74"/>
                    <a:pt x="345" y="74"/>
                  </a:cubicBezTo>
                  <a:cubicBezTo>
                    <a:pt x="345" y="88"/>
                    <a:pt x="345" y="88"/>
                    <a:pt x="345" y="88"/>
                  </a:cubicBezTo>
                  <a:cubicBezTo>
                    <a:pt x="345" y="101"/>
                    <a:pt x="335" y="111"/>
                    <a:pt x="319" y="111"/>
                  </a:cubicBezTo>
                  <a:cubicBezTo>
                    <a:pt x="303" y="111"/>
                    <a:pt x="293" y="100"/>
                    <a:pt x="293" y="86"/>
                  </a:cubicBezTo>
                  <a:cubicBezTo>
                    <a:pt x="293" y="38"/>
                    <a:pt x="293" y="38"/>
                    <a:pt x="293" y="38"/>
                  </a:cubicBezTo>
                  <a:cubicBezTo>
                    <a:pt x="293" y="23"/>
                    <a:pt x="303" y="12"/>
                    <a:pt x="319" y="12"/>
                  </a:cubicBezTo>
                  <a:cubicBezTo>
                    <a:pt x="335" y="12"/>
                    <a:pt x="344" y="21"/>
                    <a:pt x="344" y="34"/>
                  </a:cubicBezTo>
                  <a:cubicBezTo>
                    <a:pt x="344" y="37"/>
                    <a:pt x="344" y="37"/>
                    <a:pt x="344" y="37"/>
                  </a:cubicBezTo>
                  <a:cubicBezTo>
                    <a:pt x="358" y="37"/>
                    <a:pt x="358" y="37"/>
                    <a:pt x="358" y="37"/>
                  </a:cubicBezTo>
                  <a:cubicBezTo>
                    <a:pt x="358" y="34"/>
                    <a:pt x="358" y="34"/>
                    <a:pt x="358" y="34"/>
                  </a:cubicBezTo>
                  <a:cubicBezTo>
                    <a:pt x="358" y="13"/>
                    <a:pt x="342" y="0"/>
                    <a:pt x="319" y="0"/>
                  </a:cubicBezTo>
                  <a:cubicBezTo>
                    <a:pt x="295" y="0"/>
                    <a:pt x="279" y="14"/>
                    <a:pt x="279" y="38"/>
                  </a:cubicBezTo>
                  <a:cubicBezTo>
                    <a:pt x="279" y="85"/>
                    <a:pt x="279" y="85"/>
                    <a:pt x="279" y="85"/>
                  </a:cubicBezTo>
                  <a:cubicBezTo>
                    <a:pt x="279" y="109"/>
                    <a:pt x="296" y="124"/>
                    <a:pt x="319" y="124"/>
                  </a:cubicBezTo>
                  <a:cubicBezTo>
                    <a:pt x="342" y="124"/>
                    <a:pt x="358" y="110"/>
                    <a:pt x="358" y="87"/>
                  </a:cubicBezTo>
                  <a:cubicBezTo>
                    <a:pt x="358" y="63"/>
                    <a:pt x="358" y="63"/>
                    <a:pt x="358" y="63"/>
                  </a:cubicBezTo>
                  <a:cubicBezTo>
                    <a:pt x="322" y="63"/>
                    <a:pt x="322" y="63"/>
                    <a:pt x="322" y="63"/>
                  </a:cubicBezTo>
                  <a:lnTo>
                    <a:pt x="322" y="74"/>
                  </a:lnTo>
                  <a:close/>
                  <a:moveTo>
                    <a:pt x="403" y="1"/>
                  </a:moveTo>
                  <a:cubicBezTo>
                    <a:pt x="389" y="1"/>
                    <a:pt x="389" y="1"/>
                    <a:pt x="389" y="1"/>
                  </a:cubicBezTo>
                  <a:cubicBezTo>
                    <a:pt x="389" y="122"/>
                    <a:pt x="389" y="122"/>
                    <a:pt x="389" y="122"/>
                  </a:cubicBezTo>
                  <a:cubicBezTo>
                    <a:pt x="403" y="122"/>
                    <a:pt x="403" y="122"/>
                    <a:pt x="403" y="122"/>
                  </a:cubicBezTo>
                  <a:lnTo>
                    <a:pt x="403" y="1"/>
                  </a:lnTo>
                  <a:close/>
                  <a:moveTo>
                    <a:pt x="516" y="1"/>
                  </a:moveTo>
                  <a:cubicBezTo>
                    <a:pt x="503" y="1"/>
                    <a:pt x="503" y="1"/>
                    <a:pt x="503" y="1"/>
                  </a:cubicBezTo>
                  <a:cubicBezTo>
                    <a:pt x="503" y="93"/>
                    <a:pt x="503" y="93"/>
                    <a:pt x="503" y="93"/>
                  </a:cubicBezTo>
                  <a:cubicBezTo>
                    <a:pt x="452" y="1"/>
                    <a:pt x="452" y="1"/>
                    <a:pt x="452" y="1"/>
                  </a:cubicBezTo>
                  <a:cubicBezTo>
                    <a:pt x="439" y="1"/>
                    <a:pt x="439" y="1"/>
                    <a:pt x="439" y="1"/>
                  </a:cubicBezTo>
                  <a:cubicBezTo>
                    <a:pt x="439" y="122"/>
                    <a:pt x="439" y="122"/>
                    <a:pt x="439" y="122"/>
                  </a:cubicBezTo>
                  <a:cubicBezTo>
                    <a:pt x="452" y="122"/>
                    <a:pt x="452" y="122"/>
                    <a:pt x="452" y="122"/>
                  </a:cubicBezTo>
                  <a:cubicBezTo>
                    <a:pt x="452" y="29"/>
                    <a:pt x="452" y="29"/>
                    <a:pt x="452" y="29"/>
                  </a:cubicBezTo>
                  <a:cubicBezTo>
                    <a:pt x="504" y="122"/>
                    <a:pt x="504" y="122"/>
                    <a:pt x="504" y="122"/>
                  </a:cubicBezTo>
                  <a:cubicBezTo>
                    <a:pt x="516" y="122"/>
                    <a:pt x="516" y="122"/>
                    <a:pt x="516" y="122"/>
                  </a:cubicBezTo>
                  <a:lnTo>
                    <a:pt x="516" y="1"/>
                  </a:lnTo>
                  <a:close/>
                  <a:moveTo>
                    <a:pt x="614" y="67"/>
                  </a:moveTo>
                  <a:cubicBezTo>
                    <a:pt x="614" y="54"/>
                    <a:pt x="614" y="54"/>
                    <a:pt x="614" y="54"/>
                  </a:cubicBezTo>
                  <a:cubicBezTo>
                    <a:pt x="564" y="54"/>
                    <a:pt x="564" y="54"/>
                    <a:pt x="564" y="54"/>
                  </a:cubicBezTo>
                  <a:cubicBezTo>
                    <a:pt x="564" y="14"/>
                    <a:pt x="564" y="14"/>
                    <a:pt x="564" y="14"/>
                  </a:cubicBezTo>
                  <a:cubicBezTo>
                    <a:pt x="619" y="14"/>
                    <a:pt x="619" y="14"/>
                    <a:pt x="619" y="14"/>
                  </a:cubicBezTo>
                  <a:cubicBezTo>
                    <a:pt x="619" y="1"/>
                    <a:pt x="619" y="1"/>
                    <a:pt x="619" y="1"/>
                  </a:cubicBezTo>
                  <a:cubicBezTo>
                    <a:pt x="550" y="1"/>
                    <a:pt x="550" y="1"/>
                    <a:pt x="550" y="1"/>
                  </a:cubicBezTo>
                  <a:cubicBezTo>
                    <a:pt x="550" y="122"/>
                    <a:pt x="550" y="122"/>
                    <a:pt x="550" y="122"/>
                  </a:cubicBezTo>
                  <a:cubicBezTo>
                    <a:pt x="620" y="122"/>
                    <a:pt x="620" y="122"/>
                    <a:pt x="620" y="122"/>
                  </a:cubicBezTo>
                  <a:cubicBezTo>
                    <a:pt x="620" y="109"/>
                    <a:pt x="620" y="109"/>
                    <a:pt x="620" y="109"/>
                  </a:cubicBezTo>
                  <a:cubicBezTo>
                    <a:pt x="564" y="109"/>
                    <a:pt x="564" y="109"/>
                    <a:pt x="564" y="109"/>
                  </a:cubicBezTo>
                  <a:cubicBezTo>
                    <a:pt x="564" y="67"/>
                    <a:pt x="564" y="67"/>
                    <a:pt x="564" y="67"/>
                  </a:cubicBezTo>
                  <a:lnTo>
                    <a:pt x="614" y="67"/>
                  </a:lnTo>
                  <a:close/>
                  <a:moveTo>
                    <a:pt x="710" y="67"/>
                  </a:moveTo>
                  <a:cubicBezTo>
                    <a:pt x="710" y="54"/>
                    <a:pt x="710" y="54"/>
                    <a:pt x="710" y="54"/>
                  </a:cubicBezTo>
                  <a:cubicBezTo>
                    <a:pt x="660" y="54"/>
                    <a:pt x="660" y="54"/>
                    <a:pt x="660" y="54"/>
                  </a:cubicBezTo>
                  <a:cubicBezTo>
                    <a:pt x="660" y="14"/>
                    <a:pt x="660" y="14"/>
                    <a:pt x="660" y="14"/>
                  </a:cubicBezTo>
                  <a:cubicBezTo>
                    <a:pt x="715" y="14"/>
                    <a:pt x="715" y="14"/>
                    <a:pt x="715" y="14"/>
                  </a:cubicBezTo>
                  <a:cubicBezTo>
                    <a:pt x="715" y="1"/>
                    <a:pt x="715" y="1"/>
                    <a:pt x="715" y="1"/>
                  </a:cubicBezTo>
                  <a:cubicBezTo>
                    <a:pt x="646" y="1"/>
                    <a:pt x="646" y="1"/>
                    <a:pt x="646" y="1"/>
                  </a:cubicBezTo>
                  <a:cubicBezTo>
                    <a:pt x="646" y="122"/>
                    <a:pt x="646" y="122"/>
                    <a:pt x="646" y="122"/>
                  </a:cubicBezTo>
                  <a:cubicBezTo>
                    <a:pt x="716" y="122"/>
                    <a:pt x="716" y="122"/>
                    <a:pt x="716" y="122"/>
                  </a:cubicBezTo>
                  <a:cubicBezTo>
                    <a:pt x="716" y="109"/>
                    <a:pt x="716" y="109"/>
                    <a:pt x="716" y="109"/>
                  </a:cubicBezTo>
                  <a:cubicBezTo>
                    <a:pt x="660" y="109"/>
                    <a:pt x="660" y="109"/>
                    <a:pt x="660" y="109"/>
                  </a:cubicBezTo>
                  <a:cubicBezTo>
                    <a:pt x="660" y="67"/>
                    <a:pt x="660" y="67"/>
                    <a:pt x="660" y="67"/>
                  </a:cubicBezTo>
                  <a:lnTo>
                    <a:pt x="710" y="67"/>
                  </a:lnTo>
                  <a:close/>
                  <a:moveTo>
                    <a:pt x="822" y="122"/>
                  </a:moveTo>
                  <a:cubicBezTo>
                    <a:pt x="799" y="71"/>
                    <a:pt x="799" y="71"/>
                    <a:pt x="799" y="71"/>
                  </a:cubicBezTo>
                  <a:cubicBezTo>
                    <a:pt x="813" y="66"/>
                    <a:pt x="822" y="53"/>
                    <a:pt x="822" y="37"/>
                  </a:cubicBezTo>
                  <a:cubicBezTo>
                    <a:pt x="822" y="16"/>
                    <a:pt x="805" y="1"/>
                    <a:pt x="781" y="1"/>
                  </a:cubicBezTo>
                  <a:cubicBezTo>
                    <a:pt x="744" y="1"/>
                    <a:pt x="744" y="1"/>
                    <a:pt x="744" y="1"/>
                  </a:cubicBezTo>
                  <a:cubicBezTo>
                    <a:pt x="744" y="122"/>
                    <a:pt x="744" y="122"/>
                    <a:pt x="744" y="122"/>
                  </a:cubicBezTo>
                  <a:cubicBezTo>
                    <a:pt x="758" y="122"/>
                    <a:pt x="758" y="122"/>
                    <a:pt x="758" y="122"/>
                  </a:cubicBezTo>
                  <a:cubicBezTo>
                    <a:pt x="758" y="74"/>
                    <a:pt x="758" y="74"/>
                    <a:pt x="758" y="74"/>
                  </a:cubicBezTo>
                  <a:cubicBezTo>
                    <a:pt x="780" y="74"/>
                    <a:pt x="780" y="74"/>
                    <a:pt x="780" y="74"/>
                  </a:cubicBezTo>
                  <a:cubicBezTo>
                    <a:pt x="782" y="74"/>
                    <a:pt x="784" y="74"/>
                    <a:pt x="785" y="74"/>
                  </a:cubicBezTo>
                  <a:cubicBezTo>
                    <a:pt x="806" y="122"/>
                    <a:pt x="806" y="122"/>
                    <a:pt x="806" y="122"/>
                  </a:cubicBezTo>
                  <a:lnTo>
                    <a:pt x="822" y="122"/>
                  </a:lnTo>
                  <a:close/>
                  <a:moveTo>
                    <a:pt x="780" y="14"/>
                  </a:moveTo>
                  <a:cubicBezTo>
                    <a:pt x="797" y="14"/>
                    <a:pt x="807" y="23"/>
                    <a:pt x="807" y="38"/>
                  </a:cubicBezTo>
                  <a:cubicBezTo>
                    <a:pt x="807" y="52"/>
                    <a:pt x="797" y="62"/>
                    <a:pt x="780" y="62"/>
                  </a:cubicBezTo>
                  <a:cubicBezTo>
                    <a:pt x="758" y="62"/>
                    <a:pt x="758" y="62"/>
                    <a:pt x="758" y="62"/>
                  </a:cubicBezTo>
                  <a:cubicBezTo>
                    <a:pt x="758" y="14"/>
                    <a:pt x="758" y="14"/>
                    <a:pt x="758" y="14"/>
                  </a:cubicBezTo>
                  <a:lnTo>
                    <a:pt x="780" y="14"/>
                  </a:lnTo>
                  <a:close/>
                  <a:moveTo>
                    <a:pt x="920" y="36"/>
                  </a:moveTo>
                  <a:cubicBezTo>
                    <a:pt x="920" y="33"/>
                    <a:pt x="920" y="33"/>
                    <a:pt x="920" y="33"/>
                  </a:cubicBezTo>
                  <a:cubicBezTo>
                    <a:pt x="920" y="13"/>
                    <a:pt x="905" y="0"/>
                    <a:pt x="883" y="0"/>
                  </a:cubicBezTo>
                  <a:cubicBezTo>
                    <a:pt x="861" y="0"/>
                    <a:pt x="846" y="12"/>
                    <a:pt x="846" y="31"/>
                  </a:cubicBezTo>
                  <a:cubicBezTo>
                    <a:pt x="846" y="47"/>
                    <a:pt x="857" y="56"/>
                    <a:pt x="871" y="61"/>
                  </a:cubicBezTo>
                  <a:cubicBezTo>
                    <a:pt x="888" y="68"/>
                    <a:pt x="888" y="68"/>
                    <a:pt x="888" y="68"/>
                  </a:cubicBezTo>
                  <a:cubicBezTo>
                    <a:pt x="899" y="72"/>
                    <a:pt x="908" y="77"/>
                    <a:pt x="908" y="90"/>
                  </a:cubicBezTo>
                  <a:cubicBezTo>
                    <a:pt x="908" y="103"/>
                    <a:pt x="899" y="112"/>
                    <a:pt x="883" y="112"/>
                  </a:cubicBezTo>
                  <a:cubicBezTo>
                    <a:pt x="867" y="112"/>
                    <a:pt x="857" y="103"/>
                    <a:pt x="857" y="91"/>
                  </a:cubicBezTo>
                  <a:cubicBezTo>
                    <a:pt x="857" y="87"/>
                    <a:pt x="857" y="87"/>
                    <a:pt x="857" y="87"/>
                  </a:cubicBezTo>
                  <a:cubicBezTo>
                    <a:pt x="843" y="87"/>
                    <a:pt x="843" y="87"/>
                    <a:pt x="843" y="87"/>
                  </a:cubicBezTo>
                  <a:cubicBezTo>
                    <a:pt x="843" y="90"/>
                    <a:pt x="843" y="90"/>
                    <a:pt x="843" y="90"/>
                  </a:cubicBezTo>
                  <a:cubicBezTo>
                    <a:pt x="843" y="111"/>
                    <a:pt x="860" y="124"/>
                    <a:pt x="883" y="124"/>
                  </a:cubicBezTo>
                  <a:cubicBezTo>
                    <a:pt x="906" y="124"/>
                    <a:pt x="922" y="110"/>
                    <a:pt x="922" y="89"/>
                  </a:cubicBezTo>
                  <a:cubicBezTo>
                    <a:pt x="922" y="68"/>
                    <a:pt x="907" y="61"/>
                    <a:pt x="893" y="55"/>
                  </a:cubicBezTo>
                  <a:cubicBezTo>
                    <a:pt x="873" y="47"/>
                    <a:pt x="873" y="47"/>
                    <a:pt x="873" y="47"/>
                  </a:cubicBezTo>
                  <a:cubicBezTo>
                    <a:pt x="865" y="44"/>
                    <a:pt x="859" y="38"/>
                    <a:pt x="859" y="29"/>
                  </a:cubicBezTo>
                  <a:cubicBezTo>
                    <a:pt x="859" y="19"/>
                    <a:pt x="868" y="11"/>
                    <a:pt x="883" y="11"/>
                  </a:cubicBezTo>
                  <a:cubicBezTo>
                    <a:pt x="898" y="11"/>
                    <a:pt x="906" y="21"/>
                    <a:pt x="906" y="33"/>
                  </a:cubicBezTo>
                  <a:cubicBezTo>
                    <a:pt x="906" y="36"/>
                    <a:pt x="906" y="36"/>
                    <a:pt x="906" y="36"/>
                  </a:cubicBezTo>
                  <a:lnTo>
                    <a:pt x="920" y="36"/>
                  </a:lnTo>
                  <a:close/>
                  <a:moveTo>
                    <a:pt x="1073" y="53"/>
                  </a:moveTo>
                  <a:cubicBezTo>
                    <a:pt x="1025" y="53"/>
                    <a:pt x="1025" y="53"/>
                    <a:pt x="1025" y="53"/>
                  </a:cubicBezTo>
                  <a:cubicBezTo>
                    <a:pt x="1008" y="53"/>
                    <a:pt x="1002" y="44"/>
                    <a:pt x="1002" y="32"/>
                  </a:cubicBezTo>
                  <a:cubicBezTo>
                    <a:pt x="1002" y="20"/>
                    <a:pt x="1009" y="12"/>
                    <a:pt x="1022" y="12"/>
                  </a:cubicBezTo>
                  <a:cubicBezTo>
                    <a:pt x="1036" y="12"/>
                    <a:pt x="1043" y="20"/>
                    <a:pt x="1043" y="32"/>
                  </a:cubicBezTo>
                  <a:cubicBezTo>
                    <a:pt x="1043" y="35"/>
                    <a:pt x="1043" y="35"/>
                    <a:pt x="1043" y="35"/>
                  </a:cubicBezTo>
                  <a:cubicBezTo>
                    <a:pt x="1056" y="35"/>
                    <a:pt x="1056" y="35"/>
                    <a:pt x="1056" y="35"/>
                  </a:cubicBezTo>
                  <a:cubicBezTo>
                    <a:pt x="1056" y="32"/>
                    <a:pt x="1056" y="32"/>
                    <a:pt x="1056" y="32"/>
                  </a:cubicBezTo>
                  <a:cubicBezTo>
                    <a:pt x="1056" y="13"/>
                    <a:pt x="1043" y="0"/>
                    <a:pt x="1022" y="0"/>
                  </a:cubicBezTo>
                  <a:cubicBezTo>
                    <a:pt x="1002" y="0"/>
                    <a:pt x="988" y="12"/>
                    <a:pt x="988" y="31"/>
                  </a:cubicBezTo>
                  <a:cubicBezTo>
                    <a:pt x="988" y="44"/>
                    <a:pt x="993" y="54"/>
                    <a:pt x="1004" y="59"/>
                  </a:cubicBezTo>
                  <a:cubicBezTo>
                    <a:pt x="990" y="64"/>
                    <a:pt x="983" y="75"/>
                    <a:pt x="983" y="89"/>
                  </a:cubicBezTo>
                  <a:cubicBezTo>
                    <a:pt x="983" y="110"/>
                    <a:pt x="999" y="124"/>
                    <a:pt x="1023" y="124"/>
                  </a:cubicBezTo>
                  <a:cubicBezTo>
                    <a:pt x="1046" y="124"/>
                    <a:pt x="1061" y="109"/>
                    <a:pt x="1061" y="87"/>
                  </a:cubicBezTo>
                  <a:cubicBezTo>
                    <a:pt x="1061" y="64"/>
                    <a:pt x="1061" y="64"/>
                    <a:pt x="1061" y="64"/>
                  </a:cubicBezTo>
                  <a:cubicBezTo>
                    <a:pt x="1073" y="64"/>
                    <a:pt x="1073" y="64"/>
                    <a:pt x="1073" y="64"/>
                  </a:cubicBezTo>
                  <a:lnTo>
                    <a:pt x="1073" y="53"/>
                  </a:lnTo>
                  <a:close/>
                  <a:moveTo>
                    <a:pt x="1048" y="87"/>
                  </a:moveTo>
                  <a:cubicBezTo>
                    <a:pt x="1048" y="102"/>
                    <a:pt x="1039" y="112"/>
                    <a:pt x="1023" y="112"/>
                  </a:cubicBezTo>
                  <a:cubicBezTo>
                    <a:pt x="1006" y="112"/>
                    <a:pt x="997" y="102"/>
                    <a:pt x="997" y="88"/>
                  </a:cubicBezTo>
                  <a:cubicBezTo>
                    <a:pt x="997" y="76"/>
                    <a:pt x="1005" y="64"/>
                    <a:pt x="1025" y="64"/>
                  </a:cubicBezTo>
                  <a:cubicBezTo>
                    <a:pt x="1048" y="64"/>
                    <a:pt x="1048" y="64"/>
                    <a:pt x="1048" y="64"/>
                  </a:cubicBezTo>
                  <a:cubicBezTo>
                    <a:pt x="1048" y="87"/>
                    <a:pt x="1048" y="87"/>
                    <a:pt x="1048" y="87"/>
                  </a:cubicBezTo>
                  <a:moveTo>
                    <a:pt x="43" y="259"/>
                  </a:moveTo>
                  <a:cubicBezTo>
                    <a:pt x="66" y="259"/>
                    <a:pt x="66" y="259"/>
                    <a:pt x="66" y="259"/>
                  </a:cubicBezTo>
                  <a:cubicBezTo>
                    <a:pt x="66" y="272"/>
                    <a:pt x="66" y="272"/>
                    <a:pt x="66" y="272"/>
                  </a:cubicBezTo>
                  <a:cubicBezTo>
                    <a:pt x="66" y="286"/>
                    <a:pt x="56" y="296"/>
                    <a:pt x="40" y="296"/>
                  </a:cubicBezTo>
                  <a:cubicBezTo>
                    <a:pt x="23" y="296"/>
                    <a:pt x="14" y="285"/>
                    <a:pt x="14" y="270"/>
                  </a:cubicBezTo>
                  <a:cubicBezTo>
                    <a:pt x="14" y="223"/>
                    <a:pt x="14" y="223"/>
                    <a:pt x="14" y="223"/>
                  </a:cubicBezTo>
                  <a:cubicBezTo>
                    <a:pt x="14" y="208"/>
                    <a:pt x="23" y="197"/>
                    <a:pt x="40" y="197"/>
                  </a:cubicBezTo>
                  <a:cubicBezTo>
                    <a:pt x="56" y="197"/>
                    <a:pt x="65" y="206"/>
                    <a:pt x="65" y="219"/>
                  </a:cubicBezTo>
                  <a:cubicBezTo>
                    <a:pt x="65" y="222"/>
                    <a:pt x="65" y="222"/>
                    <a:pt x="65" y="222"/>
                  </a:cubicBezTo>
                  <a:cubicBezTo>
                    <a:pt x="79" y="222"/>
                    <a:pt x="79" y="222"/>
                    <a:pt x="79" y="222"/>
                  </a:cubicBezTo>
                  <a:cubicBezTo>
                    <a:pt x="79" y="219"/>
                    <a:pt x="79" y="219"/>
                    <a:pt x="79" y="219"/>
                  </a:cubicBezTo>
                  <a:cubicBezTo>
                    <a:pt x="79" y="198"/>
                    <a:pt x="63" y="184"/>
                    <a:pt x="40" y="184"/>
                  </a:cubicBezTo>
                  <a:cubicBezTo>
                    <a:pt x="16" y="184"/>
                    <a:pt x="0" y="199"/>
                    <a:pt x="0" y="223"/>
                  </a:cubicBezTo>
                  <a:cubicBezTo>
                    <a:pt x="0" y="270"/>
                    <a:pt x="0" y="270"/>
                    <a:pt x="0" y="270"/>
                  </a:cubicBezTo>
                  <a:cubicBezTo>
                    <a:pt x="0" y="294"/>
                    <a:pt x="17" y="309"/>
                    <a:pt x="40" y="309"/>
                  </a:cubicBezTo>
                  <a:cubicBezTo>
                    <a:pt x="63" y="309"/>
                    <a:pt x="79" y="295"/>
                    <a:pt x="79" y="272"/>
                  </a:cubicBezTo>
                  <a:cubicBezTo>
                    <a:pt x="79" y="248"/>
                    <a:pt x="79" y="248"/>
                    <a:pt x="79" y="248"/>
                  </a:cubicBezTo>
                  <a:cubicBezTo>
                    <a:pt x="43" y="248"/>
                    <a:pt x="43" y="248"/>
                    <a:pt x="43" y="248"/>
                  </a:cubicBezTo>
                  <a:lnTo>
                    <a:pt x="43" y="259"/>
                  </a:lnTo>
                  <a:close/>
                  <a:moveTo>
                    <a:pt x="169" y="251"/>
                  </a:moveTo>
                  <a:cubicBezTo>
                    <a:pt x="169" y="239"/>
                    <a:pt x="169" y="239"/>
                    <a:pt x="169" y="239"/>
                  </a:cubicBezTo>
                  <a:cubicBezTo>
                    <a:pt x="119" y="239"/>
                    <a:pt x="119" y="239"/>
                    <a:pt x="119" y="239"/>
                  </a:cubicBezTo>
                  <a:cubicBezTo>
                    <a:pt x="119" y="199"/>
                    <a:pt x="119" y="199"/>
                    <a:pt x="119" y="199"/>
                  </a:cubicBezTo>
                  <a:cubicBezTo>
                    <a:pt x="173" y="199"/>
                    <a:pt x="173" y="199"/>
                    <a:pt x="173" y="199"/>
                  </a:cubicBezTo>
                  <a:cubicBezTo>
                    <a:pt x="173" y="186"/>
                    <a:pt x="173" y="186"/>
                    <a:pt x="173" y="186"/>
                  </a:cubicBezTo>
                  <a:cubicBezTo>
                    <a:pt x="105" y="186"/>
                    <a:pt x="105" y="186"/>
                    <a:pt x="105" y="186"/>
                  </a:cubicBezTo>
                  <a:cubicBezTo>
                    <a:pt x="105" y="307"/>
                    <a:pt x="105" y="307"/>
                    <a:pt x="105" y="307"/>
                  </a:cubicBezTo>
                  <a:cubicBezTo>
                    <a:pt x="175" y="307"/>
                    <a:pt x="175" y="307"/>
                    <a:pt x="175" y="307"/>
                  </a:cubicBezTo>
                  <a:cubicBezTo>
                    <a:pt x="175" y="294"/>
                    <a:pt x="175" y="294"/>
                    <a:pt x="175" y="294"/>
                  </a:cubicBezTo>
                  <a:cubicBezTo>
                    <a:pt x="119" y="294"/>
                    <a:pt x="119" y="294"/>
                    <a:pt x="119" y="294"/>
                  </a:cubicBezTo>
                  <a:cubicBezTo>
                    <a:pt x="119" y="251"/>
                    <a:pt x="119" y="251"/>
                    <a:pt x="119" y="251"/>
                  </a:cubicBezTo>
                  <a:lnTo>
                    <a:pt x="169" y="251"/>
                  </a:lnTo>
                  <a:close/>
                  <a:moveTo>
                    <a:pt x="275" y="223"/>
                  </a:moveTo>
                  <a:cubicBezTo>
                    <a:pt x="275" y="199"/>
                    <a:pt x="259" y="184"/>
                    <a:pt x="235" y="184"/>
                  </a:cubicBezTo>
                  <a:cubicBezTo>
                    <a:pt x="211" y="184"/>
                    <a:pt x="196" y="199"/>
                    <a:pt x="196" y="223"/>
                  </a:cubicBezTo>
                  <a:cubicBezTo>
                    <a:pt x="196" y="270"/>
                    <a:pt x="196" y="270"/>
                    <a:pt x="196" y="270"/>
                  </a:cubicBezTo>
                  <a:cubicBezTo>
                    <a:pt x="196" y="294"/>
                    <a:pt x="212" y="309"/>
                    <a:pt x="235" y="309"/>
                  </a:cubicBezTo>
                  <a:cubicBezTo>
                    <a:pt x="259" y="309"/>
                    <a:pt x="275" y="294"/>
                    <a:pt x="275" y="270"/>
                  </a:cubicBezTo>
                  <a:lnTo>
                    <a:pt x="275" y="223"/>
                  </a:lnTo>
                  <a:close/>
                  <a:moveTo>
                    <a:pt x="210" y="223"/>
                  </a:moveTo>
                  <a:cubicBezTo>
                    <a:pt x="210" y="208"/>
                    <a:pt x="219" y="197"/>
                    <a:pt x="235" y="197"/>
                  </a:cubicBezTo>
                  <a:cubicBezTo>
                    <a:pt x="252" y="197"/>
                    <a:pt x="261" y="208"/>
                    <a:pt x="261" y="223"/>
                  </a:cubicBezTo>
                  <a:cubicBezTo>
                    <a:pt x="261" y="270"/>
                    <a:pt x="261" y="270"/>
                    <a:pt x="261" y="270"/>
                  </a:cubicBezTo>
                  <a:cubicBezTo>
                    <a:pt x="261" y="285"/>
                    <a:pt x="252" y="296"/>
                    <a:pt x="235" y="296"/>
                  </a:cubicBezTo>
                  <a:cubicBezTo>
                    <a:pt x="219" y="296"/>
                    <a:pt x="210" y="285"/>
                    <a:pt x="210" y="270"/>
                  </a:cubicBezTo>
                  <a:lnTo>
                    <a:pt x="210" y="223"/>
                  </a:lnTo>
                  <a:close/>
                  <a:moveTo>
                    <a:pt x="376" y="221"/>
                  </a:moveTo>
                  <a:cubicBezTo>
                    <a:pt x="376" y="218"/>
                    <a:pt x="376" y="218"/>
                    <a:pt x="376" y="218"/>
                  </a:cubicBezTo>
                  <a:cubicBezTo>
                    <a:pt x="376" y="197"/>
                    <a:pt x="360" y="184"/>
                    <a:pt x="338" y="184"/>
                  </a:cubicBezTo>
                  <a:cubicBezTo>
                    <a:pt x="316" y="184"/>
                    <a:pt x="302" y="197"/>
                    <a:pt x="302" y="215"/>
                  </a:cubicBezTo>
                  <a:cubicBezTo>
                    <a:pt x="302" y="232"/>
                    <a:pt x="313" y="240"/>
                    <a:pt x="326" y="246"/>
                  </a:cubicBezTo>
                  <a:cubicBezTo>
                    <a:pt x="343" y="253"/>
                    <a:pt x="343" y="253"/>
                    <a:pt x="343" y="253"/>
                  </a:cubicBezTo>
                  <a:cubicBezTo>
                    <a:pt x="355" y="257"/>
                    <a:pt x="364" y="262"/>
                    <a:pt x="364" y="275"/>
                  </a:cubicBezTo>
                  <a:cubicBezTo>
                    <a:pt x="364" y="288"/>
                    <a:pt x="355" y="297"/>
                    <a:pt x="338" y="297"/>
                  </a:cubicBezTo>
                  <a:cubicBezTo>
                    <a:pt x="322" y="297"/>
                    <a:pt x="313" y="288"/>
                    <a:pt x="313" y="275"/>
                  </a:cubicBezTo>
                  <a:cubicBezTo>
                    <a:pt x="313" y="272"/>
                    <a:pt x="313" y="272"/>
                    <a:pt x="313" y="272"/>
                  </a:cubicBezTo>
                  <a:cubicBezTo>
                    <a:pt x="299" y="272"/>
                    <a:pt x="299" y="272"/>
                    <a:pt x="299" y="272"/>
                  </a:cubicBezTo>
                  <a:cubicBezTo>
                    <a:pt x="299" y="275"/>
                    <a:pt x="299" y="275"/>
                    <a:pt x="299" y="275"/>
                  </a:cubicBezTo>
                  <a:cubicBezTo>
                    <a:pt x="299" y="296"/>
                    <a:pt x="315" y="309"/>
                    <a:pt x="339" y="309"/>
                  </a:cubicBezTo>
                  <a:cubicBezTo>
                    <a:pt x="362" y="309"/>
                    <a:pt x="378" y="295"/>
                    <a:pt x="378" y="274"/>
                  </a:cubicBezTo>
                  <a:cubicBezTo>
                    <a:pt x="378" y="253"/>
                    <a:pt x="362" y="246"/>
                    <a:pt x="349" y="240"/>
                  </a:cubicBezTo>
                  <a:cubicBezTo>
                    <a:pt x="329" y="232"/>
                    <a:pt x="329" y="232"/>
                    <a:pt x="329" y="232"/>
                  </a:cubicBezTo>
                  <a:cubicBezTo>
                    <a:pt x="321" y="229"/>
                    <a:pt x="315" y="223"/>
                    <a:pt x="315" y="214"/>
                  </a:cubicBezTo>
                  <a:cubicBezTo>
                    <a:pt x="315" y="204"/>
                    <a:pt x="323" y="196"/>
                    <a:pt x="338" y="196"/>
                  </a:cubicBezTo>
                  <a:cubicBezTo>
                    <a:pt x="353" y="196"/>
                    <a:pt x="362" y="206"/>
                    <a:pt x="362" y="218"/>
                  </a:cubicBezTo>
                  <a:cubicBezTo>
                    <a:pt x="362" y="221"/>
                    <a:pt x="362" y="221"/>
                    <a:pt x="362" y="221"/>
                  </a:cubicBezTo>
                  <a:lnTo>
                    <a:pt x="376" y="221"/>
                  </a:lnTo>
                  <a:close/>
                  <a:moveTo>
                    <a:pt x="465" y="268"/>
                  </a:moveTo>
                  <a:cubicBezTo>
                    <a:pt x="465" y="272"/>
                    <a:pt x="465" y="272"/>
                    <a:pt x="465" y="272"/>
                  </a:cubicBezTo>
                  <a:cubicBezTo>
                    <a:pt x="465" y="286"/>
                    <a:pt x="456" y="296"/>
                    <a:pt x="440" y="296"/>
                  </a:cubicBezTo>
                  <a:cubicBezTo>
                    <a:pt x="424" y="296"/>
                    <a:pt x="414" y="285"/>
                    <a:pt x="414" y="270"/>
                  </a:cubicBezTo>
                  <a:cubicBezTo>
                    <a:pt x="414" y="223"/>
                    <a:pt x="414" y="223"/>
                    <a:pt x="414" y="223"/>
                  </a:cubicBezTo>
                  <a:cubicBezTo>
                    <a:pt x="414" y="208"/>
                    <a:pt x="424" y="197"/>
                    <a:pt x="440" y="197"/>
                  </a:cubicBezTo>
                  <a:cubicBezTo>
                    <a:pt x="456" y="197"/>
                    <a:pt x="465" y="207"/>
                    <a:pt x="465" y="221"/>
                  </a:cubicBezTo>
                  <a:cubicBezTo>
                    <a:pt x="465" y="224"/>
                    <a:pt x="465" y="224"/>
                    <a:pt x="465" y="224"/>
                  </a:cubicBezTo>
                  <a:cubicBezTo>
                    <a:pt x="479" y="224"/>
                    <a:pt x="479" y="224"/>
                    <a:pt x="479" y="224"/>
                  </a:cubicBezTo>
                  <a:cubicBezTo>
                    <a:pt x="479" y="221"/>
                    <a:pt x="479" y="221"/>
                    <a:pt x="479" y="221"/>
                  </a:cubicBezTo>
                  <a:cubicBezTo>
                    <a:pt x="479" y="198"/>
                    <a:pt x="463" y="184"/>
                    <a:pt x="440" y="184"/>
                  </a:cubicBezTo>
                  <a:cubicBezTo>
                    <a:pt x="416" y="184"/>
                    <a:pt x="401" y="199"/>
                    <a:pt x="401" y="223"/>
                  </a:cubicBezTo>
                  <a:cubicBezTo>
                    <a:pt x="401" y="270"/>
                    <a:pt x="401" y="270"/>
                    <a:pt x="401" y="270"/>
                  </a:cubicBezTo>
                  <a:cubicBezTo>
                    <a:pt x="401" y="294"/>
                    <a:pt x="417" y="309"/>
                    <a:pt x="440" y="309"/>
                  </a:cubicBezTo>
                  <a:cubicBezTo>
                    <a:pt x="463" y="309"/>
                    <a:pt x="479" y="295"/>
                    <a:pt x="479" y="272"/>
                  </a:cubicBezTo>
                  <a:cubicBezTo>
                    <a:pt x="479" y="268"/>
                    <a:pt x="479" y="268"/>
                    <a:pt x="479" y="268"/>
                  </a:cubicBezTo>
                  <a:lnTo>
                    <a:pt x="465" y="268"/>
                  </a:lnTo>
                  <a:close/>
                  <a:moveTo>
                    <a:pt x="522" y="186"/>
                  </a:moveTo>
                  <a:cubicBezTo>
                    <a:pt x="508" y="186"/>
                    <a:pt x="508" y="186"/>
                    <a:pt x="508" y="186"/>
                  </a:cubicBezTo>
                  <a:cubicBezTo>
                    <a:pt x="508" y="307"/>
                    <a:pt x="508" y="307"/>
                    <a:pt x="508" y="307"/>
                  </a:cubicBezTo>
                  <a:cubicBezTo>
                    <a:pt x="522" y="307"/>
                    <a:pt x="522" y="307"/>
                    <a:pt x="522" y="307"/>
                  </a:cubicBezTo>
                  <a:lnTo>
                    <a:pt x="522" y="186"/>
                  </a:lnTo>
                  <a:close/>
                  <a:moveTo>
                    <a:pt x="620" y="251"/>
                  </a:moveTo>
                  <a:cubicBezTo>
                    <a:pt x="620" y="239"/>
                    <a:pt x="620" y="239"/>
                    <a:pt x="620" y="239"/>
                  </a:cubicBezTo>
                  <a:cubicBezTo>
                    <a:pt x="570" y="239"/>
                    <a:pt x="570" y="239"/>
                    <a:pt x="570" y="239"/>
                  </a:cubicBezTo>
                  <a:cubicBezTo>
                    <a:pt x="570" y="199"/>
                    <a:pt x="570" y="199"/>
                    <a:pt x="570" y="199"/>
                  </a:cubicBezTo>
                  <a:cubicBezTo>
                    <a:pt x="625" y="199"/>
                    <a:pt x="625" y="199"/>
                    <a:pt x="625" y="199"/>
                  </a:cubicBezTo>
                  <a:cubicBezTo>
                    <a:pt x="625" y="186"/>
                    <a:pt x="625" y="186"/>
                    <a:pt x="625" y="186"/>
                  </a:cubicBezTo>
                  <a:cubicBezTo>
                    <a:pt x="556" y="186"/>
                    <a:pt x="556" y="186"/>
                    <a:pt x="556" y="186"/>
                  </a:cubicBezTo>
                  <a:cubicBezTo>
                    <a:pt x="556" y="307"/>
                    <a:pt x="556" y="307"/>
                    <a:pt x="556" y="307"/>
                  </a:cubicBezTo>
                  <a:cubicBezTo>
                    <a:pt x="626" y="307"/>
                    <a:pt x="626" y="307"/>
                    <a:pt x="626" y="307"/>
                  </a:cubicBezTo>
                  <a:cubicBezTo>
                    <a:pt x="626" y="294"/>
                    <a:pt x="626" y="294"/>
                    <a:pt x="626" y="294"/>
                  </a:cubicBezTo>
                  <a:cubicBezTo>
                    <a:pt x="570" y="294"/>
                    <a:pt x="570" y="294"/>
                    <a:pt x="570" y="294"/>
                  </a:cubicBezTo>
                  <a:cubicBezTo>
                    <a:pt x="570" y="251"/>
                    <a:pt x="570" y="251"/>
                    <a:pt x="570" y="251"/>
                  </a:cubicBezTo>
                  <a:lnTo>
                    <a:pt x="620" y="251"/>
                  </a:lnTo>
                  <a:close/>
                  <a:moveTo>
                    <a:pt x="731" y="186"/>
                  </a:moveTo>
                  <a:cubicBezTo>
                    <a:pt x="718" y="186"/>
                    <a:pt x="718" y="186"/>
                    <a:pt x="718" y="186"/>
                  </a:cubicBezTo>
                  <a:cubicBezTo>
                    <a:pt x="718" y="278"/>
                    <a:pt x="718" y="278"/>
                    <a:pt x="718" y="278"/>
                  </a:cubicBezTo>
                  <a:cubicBezTo>
                    <a:pt x="666" y="186"/>
                    <a:pt x="666" y="186"/>
                    <a:pt x="666" y="186"/>
                  </a:cubicBezTo>
                  <a:cubicBezTo>
                    <a:pt x="654" y="186"/>
                    <a:pt x="654" y="186"/>
                    <a:pt x="654" y="186"/>
                  </a:cubicBezTo>
                  <a:cubicBezTo>
                    <a:pt x="654" y="307"/>
                    <a:pt x="654" y="307"/>
                    <a:pt x="654" y="307"/>
                  </a:cubicBezTo>
                  <a:cubicBezTo>
                    <a:pt x="667" y="307"/>
                    <a:pt x="667" y="307"/>
                    <a:pt x="667" y="307"/>
                  </a:cubicBezTo>
                  <a:cubicBezTo>
                    <a:pt x="667" y="214"/>
                    <a:pt x="667" y="214"/>
                    <a:pt x="667" y="214"/>
                  </a:cubicBezTo>
                  <a:cubicBezTo>
                    <a:pt x="719" y="307"/>
                    <a:pt x="719" y="307"/>
                    <a:pt x="719" y="307"/>
                  </a:cubicBezTo>
                  <a:cubicBezTo>
                    <a:pt x="731" y="307"/>
                    <a:pt x="731" y="307"/>
                    <a:pt x="731" y="307"/>
                  </a:cubicBezTo>
                  <a:lnTo>
                    <a:pt x="731" y="186"/>
                  </a:lnTo>
                  <a:close/>
                  <a:moveTo>
                    <a:pt x="749" y="199"/>
                  </a:moveTo>
                  <a:cubicBezTo>
                    <a:pt x="781" y="199"/>
                    <a:pt x="781" y="199"/>
                    <a:pt x="781" y="199"/>
                  </a:cubicBezTo>
                  <a:cubicBezTo>
                    <a:pt x="781" y="307"/>
                    <a:pt x="781" y="307"/>
                    <a:pt x="781" y="307"/>
                  </a:cubicBezTo>
                  <a:cubicBezTo>
                    <a:pt x="795" y="307"/>
                    <a:pt x="795" y="307"/>
                    <a:pt x="795" y="307"/>
                  </a:cubicBezTo>
                  <a:cubicBezTo>
                    <a:pt x="795" y="199"/>
                    <a:pt x="795" y="199"/>
                    <a:pt x="795" y="199"/>
                  </a:cubicBezTo>
                  <a:cubicBezTo>
                    <a:pt x="827" y="199"/>
                    <a:pt x="827" y="199"/>
                    <a:pt x="827" y="199"/>
                  </a:cubicBezTo>
                  <a:cubicBezTo>
                    <a:pt x="827" y="186"/>
                    <a:pt x="827" y="186"/>
                    <a:pt x="827" y="186"/>
                  </a:cubicBezTo>
                  <a:cubicBezTo>
                    <a:pt x="749" y="186"/>
                    <a:pt x="749" y="186"/>
                    <a:pt x="749" y="186"/>
                  </a:cubicBezTo>
                  <a:lnTo>
                    <a:pt x="749" y="199"/>
                  </a:lnTo>
                  <a:close/>
                  <a:moveTo>
                    <a:pt x="863" y="186"/>
                  </a:moveTo>
                  <a:cubicBezTo>
                    <a:pt x="849" y="186"/>
                    <a:pt x="849" y="186"/>
                    <a:pt x="849" y="186"/>
                  </a:cubicBezTo>
                  <a:cubicBezTo>
                    <a:pt x="849" y="307"/>
                    <a:pt x="849" y="307"/>
                    <a:pt x="849" y="307"/>
                  </a:cubicBezTo>
                  <a:cubicBezTo>
                    <a:pt x="863" y="307"/>
                    <a:pt x="863" y="307"/>
                    <a:pt x="863" y="307"/>
                  </a:cubicBezTo>
                  <a:lnTo>
                    <a:pt x="863" y="186"/>
                  </a:lnTo>
                  <a:close/>
                  <a:moveTo>
                    <a:pt x="967" y="221"/>
                  </a:moveTo>
                  <a:cubicBezTo>
                    <a:pt x="967" y="218"/>
                    <a:pt x="967" y="218"/>
                    <a:pt x="967" y="218"/>
                  </a:cubicBezTo>
                  <a:cubicBezTo>
                    <a:pt x="967" y="197"/>
                    <a:pt x="952" y="184"/>
                    <a:pt x="930" y="184"/>
                  </a:cubicBezTo>
                  <a:cubicBezTo>
                    <a:pt x="908" y="184"/>
                    <a:pt x="893" y="197"/>
                    <a:pt x="893" y="215"/>
                  </a:cubicBezTo>
                  <a:cubicBezTo>
                    <a:pt x="893" y="232"/>
                    <a:pt x="904" y="240"/>
                    <a:pt x="918" y="246"/>
                  </a:cubicBezTo>
                  <a:cubicBezTo>
                    <a:pt x="935" y="253"/>
                    <a:pt x="935" y="253"/>
                    <a:pt x="935" y="253"/>
                  </a:cubicBezTo>
                  <a:cubicBezTo>
                    <a:pt x="946" y="257"/>
                    <a:pt x="956" y="262"/>
                    <a:pt x="956" y="275"/>
                  </a:cubicBezTo>
                  <a:cubicBezTo>
                    <a:pt x="956" y="288"/>
                    <a:pt x="946" y="297"/>
                    <a:pt x="930" y="297"/>
                  </a:cubicBezTo>
                  <a:cubicBezTo>
                    <a:pt x="914" y="297"/>
                    <a:pt x="904" y="288"/>
                    <a:pt x="904" y="275"/>
                  </a:cubicBezTo>
                  <a:cubicBezTo>
                    <a:pt x="904" y="272"/>
                    <a:pt x="904" y="272"/>
                    <a:pt x="904" y="272"/>
                  </a:cubicBezTo>
                  <a:cubicBezTo>
                    <a:pt x="891" y="272"/>
                    <a:pt x="891" y="272"/>
                    <a:pt x="891" y="272"/>
                  </a:cubicBezTo>
                  <a:cubicBezTo>
                    <a:pt x="891" y="275"/>
                    <a:pt x="891" y="275"/>
                    <a:pt x="891" y="275"/>
                  </a:cubicBezTo>
                  <a:cubicBezTo>
                    <a:pt x="891" y="296"/>
                    <a:pt x="907" y="309"/>
                    <a:pt x="930" y="309"/>
                  </a:cubicBezTo>
                  <a:cubicBezTo>
                    <a:pt x="953" y="309"/>
                    <a:pt x="969" y="295"/>
                    <a:pt x="969" y="274"/>
                  </a:cubicBezTo>
                  <a:cubicBezTo>
                    <a:pt x="969" y="253"/>
                    <a:pt x="954" y="246"/>
                    <a:pt x="940" y="240"/>
                  </a:cubicBezTo>
                  <a:cubicBezTo>
                    <a:pt x="920" y="232"/>
                    <a:pt x="920" y="232"/>
                    <a:pt x="920" y="232"/>
                  </a:cubicBezTo>
                  <a:cubicBezTo>
                    <a:pt x="913" y="229"/>
                    <a:pt x="907" y="223"/>
                    <a:pt x="907" y="214"/>
                  </a:cubicBezTo>
                  <a:cubicBezTo>
                    <a:pt x="907" y="204"/>
                    <a:pt x="915" y="196"/>
                    <a:pt x="930" y="196"/>
                  </a:cubicBezTo>
                  <a:cubicBezTo>
                    <a:pt x="945" y="196"/>
                    <a:pt x="954" y="206"/>
                    <a:pt x="954" y="218"/>
                  </a:cubicBezTo>
                  <a:cubicBezTo>
                    <a:pt x="954" y="221"/>
                    <a:pt x="954" y="221"/>
                    <a:pt x="954" y="221"/>
                  </a:cubicBezTo>
                  <a:lnTo>
                    <a:pt x="967" y="221"/>
                  </a:lnTo>
                  <a:close/>
                  <a:moveTo>
                    <a:pt x="979" y="199"/>
                  </a:moveTo>
                  <a:cubicBezTo>
                    <a:pt x="1011" y="199"/>
                    <a:pt x="1011" y="199"/>
                    <a:pt x="1011" y="199"/>
                  </a:cubicBezTo>
                  <a:cubicBezTo>
                    <a:pt x="1011" y="307"/>
                    <a:pt x="1011" y="307"/>
                    <a:pt x="1011" y="307"/>
                  </a:cubicBezTo>
                  <a:cubicBezTo>
                    <a:pt x="1025" y="307"/>
                    <a:pt x="1025" y="307"/>
                    <a:pt x="1025" y="307"/>
                  </a:cubicBezTo>
                  <a:cubicBezTo>
                    <a:pt x="1025" y="199"/>
                    <a:pt x="1025" y="199"/>
                    <a:pt x="1025" y="199"/>
                  </a:cubicBezTo>
                  <a:cubicBezTo>
                    <a:pt x="1057" y="199"/>
                    <a:pt x="1057" y="199"/>
                    <a:pt x="1057" y="199"/>
                  </a:cubicBezTo>
                  <a:cubicBezTo>
                    <a:pt x="1057" y="186"/>
                    <a:pt x="1057" y="186"/>
                    <a:pt x="1057" y="186"/>
                  </a:cubicBezTo>
                  <a:cubicBezTo>
                    <a:pt x="979" y="186"/>
                    <a:pt x="979" y="186"/>
                    <a:pt x="979" y="186"/>
                  </a:cubicBezTo>
                  <a:lnTo>
                    <a:pt x="979" y="199"/>
                  </a:lnTo>
                  <a:close/>
                  <a:moveTo>
                    <a:pt x="1143" y="221"/>
                  </a:moveTo>
                  <a:cubicBezTo>
                    <a:pt x="1143" y="218"/>
                    <a:pt x="1143" y="218"/>
                    <a:pt x="1143" y="218"/>
                  </a:cubicBezTo>
                  <a:cubicBezTo>
                    <a:pt x="1143" y="197"/>
                    <a:pt x="1127" y="184"/>
                    <a:pt x="1105" y="184"/>
                  </a:cubicBezTo>
                  <a:cubicBezTo>
                    <a:pt x="1083" y="184"/>
                    <a:pt x="1069" y="197"/>
                    <a:pt x="1069" y="215"/>
                  </a:cubicBezTo>
                  <a:cubicBezTo>
                    <a:pt x="1069" y="232"/>
                    <a:pt x="1080" y="240"/>
                    <a:pt x="1093" y="246"/>
                  </a:cubicBezTo>
                  <a:cubicBezTo>
                    <a:pt x="1111" y="253"/>
                    <a:pt x="1111" y="253"/>
                    <a:pt x="1111" y="253"/>
                  </a:cubicBezTo>
                  <a:cubicBezTo>
                    <a:pt x="1122" y="257"/>
                    <a:pt x="1131" y="262"/>
                    <a:pt x="1131" y="275"/>
                  </a:cubicBezTo>
                  <a:cubicBezTo>
                    <a:pt x="1131" y="288"/>
                    <a:pt x="1122" y="297"/>
                    <a:pt x="1105" y="297"/>
                  </a:cubicBezTo>
                  <a:cubicBezTo>
                    <a:pt x="1089" y="297"/>
                    <a:pt x="1080" y="288"/>
                    <a:pt x="1080" y="275"/>
                  </a:cubicBezTo>
                  <a:cubicBezTo>
                    <a:pt x="1080" y="272"/>
                    <a:pt x="1080" y="272"/>
                    <a:pt x="1080" y="272"/>
                  </a:cubicBezTo>
                  <a:cubicBezTo>
                    <a:pt x="1066" y="272"/>
                    <a:pt x="1066" y="272"/>
                    <a:pt x="1066" y="272"/>
                  </a:cubicBezTo>
                  <a:cubicBezTo>
                    <a:pt x="1066" y="275"/>
                    <a:pt x="1066" y="275"/>
                    <a:pt x="1066" y="275"/>
                  </a:cubicBezTo>
                  <a:cubicBezTo>
                    <a:pt x="1066" y="296"/>
                    <a:pt x="1082" y="309"/>
                    <a:pt x="1106" y="309"/>
                  </a:cubicBezTo>
                  <a:cubicBezTo>
                    <a:pt x="1129" y="309"/>
                    <a:pt x="1145" y="295"/>
                    <a:pt x="1145" y="274"/>
                  </a:cubicBezTo>
                  <a:cubicBezTo>
                    <a:pt x="1145" y="253"/>
                    <a:pt x="1129" y="246"/>
                    <a:pt x="1116" y="240"/>
                  </a:cubicBezTo>
                  <a:cubicBezTo>
                    <a:pt x="1096" y="232"/>
                    <a:pt x="1096" y="232"/>
                    <a:pt x="1096" y="232"/>
                  </a:cubicBezTo>
                  <a:cubicBezTo>
                    <a:pt x="1088" y="229"/>
                    <a:pt x="1082" y="223"/>
                    <a:pt x="1082" y="214"/>
                  </a:cubicBezTo>
                  <a:cubicBezTo>
                    <a:pt x="1082" y="204"/>
                    <a:pt x="1091" y="196"/>
                    <a:pt x="1105" y="196"/>
                  </a:cubicBezTo>
                  <a:cubicBezTo>
                    <a:pt x="1120" y="196"/>
                    <a:pt x="1129" y="206"/>
                    <a:pt x="1129" y="218"/>
                  </a:cubicBezTo>
                  <a:cubicBezTo>
                    <a:pt x="1129" y="221"/>
                    <a:pt x="1129" y="221"/>
                    <a:pt x="1129" y="221"/>
                  </a:cubicBezTo>
                  <a:lnTo>
                    <a:pt x="1143" y="221"/>
                  </a:lnTo>
                  <a:close/>
                  <a:moveTo>
                    <a:pt x="151" y="445"/>
                  </a:moveTo>
                  <a:cubicBezTo>
                    <a:pt x="176" y="445"/>
                    <a:pt x="176" y="445"/>
                    <a:pt x="176" y="445"/>
                  </a:cubicBezTo>
                  <a:cubicBezTo>
                    <a:pt x="188" y="445"/>
                    <a:pt x="197" y="437"/>
                    <a:pt x="197" y="425"/>
                  </a:cubicBezTo>
                  <a:cubicBezTo>
                    <a:pt x="197" y="416"/>
                    <a:pt x="192" y="410"/>
                    <a:pt x="185" y="408"/>
                  </a:cubicBezTo>
                  <a:cubicBezTo>
                    <a:pt x="185" y="408"/>
                    <a:pt x="185" y="408"/>
                    <a:pt x="185" y="408"/>
                  </a:cubicBezTo>
                  <a:cubicBezTo>
                    <a:pt x="191" y="405"/>
                    <a:pt x="195" y="400"/>
                    <a:pt x="195" y="392"/>
                  </a:cubicBezTo>
                  <a:cubicBezTo>
                    <a:pt x="195" y="381"/>
                    <a:pt x="186" y="374"/>
                    <a:pt x="174" y="374"/>
                  </a:cubicBezTo>
                  <a:cubicBezTo>
                    <a:pt x="151" y="374"/>
                    <a:pt x="151" y="374"/>
                    <a:pt x="151" y="374"/>
                  </a:cubicBezTo>
                  <a:lnTo>
                    <a:pt x="151" y="445"/>
                  </a:lnTo>
                  <a:close/>
                  <a:moveTo>
                    <a:pt x="173" y="380"/>
                  </a:moveTo>
                  <a:cubicBezTo>
                    <a:pt x="181" y="380"/>
                    <a:pt x="187" y="385"/>
                    <a:pt x="187" y="392"/>
                  </a:cubicBezTo>
                  <a:cubicBezTo>
                    <a:pt x="187" y="400"/>
                    <a:pt x="182" y="405"/>
                    <a:pt x="173" y="405"/>
                  </a:cubicBezTo>
                  <a:cubicBezTo>
                    <a:pt x="159" y="405"/>
                    <a:pt x="159" y="405"/>
                    <a:pt x="159" y="405"/>
                  </a:cubicBezTo>
                  <a:cubicBezTo>
                    <a:pt x="159" y="380"/>
                    <a:pt x="159" y="380"/>
                    <a:pt x="159" y="380"/>
                  </a:cubicBezTo>
                  <a:lnTo>
                    <a:pt x="173" y="380"/>
                  </a:lnTo>
                  <a:close/>
                  <a:moveTo>
                    <a:pt x="175" y="412"/>
                  </a:moveTo>
                  <a:cubicBezTo>
                    <a:pt x="183" y="412"/>
                    <a:pt x="188" y="417"/>
                    <a:pt x="188" y="425"/>
                  </a:cubicBezTo>
                  <a:cubicBezTo>
                    <a:pt x="188" y="433"/>
                    <a:pt x="183" y="438"/>
                    <a:pt x="175" y="438"/>
                  </a:cubicBezTo>
                  <a:cubicBezTo>
                    <a:pt x="159" y="438"/>
                    <a:pt x="159" y="438"/>
                    <a:pt x="159" y="438"/>
                  </a:cubicBezTo>
                  <a:cubicBezTo>
                    <a:pt x="159" y="412"/>
                    <a:pt x="159" y="412"/>
                    <a:pt x="159" y="412"/>
                  </a:cubicBezTo>
                  <a:lnTo>
                    <a:pt x="175" y="412"/>
                  </a:lnTo>
                  <a:close/>
                  <a:moveTo>
                    <a:pt x="260" y="445"/>
                  </a:moveTo>
                  <a:cubicBezTo>
                    <a:pt x="247" y="415"/>
                    <a:pt x="247" y="415"/>
                    <a:pt x="247" y="415"/>
                  </a:cubicBezTo>
                  <a:cubicBezTo>
                    <a:pt x="255" y="411"/>
                    <a:pt x="260" y="404"/>
                    <a:pt x="260" y="395"/>
                  </a:cubicBezTo>
                  <a:cubicBezTo>
                    <a:pt x="260" y="382"/>
                    <a:pt x="250" y="374"/>
                    <a:pt x="236" y="374"/>
                  </a:cubicBezTo>
                  <a:cubicBezTo>
                    <a:pt x="214" y="374"/>
                    <a:pt x="214" y="374"/>
                    <a:pt x="214" y="374"/>
                  </a:cubicBezTo>
                  <a:cubicBezTo>
                    <a:pt x="214" y="445"/>
                    <a:pt x="214" y="445"/>
                    <a:pt x="214" y="445"/>
                  </a:cubicBezTo>
                  <a:cubicBezTo>
                    <a:pt x="223" y="445"/>
                    <a:pt x="223" y="445"/>
                    <a:pt x="223" y="445"/>
                  </a:cubicBezTo>
                  <a:cubicBezTo>
                    <a:pt x="223" y="417"/>
                    <a:pt x="223" y="417"/>
                    <a:pt x="223" y="417"/>
                  </a:cubicBezTo>
                  <a:cubicBezTo>
                    <a:pt x="236" y="417"/>
                    <a:pt x="236" y="417"/>
                    <a:pt x="236" y="417"/>
                  </a:cubicBezTo>
                  <a:cubicBezTo>
                    <a:pt x="237" y="417"/>
                    <a:pt x="238" y="417"/>
                    <a:pt x="239" y="417"/>
                  </a:cubicBezTo>
                  <a:cubicBezTo>
                    <a:pt x="251" y="445"/>
                    <a:pt x="251" y="445"/>
                    <a:pt x="251" y="445"/>
                  </a:cubicBezTo>
                  <a:lnTo>
                    <a:pt x="260" y="445"/>
                  </a:lnTo>
                  <a:close/>
                  <a:moveTo>
                    <a:pt x="236" y="381"/>
                  </a:moveTo>
                  <a:cubicBezTo>
                    <a:pt x="246" y="381"/>
                    <a:pt x="252" y="386"/>
                    <a:pt x="252" y="395"/>
                  </a:cubicBezTo>
                  <a:cubicBezTo>
                    <a:pt x="252" y="404"/>
                    <a:pt x="246" y="410"/>
                    <a:pt x="236" y="410"/>
                  </a:cubicBezTo>
                  <a:cubicBezTo>
                    <a:pt x="223" y="410"/>
                    <a:pt x="223" y="410"/>
                    <a:pt x="223" y="410"/>
                  </a:cubicBezTo>
                  <a:cubicBezTo>
                    <a:pt x="223" y="381"/>
                    <a:pt x="223" y="381"/>
                    <a:pt x="223" y="381"/>
                  </a:cubicBezTo>
                  <a:lnTo>
                    <a:pt x="236" y="381"/>
                  </a:lnTo>
                  <a:close/>
                  <a:moveTo>
                    <a:pt x="287" y="374"/>
                  </a:moveTo>
                  <a:cubicBezTo>
                    <a:pt x="279" y="374"/>
                    <a:pt x="279" y="374"/>
                    <a:pt x="279" y="374"/>
                  </a:cubicBezTo>
                  <a:cubicBezTo>
                    <a:pt x="279" y="445"/>
                    <a:pt x="279" y="445"/>
                    <a:pt x="279" y="445"/>
                  </a:cubicBezTo>
                  <a:cubicBezTo>
                    <a:pt x="287" y="445"/>
                    <a:pt x="287" y="445"/>
                    <a:pt x="287" y="445"/>
                  </a:cubicBezTo>
                  <a:lnTo>
                    <a:pt x="287" y="374"/>
                  </a:lnTo>
                  <a:close/>
                  <a:moveTo>
                    <a:pt x="302" y="381"/>
                  </a:moveTo>
                  <a:cubicBezTo>
                    <a:pt x="320" y="381"/>
                    <a:pt x="320" y="381"/>
                    <a:pt x="320" y="381"/>
                  </a:cubicBezTo>
                  <a:cubicBezTo>
                    <a:pt x="320" y="445"/>
                    <a:pt x="320" y="445"/>
                    <a:pt x="320" y="445"/>
                  </a:cubicBezTo>
                  <a:cubicBezTo>
                    <a:pt x="329" y="445"/>
                    <a:pt x="329" y="445"/>
                    <a:pt x="329" y="445"/>
                  </a:cubicBezTo>
                  <a:cubicBezTo>
                    <a:pt x="329" y="381"/>
                    <a:pt x="329" y="381"/>
                    <a:pt x="329" y="381"/>
                  </a:cubicBezTo>
                  <a:cubicBezTo>
                    <a:pt x="347" y="381"/>
                    <a:pt x="347" y="381"/>
                    <a:pt x="347" y="381"/>
                  </a:cubicBezTo>
                  <a:cubicBezTo>
                    <a:pt x="347" y="374"/>
                    <a:pt x="347" y="374"/>
                    <a:pt x="347" y="374"/>
                  </a:cubicBezTo>
                  <a:cubicBezTo>
                    <a:pt x="302" y="374"/>
                    <a:pt x="302" y="374"/>
                    <a:pt x="302" y="374"/>
                  </a:cubicBezTo>
                  <a:lnTo>
                    <a:pt x="302" y="381"/>
                  </a:lnTo>
                  <a:close/>
                  <a:moveTo>
                    <a:pt x="370" y="374"/>
                  </a:moveTo>
                  <a:cubicBezTo>
                    <a:pt x="362" y="374"/>
                    <a:pt x="362" y="374"/>
                    <a:pt x="362" y="374"/>
                  </a:cubicBezTo>
                  <a:cubicBezTo>
                    <a:pt x="362" y="445"/>
                    <a:pt x="362" y="445"/>
                    <a:pt x="362" y="445"/>
                  </a:cubicBezTo>
                  <a:cubicBezTo>
                    <a:pt x="370" y="445"/>
                    <a:pt x="370" y="445"/>
                    <a:pt x="370" y="445"/>
                  </a:cubicBezTo>
                  <a:lnTo>
                    <a:pt x="370" y="374"/>
                  </a:lnTo>
                  <a:close/>
                  <a:moveTo>
                    <a:pt x="433" y="394"/>
                  </a:moveTo>
                  <a:cubicBezTo>
                    <a:pt x="433" y="393"/>
                    <a:pt x="433" y="393"/>
                    <a:pt x="433" y="393"/>
                  </a:cubicBezTo>
                  <a:cubicBezTo>
                    <a:pt x="433" y="380"/>
                    <a:pt x="424" y="372"/>
                    <a:pt x="411" y="372"/>
                  </a:cubicBezTo>
                  <a:cubicBezTo>
                    <a:pt x="398" y="372"/>
                    <a:pt x="389" y="380"/>
                    <a:pt x="389" y="391"/>
                  </a:cubicBezTo>
                  <a:cubicBezTo>
                    <a:pt x="389" y="400"/>
                    <a:pt x="396" y="406"/>
                    <a:pt x="404" y="409"/>
                  </a:cubicBezTo>
                  <a:cubicBezTo>
                    <a:pt x="414" y="413"/>
                    <a:pt x="414" y="413"/>
                    <a:pt x="414" y="413"/>
                  </a:cubicBezTo>
                  <a:cubicBezTo>
                    <a:pt x="420" y="415"/>
                    <a:pt x="426" y="418"/>
                    <a:pt x="426" y="426"/>
                  </a:cubicBezTo>
                  <a:cubicBezTo>
                    <a:pt x="426" y="433"/>
                    <a:pt x="420" y="439"/>
                    <a:pt x="411" y="439"/>
                  </a:cubicBezTo>
                  <a:cubicBezTo>
                    <a:pt x="401" y="439"/>
                    <a:pt x="396" y="433"/>
                    <a:pt x="396" y="426"/>
                  </a:cubicBezTo>
                  <a:cubicBezTo>
                    <a:pt x="396" y="424"/>
                    <a:pt x="396" y="424"/>
                    <a:pt x="396" y="424"/>
                  </a:cubicBezTo>
                  <a:cubicBezTo>
                    <a:pt x="387" y="424"/>
                    <a:pt x="387" y="424"/>
                    <a:pt x="387" y="424"/>
                  </a:cubicBezTo>
                  <a:cubicBezTo>
                    <a:pt x="387" y="426"/>
                    <a:pt x="387" y="426"/>
                    <a:pt x="387" y="426"/>
                  </a:cubicBezTo>
                  <a:cubicBezTo>
                    <a:pt x="387" y="438"/>
                    <a:pt x="397" y="446"/>
                    <a:pt x="411" y="446"/>
                  </a:cubicBezTo>
                  <a:cubicBezTo>
                    <a:pt x="425" y="446"/>
                    <a:pt x="434" y="438"/>
                    <a:pt x="434" y="425"/>
                  </a:cubicBezTo>
                  <a:cubicBezTo>
                    <a:pt x="434" y="413"/>
                    <a:pt x="425" y="409"/>
                    <a:pt x="417" y="405"/>
                  </a:cubicBezTo>
                  <a:cubicBezTo>
                    <a:pt x="405" y="401"/>
                    <a:pt x="405" y="401"/>
                    <a:pt x="405" y="401"/>
                  </a:cubicBezTo>
                  <a:cubicBezTo>
                    <a:pt x="400" y="399"/>
                    <a:pt x="397" y="395"/>
                    <a:pt x="397" y="390"/>
                  </a:cubicBezTo>
                  <a:cubicBezTo>
                    <a:pt x="397" y="384"/>
                    <a:pt x="402" y="379"/>
                    <a:pt x="411" y="379"/>
                  </a:cubicBezTo>
                  <a:cubicBezTo>
                    <a:pt x="420" y="379"/>
                    <a:pt x="425" y="385"/>
                    <a:pt x="425" y="392"/>
                  </a:cubicBezTo>
                  <a:cubicBezTo>
                    <a:pt x="425" y="394"/>
                    <a:pt x="425" y="394"/>
                    <a:pt x="425" y="394"/>
                  </a:cubicBezTo>
                  <a:lnTo>
                    <a:pt x="433" y="394"/>
                  </a:lnTo>
                  <a:close/>
                  <a:moveTo>
                    <a:pt x="497" y="374"/>
                  </a:moveTo>
                  <a:cubicBezTo>
                    <a:pt x="489" y="374"/>
                    <a:pt x="489" y="374"/>
                    <a:pt x="489" y="374"/>
                  </a:cubicBezTo>
                  <a:cubicBezTo>
                    <a:pt x="489" y="405"/>
                    <a:pt x="489" y="405"/>
                    <a:pt x="489" y="405"/>
                  </a:cubicBezTo>
                  <a:cubicBezTo>
                    <a:pt x="460" y="405"/>
                    <a:pt x="460" y="405"/>
                    <a:pt x="460" y="405"/>
                  </a:cubicBezTo>
                  <a:cubicBezTo>
                    <a:pt x="460" y="374"/>
                    <a:pt x="460" y="374"/>
                    <a:pt x="460" y="374"/>
                  </a:cubicBezTo>
                  <a:cubicBezTo>
                    <a:pt x="451" y="374"/>
                    <a:pt x="451" y="374"/>
                    <a:pt x="451" y="374"/>
                  </a:cubicBezTo>
                  <a:cubicBezTo>
                    <a:pt x="451" y="445"/>
                    <a:pt x="451" y="445"/>
                    <a:pt x="451" y="445"/>
                  </a:cubicBezTo>
                  <a:cubicBezTo>
                    <a:pt x="460" y="445"/>
                    <a:pt x="460" y="445"/>
                    <a:pt x="460" y="445"/>
                  </a:cubicBezTo>
                  <a:cubicBezTo>
                    <a:pt x="460" y="412"/>
                    <a:pt x="460" y="412"/>
                    <a:pt x="460" y="412"/>
                  </a:cubicBezTo>
                  <a:cubicBezTo>
                    <a:pt x="489" y="412"/>
                    <a:pt x="489" y="412"/>
                    <a:pt x="489" y="412"/>
                  </a:cubicBezTo>
                  <a:cubicBezTo>
                    <a:pt x="489" y="445"/>
                    <a:pt x="489" y="445"/>
                    <a:pt x="489" y="445"/>
                  </a:cubicBezTo>
                  <a:cubicBezTo>
                    <a:pt x="497" y="445"/>
                    <a:pt x="497" y="445"/>
                    <a:pt x="497" y="445"/>
                  </a:cubicBezTo>
                  <a:lnTo>
                    <a:pt x="497" y="374"/>
                  </a:lnTo>
                  <a:close/>
                  <a:moveTo>
                    <a:pt x="581" y="422"/>
                  </a:moveTo>
                  <a:cubicBezTo>
                    <a:pt x="581" y="424"/>
                    <a:pt x="581" y="424"/>
                    <a:pt x="581" y="424"/>
                  </a:cubicBezTo>
                  <a:cubicBezTo>
                    <a:pt x="581" y="432"/>
                    <a:pt x="576" y="438"/>
                    <a:pt x="566" y="438"/>
                  </a:cubicBezTo>
                  <a:cubicBezTo>
                    <a:pt x="557" y="438"/>
                    <a:pt x="551" y="432"/>
                    <a:pt x="551" y="423"/>
                  </a:cubicBezTo>
                  <a:cubicBezTo>
                    <a:pt x="551" y="395"/>
                    <a:pt x="551" y="395"/>
                    <a:pt x="551" y="395"/>
                  </a:cubicBezTo>
                  <a:cubicBezTo>
                    <a:pt x="551" y="386"/>
                    <a:pt x="557" y="380"/>
                    <a:pt x="566" y="380"/>
                  </a:cubicBezTo>
                  <a:cubicBezTo>
                    <a:pt x="576" y="380"/>
                    <a:pt x="581" y="386"/>
                    <a:pt x="581" y="394"/>
                  </a:cubicBezTo>
                  <a:cubicBezTo>
                    <a:pt x="581" y="396"/>
                    <a:pt x="581" y="396"/>
                    <a:pt x="581" y="396"/>
                  </a:cubicBezTo>
                  <a:cubicBezTo>
                    <a:pt x="589" y="396"/>
                    <a:pt x="589" y="396"/>
                    <a:pt x="589" y="396"/>
                  </a:cubicBezTo>
                  <a:cubicBezTo>
                    <a:pt x="589" y="394"/>
                    <a:pt x="589" y="394"/>
                    <a:pt x="589" y="394"/>
                  </a:cubicBezTo>
                  <a:cubicBezTo>
                    <a:pt x="589" y="381"/>
                    <a:pt x="580" y="372"/>
                    <a:pt x="566" y="372"/>
                  </a:cubicBezTo>
                  <a:cubicBezTo>
                    <a:pt x="552" y="372"/>
                    <a:pt x="543" y="381"/>
                    <a:pt x="543" y="395"/>
                  </a:cubicBezTo>
                  <a:cubicBezTo>
                    <a:pt x="543" y="423"/>
                    <a:pt x="543" y="423"/>
                    <a:pt x="543" y="423"/>
                  </a:cubicBezTo>
                  <a:cubicBezTo>
                    <a:pt x="543" y="437"/>
                    <a:pt x="552" y="446"/>
                    <a:pt x="566" y="446"/>
                  </a:cubicBezTo>
                  <a:cubicBezTo>
                    <a:pt x="580" y="446"/>
                    <a:pt x="589" y="438"/>
                    <a:pt x="589" y="424"/>
                  </a:cubicBezTo>
                  <a:cubicBezTo>
                    <a:pt x="589" y="422"/>
                    <a:pt x="589" y="422"/>
                    <a:pt x="589" y="422"/>
                  </a:cubicBezTo>
                  <a:lnTo>
                    <a:pt x="581" y="422"/>
                  </a:lnTo>
                  <a:close/>
                  <a:moveTo>
                    <a:pt x="650" y="395"/>
                  </a:moveTo>
                  <a:cubicBezTo>
                    <a:pt x="650" y="381"/>
                    <a:pt x="640" y="372"/>
                    <a:pt x="626" y="372"/>
                  </a:cubicBezTo>
                  <a:cubicBezTo>
                    <a:pt x="612" y="372"/>
                    <a:pt x="603" y="381"/>
                    <a:pt x="603" y="395"/>
                  </a:cubicBezTo>
                  <a:cubicBezTo>
                    <a:pt x="603" y="423"/>
                    <a:pt x="603" y="423"/>
                    <a:pt x="603" y="423"/>
                  </a:cubicBezTo>
                  <a:cubicBezTo>
                    <a:pt x="603" y="437"/>
                    <a:pt x="613" y="446"/>
                    <a:pt x="626" y="446"/>
                  </a:cubicBezTo>
                  <a:cubicBezTo>
                    <a:pt x="640" y="446"/>
                    <a:pt x="650" y="437"/>
                    <a:pt x="650" y="423"/>
                  </a:cubicBezTo>
                  <a:lnTo>
                    <a:pt x="650" y="395"/>
                  </a:lnTo>
                  <a:close/>
                  <a:moveTo>
                    <a:pt x="611" y="395"/>
                  </a:moveTo>
                  <a:cubicBezTo>
                    <a:pt x="611" y="386"/>
                    <a:pt x="617" y="380"/>
                    <a:pt x="626" y="380"/>
                  </a:cubicBezTo>
                  <a:cubicBezTo>
                    <a:pt x="636" y="380"/>
                    <a:pt x="642" y="386"/>
                    <a:pt x="642" y="395"/>
                  </a:cubicBezTo>
                  <a:cubicBezTo>
                    <a:pt x="642" y="423"/>
                    <a:pt x="642" y="423"/>
                    <a:pt x="642" y="423"/>
                  </a:cubicBezTo>
                  <a:cubicBezTo>
                    <a:pt x="642" y="432"/>
                    <a:pt x="636" y="438"/>
                    <a:pt x="626" y="438"/>
                  </a:cubicBezTo>
                  <a:cubicBezTo>
                    <a:pt x="617" y="438"/>
                    <a:pt x="611" y="432"/>
                    <a:pt x="611" y="423"/>
                  </a:cubicBezTo>
                  <a:lnTo>
                    <a:pt x="611" y="395"/>
                  </a:lnTo>
                  <a:close/>
                  <a:moveTo>
                    <a:pt x="675" y="374"/>
                  </a:moveTo>
                  <a:cubicBezTo>
                    <a:pt x="667" y="374"/>
                    <a:pt x="667" y="374"/>
                    <a:pt x="667" y="374"/>
                  </a:cubicBezTo>
                  <a:cubicBezTo>
                    <a:pt x="667" y="445"/>
                    <a:pt x="667" y="445"/>
                    <a:pt x="667" y="445"/>
                  </a:cubicBezTo>
                  <a:cubicBezTo>
                    <a:pt x="706" y="445"/>
                    <a:pt x="706" y="445"/>
                    <a:pt x="706" y="445"/>
                  </a:cubicBezTo>
                  <a:cubicBezTo>
                    <a:pt x="706" y="437"/>
                    <a:pt x="706" y="437"/>
                    <a:pt x="706" y="437"/>
                  </a:cubicBezTo>
                  <a:cubicBezTo>
                    <a:pt x="675" y="437"/>
                    <a:pt x="675" y="437"/>
                    <a:pt x="675" y="437"/>
                  </a:cubicBezTo>
                  <a:lnTo>
                    <a:pt x="675" y="374"/>
                  </a:lnTo>
                  <a:close/>
                  <a:moveTo>
                    <a:pt x="754" y="374"/>
                  </a:moveTo>
                  <a:cubicBezTo>
                    <a:pt x="754" y="423"/>
                    <a:pt x="754" y="423"/>
                    <a:pt x="754" y="423"/>
                  </a:cubicBezTo>
                  <a:cubicBezTo>
                    <a:pt x="754" y="432"/>
                    <a:pt x="748" y="438"/>
                    <a:pt x="739" y="438"/>
                  </a:cubicBezTo>
                  <a:cubicBezTo>
                    <a:pt x="730" y="438"/>
                    <a:pt x="724" y="432"/>
                    <a:pt x="724" y="423"/>
                  </a:cubicBezTo>
                  <a:cubicBezTo>
                    <a:pt x="724" y="374"/>
                    <a:pt x="724" y="374"/>
                    <a:pt x="724" y="374"/>
                  </a:cubicBezTo>
                  <a:cubicBezTo>
                    <a:pt x="716" y="374"/>
                    <a:pt x="716" y="374"/>
                    <a:pt x="716" y="374"/>
                  </a:cubicBezTo>
                  <a:cubicBezTo>
                    <a:pt x="716" y="423"/>
                    <a:pt x="716" y="423"/>
                    <a:pt x="716" y="423"/>
                  </a:cubicBezTo>
                  <a:cubicBezTo>
                    <a:pt x="716" y="437"/>
                    <a:pt x="725" y="446"/>
                    <a:pt x="739" y="446"/>
                  </a:cubicBezTo>
                  <a:cubicBezTo>
                    <a:pt x="752" y="446"/>
                    <a:pt x="762" y="437"/>
                    <a:pt x="762" y="423"/>
                  </a:cubicBezTo>
                  <a:cubicBezTo>
                    <a:pt x="762" y="374"/>
                    <a:pt x="762" y="374"/>
                    <a:pt x="762" y="374"/>
                  </a:cubicBezTo>
                  <a:lnTo>
                    <a:pt x="754" y="374"/>
                  </a:lnTo>
                  <a:close/>
                  <a:moveTo>
                    <a:pt x="805" y="421"/>
                  </a:moveTo>
                  <a:cubicBezTo>
                    <a:pt x="810" y="421"/>
                    <a:pt x="810" y="421"/>
                    <a:pt x="810" y="421"/>
                  </a:cubicBezTo>
                  <a:cubicBezTo>
                    <a:pt x="825" y="391"/>
                    <a:pt x="825" y="391"/>
                    <a:pt x="825" y="391"/>
                  </a:cubicBezTo>
                  <a:cubicBezTo>
                    <a:pt x="825" y="445"/>
                    <a:pt x="825" y="445"/>
                    <a:pt x="825" y="445"/>
                  </a:cubicBezTo>
                  <a:cubicBezTo>
                    <a:pt x="833" y="445"/>
                    <a:pt x="833" y="445"/>
                    <a:pt x="833" y="445"/>
                  </a:cubicBezTo>
                  <a:cubicBezTo>
                    <a:pt x="833" y="374"/>
                    <a:pt x="833" y="374"/>
                    <a:pt x="833" y="374"/>
                  </a:cubicBezTo>
                  <a:cubicBezTo>
                    <a:pt x="826" y="374"/>
                    <a:pt x="826" y="374"/>
                    <a:pt x="826" y="374"/>
                  </a:cubicBezTo>
                  <a:cubicBezTo>
                    <a:pt x="807" y="410"/>
                    <a:pt x="807" y="410"/>
                    <a:pt x="807" y="410"/>
                  </a:cubicBezTo>
                  <a:cubicBezTo>
                    <a:pt x="789" y="374"/>
                    <a:pt x="789" y="374"/>
                    <a:pt x="789" y="374"/>
                  </a:cubicBezTo>
                  <a:cubicBezTo>
                    <a:pt x="781" y="374"/>
                    <a:pt x="781" y="374"/>
                    <a:pt x="781" y="374"/>
                  </a:cubicBezTo>
                  <a:cubicBezTo>
                    <a:pt x="781" y="445"/>
                    <a:pt x="781" y="445"/>
                    <a:pt x="781" y="445"/>
                  </a:cubicBezTo>
                  <a:cubicBezTo>
                    <a:pt x="789" y="445"/>
                    <a:pt x="789" y="445"/>
                    <a:pt x="789" y="445"/>
                  </a:cubicBezTo>
                  <a:cubicBezTo>
                    <a:pt x="789" y="390"/>
                    <a:pt x="789" y="390"/>
                    <a:pt x="789" y="390"/>
                  </a:cubicBezTo>
                  <a:lnTo>
                    <a:pt x="805" y="421"/>
                  </a:lnTo>
                  <a:close/>
                  <a:moveTo>
                    <a:pt x="853" y="445"/>
                  </a:moveTo>
                  <a:cubicBezTo>
                    <a:pt x="878" y="445"/>
                    <a:pt x="878" y="445"/>
                    <a:pt x="878" y="445"/>
                  </a:cubicBezTo>
                  <a:cubicBezTo>
                    <a:pt x="891" y="445"/>
                    <a:pt x="900" y="437"/>
                    <a:pt x="900" y="425"/>
                  </a:cubicBezTo>
                  <a:cubicBezTo>
                    <a:pt x="900" y="416"/>
                    <a:pt x="895" y="410"/>
                    <a:pt x="887" y="408"/>
                  </a:cubicBezTo>
                  <a:cubicBezTo>
                    <a:pt x="887" y="408"/>
                    <a:pt x="887" y="408"/>
                    <a:pt x="887" y="408"/>
                  </a:cubicBezTo>
                  <a:cubicBezTo>
                    <a:pt x="894" y="405"/>
                    <a:pt x="898" y="400"/>
                    <a:pt x="898" y="392"/>
                  </a:cubicBezTo>
                  <a:cubicBezTo>
                    <a:pt x="898" y="381"/>
                    <a:pt x="889" y="374"/>
                    <a:pt x="876" y="374"/>
                  </a:cubicBezTo>
                  <a:cubicBezTo>
                    <a:pt x="853" y="374"/>
                    <a:pt x="853" y="374"/>
                    <a:pt x="853" y="374"/>
                  </a:cubicBezTo>
                  <a:lnTo>
                    <a:pt x="853" y="445"/>
                  </a:lnTo>
                  <a:close/>
                  <a:moveTo>
                    <a:pt x="875" y="380"/>
                  </a:moveTo>
                  <a:cubicBezTo>
                    <a:pt x="884" y="380"/>
                    <a:pt x="889" y="385"/>
                    <a:pt x="889" y="392"/>
                  </a:cubicBezTo>
                  <a:cubicBezTo>
                    <a:pt x="889" y="400"/>
                    <a:pt x="884" y="405"/>
                    <a:pt x="876" y="405"/>
                  </a:cubicBezTo>
                  <a:cubicBezTo>
                    <a:pt x="862" y="405"/>
                    <a:pt x="862" y="405"/>
                    <a:pt x="862" y="405"/>
                  </a:cubicBezTo>
                  <a:cubicBezTo>
                    <a:pt x="862" y="380"/>
                    <a:pt x="862" y="380"/>
                    <a:pt x="862" y="380"/>
                  </a:cubicBezTo>
                  <a:lnTo>
                    <a:pt x="875" y="380"/>
                  </a:lnTo>
                  <a:close/>
                  <a:moveTo>
                    <a:pt x="878" y="412"/>
                  </a:moveTo>
                  <a:cubicBezTo>
                    <a:pt x="886" y="412"/>
                    <a:pt x="891" y="417"/>
                    <a:pt x="891" y="425"/>
                  </a:cubicBezTo>
                  <a:cubicBezTo>
                    <a:pt x="891" y="433"/>
                    <a:pt x="886" y="438"/>
                    <a:pt x="877" y="438"/>
                  </a:cubicBezTo>
                  <a:cubicBezTo>
                    <a:pt x="862" y="438"/>
                    <a:pt x="862" y="438"/>
                    <a:pt x="862" y="438"/>
                  </a:cubicBezTo>
                  <a:cubicBezTo>
                    <a:pt x="862" y="412"/>
                    <a:pt x="862" y="412"/>
                    <a:pt x="862" y="412"/>
                  </a:cubicBezTo>
                  <a:lnTo>
                    <a:pt x="878" y="412"/>
                  </a:lnTo>
                  <a:close/>
                  <a:moveTo>
                    <a:pt x="925" y="374"/>
                  </a:moveTo>
                  <a:cubicBezTo>
                    <a:pt x="917" y="374"/>
                    <a:pt x="917" y="374"/>
                    <a:pt x="917" y="374"/>
                  </a:cubicBezTo>
                  <a:cubicBezTo>
                    <a:pt x="917" y="445"/>
                    <a:pt x="917" y="445"/>
                    <a:pt x="917" y="445"/>
                  </a:cubicBezTo>
                  <a:cubicBezTo>
                    <a:pt x="925" y="445"/>
                    <a:pt x="925" y="445"/>
                    <a:pt x="925" y="445"/>
                  </a:cubicBezTo>
                  <a:lnTo>
                    <a:pt x="925" y="374"/>
                  </a:lnTo>
                  <a:close/>
                  <a:moveTo>
                    <a:pt x="948" y="445"/>
                  </a:moveTo>
                  <a:cubicBezTo>
                    <a:pt x="953" y="428"/>
                    <a:pt x="953" y="428"/>
                    <a:pt x="953" y="428"/>
                  </a:cubicBezTo>
                  <a:cubicBezTo>
                    <a:pt x="981" y="428"/>
                    <a:pt x="981" y="428"/>
                    <a:pt x="981" y="428"/>
                  </a:cubicBezTo>
                  <a:cubicBezTo>
                    <a:pt x="986" y="445"/>
                    <a:pt x="986" y="445"/>
                    <a:pt x="986" y="445"/>
                  </a:cubicBezTo>
                  <a:cubicBezTo>
                    <a:pt x="994" y="445"/>
                    <a:pt x="994" y="445"/>
                    <a:pt x="994" y="445"/>
                  </a:cubicBezTo>
                  <a:cubicBezTo>
                    <a:pt x="971" y="374"/>
                    <a:pt x="971" y="374"/>
                    <a:pt x="971" y="374"/>
                  </a:cubicBezTo>
                  <a:cubicBezTo>
                    <a:pt x="963" y="374"/>
                    <a:pt x="963" y="374"/>
                    <a:pt x="963" y="374"/>
                  </a:cubicBezTo>
                  <a:cubicBezTo>
                    <a:pt x="940" y="445"/>
                    <a:pt x="940" y="445"/>
                    <a:pt x="940" y="445"/>
                  </a:cubicBezTo>
                  <a:lnTo>
                    <a:pt x="948" y="445"/>
                  </a:lnTo>
                  <a:close/>
                  <a:moveTo>
                    <a:pt x="967" y="385"/>
                  </a:moveTo>
                  <a:cubicBezTo>
                    <a:pt x="978" y="421"/>
                    <a:pt x="978" y="421"/>
                    <a:pt x="978" y="421"/>
                  </a:cubicBezTo>
                  <a:cubicBezTo>
                    <a:pt x="956" y="421"/>
                    <a:pt x="956" y="421"/>
                    <a:pt x="956" y="421"/>
                  </a:cubicBezTo>
                  <a:lnTo>
                    <a:pt x="967" y="385"/>
                  </a:lnTo>
                  <a:close/>
                </a:path>
              </a:pathLst>
            </a:custGeom>
            <a:solidFill>
              <a:srgbClr val="00BCE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8" name="Freeform 9">
              <a:extLst>
                <a:ext uri="{FF2B5EF4-FFF2-40B4-BE49-F238E27FC236}">
                  <a16:creationId xmlns:a16="http://schemas.microsoft.com/office/drawing/2014/main" id="{71E7C8BB-F099-93F0-482A-539823A696F6}"/>
                </a:ext>
              </a:extLst>
            </p:cNvPr>
            <p:cNvSpPr>
              <a:spLocks noEditPoints="1"/>
            </p:cNvSpPr>
            <p:nvPr userDrawn="1"/>
          </p:nvSpPr>
          <p:spPr bwMode="auto">
            <a:xfrm>
              <a:off x="4216318" y="852523"/>
              <a:ext cx="708229" cy="807272"/>
            </a:xfrm>
            <a:custGeom>
              <a:avLst/>
              <a:gdLst>
                <a:gd name="T0" fmla="*/ 2147483646 w 1044"/>
                <a:gd name="T1" fmla="*/ 2147483646 h 1190"/>
                <a:gd name="T2" fmla="*/ 2147483646 w 1044"/>
                <a:gd name="T3" fmla="*/ 0 h 1190"/>
                <a:gd name="T4" fmla="*/ 0 w 1044"/>
                <a:gd name="T5" fmla="*/ 2147483646 h 1190"/>
                <a:gd name="T6" fmla="*/ 2147483646 w 1044"/>
                <a:gd name="T7" fmla="*/ 2147483646 h 1190"/>
                <a:gd name="T8" fmla="*/ 2147483646 w 1044"/>
                <a:gd name="T9" fmla="*/ 2147483646 h 1190"/>
                <a:gd name="T10" fmla="*/ 2147483646 w 1044"/>
                <a:gd name="T11" fmla="*/ 2147483646 h 1190"/>
                <a:gd name="T12" fmla="*/ 2147483646 w 1044"/>
                <a:gd name="T13" fmla="*/ 2147483646 h 1190"/>
                <a:gd name="T14" fmla="*/ 2147483646 w 1044"/>
                <a:gd name="T15" fmla="*/ 2147483646 h 1190"/>
                <a:gd name="T16" fmla="*/ 2147483646 w 1044"/>
                <a:gd name="T17" fmla="*/ 2147483646 h 1190"/>
                <a:gd name="T18" fmla="*/ 2147483646 w 1044"/>
                <a:gd name="T19" fmla="*/ 2147483646 h 1190"/>
                <a:gd name="T20" fmla="*/ 2147483646 w 1044"/>
                <a:gd name="T21" fmla="*/ 2147483646 h 1190"/>
                <a:gd name="T22" fmla="*/ 2147483646 w 1044"/>
                <a:gd name="T23" fmla="*/ 2147483646 h 1190"/>
                <a:gd name="T24" fmla="*/ 2147483646 w 1044"/>
                <a:gd name="T25" fmla="*/ 2147483646 h 1190"/>
                <a:gd name="T26" fmla="*/ 2147483646 w 1044"/>
                <a:gd name="T27" fmla="*/ 2147483646 h 1190"/>
                <a:gd name="T28" fmla="*/ 2147483646 w 1044"/>
                <a:gd name="T29" fmla="*/ 2147483646 h 1190"/>
                <a:gd name="T30" fmla="*/ 2147483646 w 1044"/>
                <a:gd name="T31" fmla="*/ 2147483646 h 1190"/>
                <a:gd name="T32" fmla="*/ 2147483646 w 1044"/>
                <a:gd name="T33" fmla="*/ 2147483646 h 1190"/>
                <a:gd name="T34" fmla="*/ 2147483646 w 1044"/>
                <a:gd name="T35" fmla="*/ 2147483646 h 1190"/>
                <a:gd name="T36" fmla="*/ 2147483646 w 1044"/>
                <a:gd name="T37" fmla="*/ 2147483646 h 1190"/>
                <a:gd name="T38" fmla="*/ 2147483646 w 1044"/>
                <a:gd name="T39" fmla="*/ 2147483646 h 1190"/>
                <a:gd name="T40" fmla="*/ 2147483646 w 1044"/>
                <a:gd name="T41" fmla="*/ 2147483646 h 1190"/>
                <a:gd name="T42" fmla="*/ 2147483646 w 1044"/>
                <a:gd name="T43" fmla="*/ 2147483646 h 1190"/>
                <a:gd name="T44" fmla="*/ 2147483646 w 1044"/>
                <a:gd name="T45" fmla="*/ 2147483646 h 1190"/>
                <a:gd name="T46" fmla="*/ 2147483646 w 1044"/>
                <a:gd name="T47" fmla="*/ 2147483646 h 1190"/>
                <a:gd name="T48" fmla="*/ 2147483646 w 1044"/>
                <a:gd name="T49" fmla="*/ 2147483646 h 1190"/>
                <a:gd name="T50" fmla="*/ 2147483646 w 1044"/>
                <a:gd name="T51" fmla="*/ 2147483646 h 1190"/>
                <a:gd name="T52" fmla="*/ 2147483646 w 1044"/>
                <a:gd name="T53" fmla="*/ 2147483646 h 1190"/>
                <a:gd name="T54" fmla="*/ 2147483646 w 1044"/>
                <a:gd name="T55" fmla="*/ 2147483646 h 1190"/>
                <a:gd name="T56" fmla="*/ 2147483646 w 1044"/>
                <a:gd name="T57" fmla="*/ 2147483646 h 1190"/>
                <a:gd name="T58" fmla="*/ 2147483646 w 1044"/>
                <a:gd name="T59" fmla="*/ 2147483646 h 1190"/>
                <a:gd name="T60" fmla="*/ 2147483646 w 1044"/>
                <a:gd name="T61" fmla="*/ 2147483646 h 1190"/>
                <a:gd name="T62" fmla="*/ 2147483646 w 1044"/>
                <a:gd name="T63" fmla="*/ 2147483646 h 1190"/>
                <a:gd name="T64" fmla="*/ 2147483646 w 1044"/>
                <a:gd name="T65" fmla="*/ 2147483646 h 1190"/>
                <a:gd name="T66" fmla="*/ 2147483646 w 1044"/>
                <a:gd name="T67" fmla="*/ 2147483646 h 1190"/>
                <a:gd name="T68" fmla="*/ 2147483646 w 1044"/>
                <a:gd name="T69" fmla="*/ 2147483646 h 1190"/>
                <a:gd name="T70" fmla="*/ 2147483646 w 1044"/>
                <a:gd name="T71" fmla="*/ 2147483646 h 1190"/>
                <a:gd name="T72" fmla="*/ 2147483646 w 1044"/>
                <a:gd name="T73" fmla="*/ 2147483646 h 1190"/>
                <a:gd name="T74" fmla="*/ 2147483646 w 1044"/>
                <a:gd name="T75" fmla="*/ 2147483646 h 1190"/>
                <a:gd name="T76" fmla="*/ 2147483646 w 1044"/>
                <a:gd name="T77" fmla="*/ 2147483646 h 1190"/>
                <a:gd name="T78" fmla="*/ 2147483646 w 1044"/>
                <a:gd name="T79" fmla="*/ 2147483646 h 1190"/>
                <a:gd name="T80" fmla="*/ 2147483646 w 1044"/>
                <a:gd name="T81" fmla="*/ 2147483646 h 1190"/>
                <a:gd name="T82" fmla="*/ 2147483646 w 1044"/>
                <a:gd name="T83" fmla="*/ 2147483646 h 11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044" h="1190">
                  <a:moveTo>
                    <a:pt x="1044" y="595"/>
                  </a:moveTo>
                  <a:lnTo>
                    <a:pt x="523" y="0"/>
                  </a:lnTo>
                  <a:lnTo>
                    <a:pt x="0" y="595"/>
                  </a:lnTo>
                  <a:lnTo>
                    <a:pt x="523" y="1190"/>
                  </a:lnTo>
                  <a:lnTo>
                    <a:pt x="1044" y="595"/>
                  </a:lnTo>
                  <a:close/>
                  <a:moveTo>
                    <a:pt x="420" y="988"/>
                  </a:moveTo>
                  <a:lnTo>
                    <a:pt x="624" y="988"/>
                  </a:lnTo>
                  <a:lnTo>
                    <a:pt x="523" y="1103"/>
                  </a:lnTo>
                  <a:lnTo>
                    <a:pt x="420" y="988"/>
                  </a:lnTo>
                  <a:close/>
                  <a:moveTo>
                    <a:pt x="699" y="566"/>
                  </a:moveTo>
                  <a:lnTo>
                    <a:pt x="523" y="364"/>
                  </a:lnTo>
                  <a:lnTo>
                    <a:pt x="345" y="566"/>
                  </a:lnTo>
                  <a:lnTo>
                    <a:pt x="261" y="566"/>
                  </a:lnTo>
                  <a:lnTo>
                    <a:pt x="523" y="269"/>
                  </a:lnTo>
                  <a:lnTo>
                    <a:pt x="783" y="566"/>
                  </a:lnTo>
                  <a:lnTo>
                    <a:pt x="699" y="566"/>
                  </a:lnTo>
                  <a:close/>
                  <a:moveTo>
                    <a:pt x="622" y="566"/>
                  </a:moveTo>
                  <a:lnTo>
                    <a:pt x="422" y="566"/>
                  </a:lnTo>
                  <a:lnTo>
                    <a:pt x="523" y="450"/>
                  </a:lnTo>
                  <a:lnTo>
                    <a:pt x="622" y="566"/>
                  </a:lnTo>
                  <a:close/>
                  <a:moveTo>
                    <a:pt x="943" y="624"/>
                  </a:moveTo>
                  <a:lnTo>
                    <a:pt x="887" y="688"/>
                  </a:lnTo>
                  <a:lnTo>
                    <a:pt x="157" y="688"/>
                  </a:lnTo>
                  <a:lnTo>
                    <a:pt x="101" y="624"/>
                  </a:lnTo>
                  <a:lnTo>
                    <a:pt x="943" y="624"/>
                  </a:lnTo>
                  <a:close/>
                  <a:moveTo>
                    <a:pt x="836" y="746"/>
                  </a:moveTo>
                  <a:lnTo>
                    <a:pt x="779" y="808"/>
                  </a:lnTo>
                  <a:lnTo>
                    <a:pt x="264" y="808"/>
                  </a:lnTo>
                  <a:lnTo>
                    <a:pt x="208" y="746"/>
                  </a:lnTo>
                  <a:lnTo>
                    <a:pt x="836" y="746"/>
                  </a:lnTo>
                  <a:close/>
                  <a:moveTo>
                    <a:pt x="730" y="866"/>
                  </a:moveTo>
                  <a:lnTo>
                    <a:pt x="674" y="930"/>
                  </a:lnTo>
                  <a:lnTo>
                    <a:pt x="370" y="930"/>
                  </a:lnTo>
                  <a:lnTo>
                    <a:pt x="314" y="866"/>
                  </a:lnTo>
                  <a:lnTo>
                    <a:pt x="730" y="866"/>
                  </a:lnTo>
                  <a:close/>
                  <a:moveTo>
                    <a:pt x="943" y="566"/>
                  </a:moveTo>
                  <a:lnTo>
                    <a:pt x="860" y="566"/>
                  </a:lnTo>
                  <a:lnTo>
                    <a:pt x="523" y="182"/>
                  </a:lnTo>
                  <a:lnTo>
                    <a:pt x="184" y="566"/>
                  </a:lnTo>
                  <a:lnTo>
                    <a:pt x="101" y="566"/>
                  </a:lnTo>
                  <a:lnTo>
                    <a:pt x="523" y="88"/>
                  </a:lnTo>
                  <a:lnTo>
                    <a:pt x="943" y="566"/>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grpSp>
      <p:cxnSp>
        <p:nvCxnSpPr>
          <p:cNvPr id="9" name="Straight Connector 8">
            <a:extLst>
              <a:ext uri="{FF2B5EF4-FFF2-40B4-BE49-F238E27FC236}">
                <a16:creationId xmlns:a16="http://schemas.microsoft.com/office/drawing/2014/main" id="{52B0D848-6EB4-5EC5-3269-A75B18D27ACD}"/>
              </a:ext>
            </a:extLst>
          </p:cNvPr>
          <p:cNvCxnSpPr/>
          <p:nvPr userDrawn="1"/>
        </p:nvCxnSpPr>
        <p:spPr>
          <a:xfrm>
            <a:off x="3119438" y="2466975"/>
            <a:ext cx="2884487" cy="0"/>
          </a:xfrm>
          <a:prstGeom prst="line">
            <a:avLst/>
          </a:prstGeom>
          <a:ln w="6350">
            <a:solidFill>
              <a:schemeClr val="accent2"/>
            </a:solidFill>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ctrTitle"/>
          </p:nvPr>
        </p:nvSpPr>
        <p:spPr>
          <a:xfrm>
            <a:off x="1109384" y="1270748"/>
            <a:ext cx="6925234" cy="1122828"/>
          </a:xfrm>
        </p:spPr>
        <p:txBody>
          <a:bodyPr anchor="b">
            <a:noAutofit/>
          </a:bodyPr>
          <a:lstStyle>
            <a:lvl1pPr algn="ctr">
              <a:lnSpc>
                <a:spcPct val="95000"/>
              </a:lnSpc>
              <a:spcAft>
                <a:spcPts val="400"/>
              </a:spcAft>
              <a:defRPr sz="3600" b="0">
                <a:solidFill>
                  <a:schemeClr val="tx2"/>
                </a:solidFill>
              </a:defRPr>
            </a:lvl1pPr>
          </a:lstStyle>
          <a:p>
            <a:r>
              <a:rPr lang="en-US"/>
              <a:t>Click to edit Master title style</a:t>
            </a:r>
          </a:p>
        </p:txBody>
      </p:sp>
      <p:sp>
        <p:nvSpPr>
          <p:cNvPr id="3" name="Subtitle 2"/>
          <p:cNvSpPr>
            <a:spLocks noGrp="1"/>
          </p:cNvSpPr>
          <p:nvPr>
            <p:ph type="subTitle" idx="1"/>
          </p:nvPr>
        </p:nvSpPr>
        <p:spPr>
          <a:xfrm>
            <a:off x="2554943" y="2578480"/>
            <a:ext cx="4034116" cy="214291"/>
          </a:xfrm>
        </p:spPr>
        <p:txBody>
          <a:bodyPr anchor="ctr"/>
          <a:lstStyle>
            <a:lvl1pPr marL="0" indent="0" algn="ctr">
              <a:lnSpc>
                <a:spcPct val="90000"/>
              </a:lnSpc>
              <a:spcBef>
                <a:spcPts val="0"/>
              </a:spcBef>
              <a:spcAft>
                <a:spcPts val="600"/>
              </a:spcAft>
              <a:buNone/>
              <a:defRPr sz="1200" b="1">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15" name="Text Placeholder 14"/>
          <p:cNvSpPr>
            <a:spLocks noGrp="1"/>
          </p:cNvSpPr>
          <p:nvPr>
            <p:ph type="body" sz="quarter" idx="10"/>
          </p:nvPr>
        </p:nvSpPr>
        <p:spPr>
          <a:xfrm>
            <a:off x="2548218" y="2844231"/>
            <a:ext cx="4046909" cy="176761"/>
          </a:xfrm>
        </p:spPr>
        <p:txBody>
          <a:bodyPr anchor="ctr"/>
          <a:lstStyle>
            <a:lvl1pPr marL="0" indent="0" algn="ctr">
              <a:buNone/>
              <a:defRPr sz="1200">
                <a:solidFill>
                  <a:schemeClr val="accent2"/>
                </a:solidFill>
              </a:defRPr>
            </a:lvl1pPr>
            <a:lvl2pPr algn="ctr">
              <a:defRPr sz="1200"/>
            </a:lvl2pPr>
            <a:lvl3pPr algn="ctr">
              <a:defRPr sz="1200"/>
            </a:lvl3pPr>
            <a:lvl4pPr algn="ctr">
              <a:defRPr sz="1200"/>
            </a:lvl4pPr>
            <a:lvl5pPr algn="ctr">
              <a:defRPr sz="1200"/>
            </a:lvl5pPr>
          </a:lstStyle>
          <a:p>
            <a:pPr lvl="0"/>
            <a:r>
              <a:rPr lang="en-US"/>
              <a:t>Edit Master text styles</a:t>
            </a:r>
          </a:p>
        </p:txBody>
      </p:sp>
    </p:spTree>
    <p:extLst>
      <p:ext uri="{BB962C8B-B14F-4D97-AF65-F5344CB8AC3E}">
        <p14:creationId xmlns:p14="http://schemas.microsoft.com/office/powerpoint/2010/main" val="3395994631"/>
      </p:ext>
    </p:extLst>
  </p:cSld>
  <p:clrMapOvr>
    <a:masterClrMapping/>
  </p:clrMapOvr>
  <p:transition spd="slow">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Slide - White OQMP">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C98F337-5EAD-0058-62A8-C16C2F0276E4}"/>
              </a:ext>
            </a:extLst>
          </p:cNvPr>
          <p:cNvSpPr/>
          <p:nvPr userDrawn="1"/>
        </p:nvSpPr>
        <p:spPr>
          <a:xfrm>
            <a:off x="0" y="0"/>
            <a:ext cx="9144000" cy="514350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grpSp>
        <p:nvGrpSpPr>
          <p:cNvPr id="6" name="Group 7">
            <a:extLst>
              <a:ext uri="{FF2B5EF4-FFF2-40B4-BE49-F238E27FC236}">
                <a16:creationId xmlns:a16="http://schemas.microsoft.com/office/drawing/2014/main" id="{BB5E2695-9330-35C2-1504-4813CCDDF9C4}"/>
              </a:ext>
            </a:extLst>
          </p:cNvPr>
          <p:cNvGrpSpPr>
            <a:grpSpLocks/>
          </p:cNvGrpSpPr>
          <p:nvPr userDrawn="1"/>
        </p:nvGrpSpPr>
        <p:grpSpPr bwMode="auto">
          <a:xfrm>
            <a:off x="3976688" y="3354388"/>
            <a:ext cx="1187450" cy="1371600"/>
            <a:chOff x="3947001" y="852523"/>
            <a:chExt cx="1246863" cy="1440201"/>
          </a:xfrm>
        </p:grpSpPr>
        <p:sp>
          <p:nvSpPr>
            <p:cNvPr id="7" name="Freeform 8">
              <a:extLst>
                <a:ext uri="{FF2B5EF4-FFF2-40B4-BE49-F238E27FC236}">
                  <a16:creationId xmlns:a16="http://schemas.microsoft.com/office/drawing/2014/main" id="{4FD0B5C3-F10D-64F8-75EC-28CB89F40418}"/>
                </a:ext>
              </a:extLst>
            </p:cNvPr>
            <p:cNvSpPr>
              <a:spLocks noEditPoints="1"/>
            </p:cNvSpPr>
            <p:nvPr userDrawn="1"/>
          </p:nvSpPr>
          <p:spPr bwMode="auto">
            <a:xfrm>
              <a:off x="3947001" y="1807682"/>
              <a:ext cx="1246863" cy="485042"/>
            </a:xfrm>
            <a:custGeom>
              <a:avLst/>
              <a:gdLst>
                <a:gd name="T0" fmla="*/ 2147483646 w 1145"/>
                <a:gd name="T1" fmla="*/ 2147483646 h 446"/>
                <a:gd name="T2" fmla="*/ 2147483646 w 1145"/>
                <a:gd name="T3" fmla="*/ 2147483646 h 446"/>
                <a:gd name="T4" fmla="*/ 2147483646 w 1145"/>
                <a:gd name="T5" fmla="*/ 2147483646 h 446"/>
                <a:gd name="T6" fmla="*/ 2147483646 w 1145"/>
                <a:gd name="T7" fmla="*/ 0 h 446"/>
                <a:gd name="T8" fmla="*/ 2147483646 w 1145"/>
                <a:gd name="T9" fmla="*/ 2147483646 h 446"/>
                <a:gd name="T10" fmla="*/ 2147483646 w 1145"/>
                <a:gd name="T11" fmla="*/ 2147483646 h 446"/>
                <a:gd name="T12" fmla="*/ 2147483646 w 1145"/>
                <a:gd name="T13" fmla="*/ 2147483646 h 446"/>
                <a:gd name="T14" fmla="*/ 2147483646 w 1145"/>
                <a:gd name="T15" fmla="*/ 2147483646 h 446"/>
                <a:gd name="T16" fmla="*/ 2147483646 w 1145"/>
                <a:gd name="T17" fmla="*/ 2147483646 h 446"/>
                <a:gd name="T18" fmla="*/ 2147483646 w 1145"/>
                <a:gd name="T19" fmla="*/ 2147483646 h 446"/>
                <a:gd name="T20" fmla="*/ 2147483646 w 1145"/>
                <a:gd name="T21" fmla="*/ 2147483646 h 446"/>
                <a:gd name="T22" fmla="*/ 2147483646 w 1145"/>
                <a:gd name="T23" fmla="*/ 2147483646 h 446"/>
                <a:gd name="T24" fmla="*/ 2147483646 w 1145"/>
                <a:gd name="T25" fmla="*/ 2147483646 h 446"/>
                <a:gd name="T26" fmla="*/ 2147483646 w 1145"/>
                <a:gd name="T27" fmla="*/ 2147483646 h 446"/>
                <a:gd name="T28" fmla="*/ 2147483646 w 1145"/>
                <a:gd name="T29" fmla="*/ 2147483646 h 446"/>
                <a:gd name="T30" fmla="*/ 2147483646 w 1145"/>
                <a:gd name="T31" fmla="*/ 2147483646 h 446"/>
                <a:gd name="T32" fmla="*/ 2147483646 w 1145"/>
                <a:gd name="T33" fmla="*/ 2147483646 h 446"/>
                <a:gd name="T34" fmla="*/ 2147483646 w 1145"/>
                <a:gd name="T35" fmla="*/ 2147483646 h 446"/>
                <a:gd name="T36" fmla="*/ 2147483646 w 1145"/>
                <a:gd name="T37" fmla="*/ 2147483646 h 446"/>
                <a:gd name="T38" fmla="*/ 2147483646 w 1145"/>
                <a:gd name="T39" fmla="*/ 2147483646 h 446"/>
                <a:gd name="T40" fmla="*/ 2147483646 w 1145"/>
                <a:gd name="T41" fmla="*/ 2147483646 h 446"/>
                <a:gd name="T42" fmla="*/ 2147483646 w 1145"/>
                <a:gd name="T43" fmla="*/ 2147483646 h 446"/>
                <a:gd name="T44" fmla="*/ 2147483646 w 1145"/>
                <a:gd name="T45" fmla="*/ 2147483646 h 446"/>
                <a:gd name="T46" fmla="*/ 2147483646 w 1145"/>
                <a:gd name="T47" fmla="*/ 2147483646 h 446"/>
                <a:gd name="T48" fmla="*/ 2147483646 w 1145"/>
                <a:gd name="T49" fmla="*/ 2147483646 h 446"/>
                <a:gd name="T50" fmla="*/ 2147483646 w 1145"/>
                <a:gd name="T51" fmla="*/ 2147483646 h 446"/>
                <a:gd name="T52" fmla="*/ 2147483646 w 1145"/>
                <a:gd name="T53" fmla="*/ 2147483646 h 446"/>
                <a:gd name="T54" fmla="*/ 2147483646 w 1145"/>
                <a:gd name="T55" fmla="*/ 2147483646 h 446"/>
                <a:gd name="T56" fmla="*/ 2147483646 w 1145"/>
                <a:gd name="T57" fmla="*/ 2147483646 h 446"/>
                <a:gd name="T58" fmla="*/ 2147483646 w 1145"/>
                <a:gd name="T59" fmla="*/ 2147483646 h 446"/>
                <a:gd name="T60" fmla="*/ 2147483646 w 1145"/>
                <a:gd name="T61" fmla="*/ 2147483646 h 446"/>
                <a:gd name="T62" fmla="*/ 2147483646 w 1145"/>
                <a:gd name="T63" fmla="*/ 2147483646 h 446"/>
                <a:gd name="T64" fmla="*/ 2147483646 w 1145"/>
                <a:gd name="T65" fmla="*/ 2147483646 h 446"/>
                <a:gd name="T66" fmla="*/ 2147483646 w 1145"/>
                <a:gd name="T67" fmla="*/ 2147483646 h 446"/>
                <a:gd name="T68" fmla="*/ 2147483646 w 1145"/>
                <a:gd name="T69" fmla="*/ 2147483646 h 446"/>
                <a:gd name="T70" fmla="*/ 2147483646 w 1145"/>
                <a:gd name="T71" fmla="*/ 2147483646 h 446"/>
                <a:gd name="T72" fmla="*/ 2147483646 w 1145"/>
                <a:gd name="T73" fmla="*/ 2147483646 h 446"/>
                <a:gd name="T74" fmla="*/ 2147483646 w 1145"/>
                <a:gd name="T75" fmla="*/ 2147483646 h 446"/>
                <a:gd name="T76" fmla="*/ 2147483646 w 1145"/>
                <a:gd name="T77" fmla="*/ 2147483646 h 446"/>
                <a:gd name="T78" fmla="*/ 2147483646 w 1145"/>
                <a:gd name="T79" fmla="*/ 2147483646 h 446"/>
                <a:gd name="T80" fmla="*/ 2147483646 w 1145"/>
                <a:gd name="T81" fmla="*/ 2147483646 h 446"/>
                <a:gd name="T82" fmla="*/ 2147483646 w 1145"/>
                <a:gd name="T83" fmla="*/ 2147483646 h 446"/>
                <a:gd name="T84" fmla="*/ 2147483646 w 1145"/>
                <a:gd name="T85" fmla="*/ 2147483646 h 446"/>
                <a:gd name="T86" fmla="*/ 2147483646 w 1145"/>
                <a:gd name="T87" fmla="*/ 2147483646 h 446"/>
                <a:gd name="T88" fmla="*/ 2147483646 w 1145"/>
                <a:gd name="T89" fmla="*/ 2147483646 h 446"/>
                <a:gd name="T90" fmla="*/ 2147483646 w 1145"/>
                <a:gd name="T91" fmla="*/ 2147483646 h 446"/>
                <a:gd name="T92" fmla="*/ 2147483646 w 1145"/>
                <a:gd name="T93" fmla="*/ 2147483646 h 446"/>
                <a:gd name="T94" fmla="*/ 2147483646 w 1145"/>
                <a:gd name="T95" fmla="*/ 2147483646 h 446"/>
                <a:gd name="T96" fmla="*/ 2147483646 w 1145"/>
                <a:gd name="T97" fmla="*/ 2147483646 h 446"/>
                <a:gd name="T98" fmla="*/ 2147483646 w 1145"/>
                <a:gd name="T99" fmla="*/ 2147483646 h 446"/>
                <a:gd name="T100" fmla="*/ 2147483646 w 1145"/>
                <a:gd name="T101" fmla="*/ 2147483646 h 446"/>
                <a:gd name="T102" fmla="*/ 2147483646 w 1145"/>
                <a:gd name="T103" fmla="*/ 2147483646 h 446"/>
                <a:gd name="T104" fmla="*/ 2147483646 w 1145"/>
                <a:gd name="T105" fmla="*/ 2147483646 h 446"/>
                <a:gd name="T106" fmla="*/ 2147483646 w 1145"/>
                <a:gd name="T107" fmla="*/ 2147483646 h 446"/>
                <a:gd name="T108" fmla="*/ 2147483646 w 1145"/>
                <a:gd name="T109" fmla="*/ 2147483646 h 446"/>
                <a:gd name="T110" fmla="*/ 2147483646 w 1145"/>
                <a:gd name="T111" fmla="*/ 2147483646 h 446"/>
                <a:gd name="T112" fmla="*/ 2147483646 w 1145"/>
                <a:gd name="T113" fmla="*/ 2147483646 h 44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1145" h="446">
                  <a:moveTo>
                    <a:pt x="86" y="67"/>
                  </a:moveTo>
                  <a:cubicBezTo>
                    <a:pt x="86" y="109"/>
                    <a:pt x="86" y="109"/>
                    <a:pt x="86" y="109"/>
                  </a:cubicBezTo>
                  <a:cubicBezTo>
                    <a:pt x="142" y="109"/>
                    <a:pt x="142" y="109"/>
                    <a:pt x="142" y="109"/>
                  </a:cubicBezTo>
                  <a:cubicBezTo>
                    <a:pt x="142" y="122"/>
                    <a:pt x="142" y="122"/>
                    <a:pt x="142" y="122"/>
                  </a:cubicBezTo>
                  <a:cubicBezTo>
                    <a:pt x="72" y="122"/>
                    <a:pt x="72" y="122"/>
                    <a:pt x="72" y="122"/>
                  </a:cubicBezTo>
                  <a:cubicBezTo>
                    <a:pt x="72" y="1"/>
                    <a:pt x="72" y="1"/>
                    <a:pt x="72" y="1"/>
                  </a:cubicBezTo>
                  <a:cubicBezTo>
                    <a:pt x="141" y="1"/>
                    <a:pt x="141" y="1"/>
                    <a:pt x="141" y="1"/>
                  </a:cubicBezTo>
                  <a:cubicBezTo>
                    <a:pt x="141" y="14"/>
                    <a:pt x="141" y="14"/>
                    <a:pt x="141" y="14"/>
                  </a:cubicBezTo>
                  <a:cubicBezTo>
                    <a:pt x="86" y="14"/>
                    <a:pt x="86" y="14"/>
                    <a:pt x="86" y="14"/>
                  </a:cubicBezTo>
                  <a:cubicBezTo>
                    <a:pt x="86" y="54"/>
                    <a:pt x="86" y="54"/>
                    <a:pt x="86" y="54"/>
                  </a:cubicBezTo>
                  <a:cubicBezTo>
                    <a:pt x="136" y="54"/>
                    <a:pt x="136" y="54"/>
                    <a:pt x="136" y="54"/>
                  </a:cubicBezTo>
                  <a:cubicBezTo>
                    <a:pt x="136" y="67"/>
                    <a:pt x="136" y="67"/>
                    <a:pt x="136" y="67"/>
                  </a:cubicBezTo>
                  <a:lnTo>
                    <a:pt x="86" y="67"/>
                  </a:lnTo>
                  <a:close/>
                  <a:moveTo>
                    <a:pt x="248" y="1"/>
                  </a:moveTo>
                  <a:cubicBezTo>
                    <a:pt x="235" y="1"/>
                    <a:pt x="235" y="1"/>
                    <a:pt x="235" y="1"/>
                  </a:cubicBezTo>
                  <a:cubicBezTo>
                    <a:pt x="235" y="93"/>
                    <a:pt x="235" y="93"/>
                    <a:pt x="235" y="93"/>
                  </a:cubicBezTo>
                  <a:cubicBezTo>
                    <a:pt x="184" y="1"/>
                    <a:pt x="184" y="1"/>
                    <a:pt x="184" y="1"/>
                  </a:cubicBezTo>
                  <a:cubicBezTo>
                    <a:pt x="172" y="1"/>
                    <a:pt x="172" y="1"/>
                    <a:pt x="172" y="1"/>
                  </a:cubicBezTo>
                  <a:cubicBezTo>
                    <a:pt x="172" y="122"/>
                    <a:pt x="172" y="122"/>
                    <a:pt x="172" y="122"/>
                  </a:cubicBezTo>
                  <a:cubicBezTo>
                    <a:pt x="185" y="122"/>
                    <a:pt x="185" y="122"/>
                    <a:pt x="185" y="122"/>
                  </a:cubicBezTo>
                  <a:cubicBezTo>
                    <a:pt x="185" y="29"/>
                    <a:pt x="185" y="29"/>
                    <a:pt x="185" y="29"/>
                  </a:cubicBezTo>
                  <a:cubicBezTo>
                    <a:pt x="237" y="122"/>
                    <a:pt x="237" y="122"/>
                    <a:pt x="237" y="122"/>
                  </a:cubicBezTo>
                  <a:cubicBezTo>
                    <a:pt x="248" y="122"/>
                    <a:pt x="248" y="122"/>
                    <a:pt x="248" y="122"/>
                  </a:cubicBezTo>
                  <a:lnTo>
                    <a:pt x="248" y="1"/>
                  </a:lnTo>
                  <a:close/>
                  <a:moveTo>
                    <a:pt x="322" y="74"/>
                  </a:moveTo>
                  <a:cubicBezTo>
                    <a:pt x="345" y="74"/>
                    <a:pt x="345" y="74"/>
                    <a:pt x="345" y="74"/>
                  </a:cubicBezTo>
                  <a:cubicBezTo>
                    <a:pt x="345" y="88"/>
                    <a:pt x="345" y="88"/>
                    <a:pt x="345" y="88"/>
                  </a:cubicBezTo>
                  <a:cubicBezTo>
                    <a:pt x="345" y="101"/>
                    <a:pt x="335" y="111"/>
                    <a:pt x="319" y="111"/>
                  </a:cubicBezTo>
                  <a:cubicBezTo>
                    <a:pt x="303" y="111"/>
                    <a:pt x="293" y="100"/>
                    <a:pt x="293" y="86"/>
                  </a:cubicBezTo>
                  <a:cubicBezTo>
                    <a:pt x="293" y="38"/>
                    <a:pt x="293" y="38"/>
                    <a:pt x="293" y="38"/>
                  </a:cubicBezTo>
                  <a:cubicBezTo>
                    <a:pt x="293" y="23"/>
                    <a:pt x="303" y="12"/>
                    <a:pt x="319" y="12"/>
                  </a:cubicBezTo>
                  <a:cubicBezTo>
                    <a:pt x="335" y="12"/>
                    <a:pt x="344" y="21"/>
                    <a:pt x="344" y="34"/>
                  </a:cubicBezTo>
                  <a:cubicBezTo>
                    <a:pt x="344" y="37"/>
                    <a:pt x="344" y="37"/>
                    <a:pt x="344" y="37"/>
                  </a:cubicBezTo>
                  <a:cubicBezTo>
                    <a:pt x="358" y="37"/>
                    <a:pt x="358" y="37"/>
                    <a:pt x="358" y="37"/>
                  </a:cubicBezTo>
                  <a:cubicBezTo>
                    <a:pt x="358" y="34"/>
                    <a:pt x="358" y="34"/>
                    <a:pt x="358" y="34"/>
                  </a:cubicBezTo>
                  <a:cubicBezTo>
                    <a:pt x="358" y="13"/>
                    <a:pt x="342" y="0"/>
                    <a:pt x="319" y="0"/>
                  </a:cubicBezTo>
                  <a:cubicBezTo>
                    <a:pt x="295" y="0"/>
                    <a:pt x="279" y="14"/>
                    <a:pt x="279" y="38"/>
                  </a:cubicBezTo>
                  <a:cubicBezTo>
                    <a:pt x="279" y="85"/>
                    <a:pt x="279" y="85"/>
                    <a:pt x="279" y="85"/>
                  </a:cubicBezTo>
                  <a:cubicBezTo>
                    <a:pt x="279" y="109"/>
                    <a:pt x="296" y="124"/>
                    <a:pt x="319" y="124"/>
                  </a:cubicBezTo>
                  <a:cubicBezTo>
                    <a:pt x="342" y="124"/>
                    <a:pt x="358" y="110"/>
                    <a:pt x="358" y="87"/>
                  </a:cubicBezTo>
                  <a:cubicBezTo>
                    <a:pt x="358" y="63"/>
                    <a:pt x="358" y="63"/>
                    <a:pt x="358" y="63"/>
                  </a:cubicBezTo>
                  <a:cubicBezTo>
                    <a:pt x="322" y="63"/>
                    <a:pt x="322" y="63"/>
                    <a:pt x="322" y="63"/>
                  </a:cubicBezTo>
                  <a:lnTo>
                    <a:pt x="322" y="74"/>
                  </a:lnTo>
                  <a:close/>
                  <a:moveTo>
                    <a:pt x="403" y="1"/>
                  </a:moveTo>
                  <a:cubicBezTo>
                    <a:pt x="389" y="1"/>
                    <a:pt x="389" y="1"/>
                    <a:pt x="389" y="1"/>
                  </a:cubicBezTo>
                  <a:cubicBezTo>
                    <a:pt x="389" y="122"/>
                    <a:pt x="389" y="122"/>
                    <a:pt x="389" y="122"/>
                  </a:cubicBezTo>
                  <a:cubicBezTo>
                    <a:pt x="403" y="122"/>
                    <a:pt x="403" y="122"/>
                    <a:pt x="403" y="122"/>
                  </a:cubicBezTo>
                  <a:lnTo>
                    <a:pt x="403" y="1"/>
                  </a:lnTo>
                  <a:close/>
                  <a:moveTo>
                    <a:pt x="516" y="1"/>
                  </a:moveTo>
                  <a:cubicBezTo>
                    <a:pt x="503" y="1"/>
                    <a:pt x="503" y="1"/>
                    <a:pt x="503" y="1"/>
                  </a:cubicBezTo>
                  <a:cubicBezTo>
                    <a:pt x="503" y="93"/>
                    <a:pt x="503" y="93"/>
                    <a:pt x="503" y="93"/>
                  </a:cubicBezTo>
                  <a:cubicBezTo>
                    <a:pt x="452" y="1"/>
                    <a:pt x="452" y="1"/>
                    <a:pt x="452" y="1"/>
                  </a:cubicBezTo>
                  <a:cubicBezTo>
                    <a:pt x="439" y="1"/>
                    <a:pt x="439" y="1"/>
                    <a:pt x="439" y="1"/>
                  </a:cubicBezTo>
                  <a:cubicBezTo>
                    <a:pt x="439" y="122"/>
                    <a:pt x="439" y="122"/>
                    <a:pt x="439" y="122"/>
                  </a:cubicBezTo>
                  <a:cubicBezTo>
                    <a:pt x="452" y="122"/>
                    <a:pt x="452" y="122"/>
                    <a:pt x="452" y="122"/>
                  </a:cubicBezTo>
                  <a:cubicBezTo>
                    <a:pt x="452" y="29"/>
                    <a:pt x="452" y="29"/>
                    <a:pt x="452" y="29"/>
                  </a:cubicBezTo>
                  <a:cubicBezTo>
                    <a:pt x="504" y="122"/>
                    <a:pt x="504" y="122"/>
                    <a:pt x="504" y="122"/>
                  </a:cubicBezTo>
                  <a:cubicBezTo>
                    <a:pt x="516" y="122"/>
                    <a:pt x="516" y="122"/>
                    <a:pt x="516" y="122"/>
                  </a:cubicBezTo>
                  <a:lnTo>
                    <a:pt x="516" y="1"/>
                  </a:lnTo>
                  <a:close/>
                  <a:moveTo>
                    <a:pt x="614" y="67"/>
                  </a:moveTo>
                  <a:cubicBezTo>
                    <a:pt x="614" y="54"/>
                    <a:pt x="614" y="54"/>
                    <a:pt x="614" y="54"/>
                  </a:cubicBezTo>
                  <a:cubicBezTo>
                    <a:pt x="564" y="54"/>
                    <a:pt x="564" y="54"/>
                    <a:pt x="564" y="54"/>
                  </a:cubicBezTo>
                  <a:cubicBezTo>
                    <a:pt x="564" y="14"/>
                    <a:pt x="564" y="14"/>
                    <a:pt x="564" y="14"/>
                  </a:cubicBezTo>
                  <a:cubicBezTo>
                    <a:pt x="619" y="14"/>
                    <a:pt x="619" y="14"/>
                    <a:pt x="619" y="14"/>
                  </a:cubicBezTo>
                  <a:cubicBezTo>
                    <a:pt x="619" y="1"/>
                    <a:pt x="619" y="1"/>
                    <a:pt x="619" y="1"/>
                  </a:cubicBezTo>
                  <a:cubicBezTo>
                    <a:pt x="550" y="1"/>
                    <a:pt x="550" y="1"/>
                    <a:pt x="550" y="1"/>
                  </a:cubicBezTo>
                  <a:cubicBezTo>
                    <a:pt x="550" y="122"/>
                    <a:pt x="550" y="122"/>
                    <a:pt x="550" y="122"/>
                  </a:cubicBezTo>
                  <a:cubicBezTo>
                    <a:pt x="620" y="122"/>
                    <a:pt x="620" y="122"/>
                    <a:pt x="620" y="122"/>
                  </a:cubicBezTo>
                  <a:cubicBezTo>
                    <a:pt x="620" y="109"/>
                    <a:pt x="620" y="109"/>
                    <a:pt x="620" y="109"/>
                  </a:cubicBezTo>
                  <a:cubicBezTo>
                    <a:pt x="564" y="109"/>
                    <a:pt x="564" y="109"/>
                    <a:pt x="564" y="109"/>
                  </a:cubicBezTo>
                  <a:cubicBezTo>
                    <a:pt x="564" y="67"/>
                    <a:pt x="564" y="67"/>
                    <a:pt x="564" y="67"/>
                  </a:cubicBezTo>
                  <a:lnTo>
                    <a:pt x="614" y="67"/>
                  </a:lnTo>
                  <a:close/>
                  <a:moveTo>
                    <a:pt x="710" y="67"/>
                  </a:moveTo>
                  <a:cubicBezTo>
                    <a:pt x="710" y="54"/>
                    <a:pt x="710" y="54"/>
                    <a:pt x="710" y="54"/>
                  </a:cubicBezTo>
                  <a:cubicBezTo>
                    <a:pt x="660" y="54"/>
                    <a:pt x="660" y="54"/>
                    <a:pt x="660" y="54"/>
                  </a:cubicBezTo>
                  <a:cubicBezTo>
                    <a:pt x="660" y="14"/>
                    <a:pt x="660" y="14"/>
                    <a:pt x="660" y="14"/>
                  </a:cubicBezTo>
                  <a:cubicBezTo>
                    <a:pt x="715" y="14"/>
                    <a:pt x="715" y="14"/>
                    <a:pt x="715" y="14"/>
                  </a:cubicBezTo>
                  <a:cubicBezTo>
                    <a:pt x="715" y="1"/>
                    <a:pt x="715" y="1"/>
                    <a:pt x="715" y="1"/>
                  </a:cubicBezTo>
                  <a:cubicBezTo>
                    <a:pt x="646" y="1"/>
                    <a:pt x="646" y="1"/>
                    <a:pt x="646" y="1"/>
                  </a:cubicBezTo>
                  <a:cubicBezTo>
                    <a:pt x="646" y="122"/>
                    <a:pt x="646" y="122"/>
                    <a:pt x="646" y="122"/>
                  </a:cubicBezTo>
                  <a:cubicBezTo>
                    <a:pt x="716" y="122"/>
                    <a:pt x="716" y="122"/>
                    <a:pt x="716" y="122"/>
                  </a:cubicBezTo>
                  <a:cubicBezTo>
                    <a:pt x="716" y="109"/>
                    <a:pt x="716" y="109"/>
                    <a:pt x="716" y="109"/>
                  </a:cubicBezTo>
                  <a:cubicBezTo>
                    <a:pt x="660" y="109"/>
                    <a:pt x="660" y="109"/>
                    <a:pt x="660" y="109"/>
                  </a:cubicBezTo>
                  <a:cubicBezTo>
                    <a:pt x="660" y="67"/>
                    <a:pt x="660" y="67"/>
                    <a:pt x="660" y="67"/>
                  </a:cubicBezTo>
                  <a:lnTo>
                    <a:pt x="710" y="67"/>
                  </a:lnTo>
                  <a:close/>
                  <a:moveTo>
                    <a:pt x="822" y="122"/>
                  </a:moveTo>
                  <a:cubicBezTo>
                    <a:pt x="799" y="71"/>
                    <a:pt x="799" y="71"/>
                    <a:pt x="799" y="71"/>
                  </a:cubicBezTo>
                  <a:cubicBezTo>
                    <a:pt x="813" y="66"/>
                    <a:pt x="822" y="53"/>
                    <a:pt x="822" y="37"/>
                  </a:cubicBezTo>
                  <a:cubicBezTo>
                    <a:pt x="822" y="16"/>
                    <a:pt x="805" y="1"/>
                    <a:pt x="781" y="1"/>
                  </a:cubicBezTo>
                  <a:cubicBezTo>
                    <a:pt x="744" y="1"/>
                    <a:pt x="744" y="1"/>
                    <a:pt x="744" y="1"/>
                  </a:cubicBezTo>
                  <a:cubicBezTo>
                    <a:pt x="744" y="122"/>
                    <a:pt x="744" y="122"/>
                    <a:pt x="744" y="122"/>
                  </a:cubicBezTo>
                  <a:cubicBezTo>
                    <a:pt x="758" y="122"/>
                    <a:pt x="758" y="122"/>
                    <a:pt x="758" y="122"/>
                  </a:cubicBezTo>
                  <a:cubicBezTo>
                    <a:pt x="758" y="74"/>
                    <a:pt x="758" y="74"/>
                    <a:pt x="758" y="74"/>
                  </a:cubicBezTo>
                  <a:cubicBezTo>
                    <a:pt x="780" y="74"/>
                    <a:pt x="780" y="74"/>
                    <a:pt x="780" y="74"/>
                  </a:cubicBezTo>
                  <a:cubicBezTo>
                    <a:pt x="782" y="74"/>
                    <a:pt x="784" y="74"/>
                    <a:pt x="785" y="74"/>
                  </a:cubicBezTo>
                  <a:cubicBezTo>
                    <a:pt x="806" y="122"/>
                    <a:pt x="806" y="122"/>
                    <a:pt x="806" y="122"/>
                  </a:cubicBezTo>
                  <a:lnTo>
                    <a:pt x="822" y="122"/>
                  </a:lnTo>
                  <a:close/>
                  <a:moveTo>
                    <a:pt x="780" y="14"/>
                  </a:moveTo>
                  <a:cubicBezTo>
                    <a:pt x="797" y="14"/>
                    <a:pt x="807" y="23"/>
                    <a:pt x="807" y="38"/>
                  </a:cubicBezTo>
                  <a:cubicBezTo>
                    <a:pt x="807" y="52"/>
                    <a:pt x="797" y="62"/>
                    <a:pt x="780" y="62"/>
                  </a:cubicBezTo>
                  <a:cubicBezTo>
                    <a:pt x="758" y="62"/>
                    <a:pt x="758" y="62"/>
                    <a:pt x="758" y="62"/>
                  </a:cubicBezTo>
                  <a:cubicBezTo>
                    <a:pt x="758" y="14"/>
                    <a:pt x="758" y="14"/>
                    <a:pt x="758" y="14"/>
                  </a:cubicBezTo>
                  <a:lnTo>
                    <a:pt x="780" y="14"/>
                  </a:lnTo>
                  <a:close/>
                  <a:moveTo>
                    <a:pt x="920" y="36"/>
                  </a:moveTo>
                  <a:cubicBezTo>
                    <a:pt x="920" y="33"/>
                    <a:pt x="920" y="33"/>
                    <a:pt x="920" y="33"/>
                  </a:cubicBezTo>
                  <a:cubicBezTo>
                    <a:pt x="920" y="13"/>
                    <a:pt x="905" y="0"/>
                    <a:pt x="883" y="0"/>
                  </a:cubicBezTo>
                  <a:cubicBezTo>
                    <a:pt x="861" y="0"/>
                    <a:pt x="846" y="12"/>
                    <a:pt x="846" y="31"/>
                  </a:cubicBezTo>
                  <a:cubicBezTo>
                    <a:pt x="846" y="47"/>
                    <a:pt x="857" y="56"/>
                    <a:pt x="871" y="61"/>
                  </a:cubicBezTo>
                  <a:cubicBezTo>
                    <a:pt x="888" y="68"/>
                    <a:pt x="888" y="68"/>
                    <a:pt x="888" y="68"/>
                  </a:cubicBezTo>
                  <a:cubicBezTo>
                    <a:pt x="899" y="72"/>
                    <a:pt x="908" y="77"/>
                    <a:pt x="908" y="90"/>
                  </a:cubicBezTo>
                  <a:cubicBezTo>
                    <a:pt x="908" y="103"/>
                    <a:pt x="899" y="112"/>
                    <a:pt x="883" y="112"/>
                  </a:cubicBezTo>
                  <a:cubicBezTo>
                    <a:pt x="867" y="112"/>
                    <a:pt x="857" y="103"/>
                    <a:pt x="857" y="91"/>
                  </a:cubicBezTo>
                  <a:cubicBezTo>
                    <a:pt x="857" y="87"/>
                    <a:pt x="857" y="87"/>
                    <a:pt x="857" y="87"/>
                  </a:cubicBezTo>
                  <a:cubicBezTo>
                    <a:pt x="843" y="87"/>
                    <a:pt x="843" y="87"/>
                    <a:pt x="843" y="87"/>
                  </a:cubicBezTo>
                  <a:cubicBezTo>
                    <a:pt x="843" y="90"/>
                    <a:pt x="843" y="90"/>
                    <a:pt x="843" y="90"/>
                  </a:cubicBezTo>
                  <a:cubicBezTo>
                    <a:pt x="843" y="111"/>
                    <a:pt x="860" y="124"/>
                    <a:pt x="883" y="124"/>
                  </a:cubicBezTo>
                  <a:cubicBezTo>
                    <a:pt x="906" y="124"/>
                    <a:pt x="922" y="110"/>
                    <a:pt x="922" y="89"/>
                  </a:cubicBezTo>
                  <a:cubicBezTo>
                    <a:pt x="922" y="68"/>
                    <a:pt x="907" y="61"/>
                    <a:pt x="893" y="55"/>
                  </a:cubicBezTo>
                  <a:cubicBezTo>
                    <a:pt x="873" y="47"/>
                    <a:pt x="873" y="47"/>
                    <a:pt x="873" y="47"/>
                  </a:cubicBezTo>
                  <a:cubicBezTo>
                    <a:pt x="865" y="44"/>
                    <a:pt x="859" y="38"/>
                    <a:pt x="859" y="29"/>
                  </a:cubicBezTo>
                  <a:cubicBezTo>
                    <a:pt x="859" y="19"/>
                    <a:pt x="868" y="11"/>
                    <a:pt x="883" y="11"/>
                  </a:cubicBezTo>
                  <a:cubicBezTo>
                    <a:pt x="898" y="11"/>
                    <a:pt x="906" y="21"/>
                    <a:pt x="906" y="33"/>
                  </a:cubicBezTo>
                  <a:cubicBezTo>
                    <a:pt x="906" y="36"/>
                    <a:pt x="906" y="36"/>
                    <a:pt x="906" y="36"/>
                  </a:cubicBezTo>
                  <a:lnTo>
                    <a:pt x="920" y="36"/>
                  </a:lnTo>
                  <a:close/>
                  <a:moveTo>
                    <a:pt x="1073" y="53"/>
                  </a:moveTo>
                  <a:cubicBezTo>
                    <a:pt x="1025" y="53"/>
                    <a:pt x="1025" y="53"/>
                    <a:pt x="1025" y="53"/>
                  </a:cubicBezTo>
                  <a:cubicBezTo>
                    <a:pt x="1008" y="53"/>
                    <a:pt x="1002" y="44"/>
                    <a:pt x="1002" y="32"/>
                  </a:cubicBezTo>
                  <a:cubicBezTo>
                    <a:pt x="1002" y="20"/>
                    <a:pt x="1009" y="12"/>
                    <a:pt x="1022" y="12"/>
                  </a:cubicBezTo>
                  <a:cubicBezTo>
                    <a:pt x="1036" y="12"/>
                    <a:pt x="1043" y="20"/>
                    <a:pt x="1043" y="32"/>
                  </a:cubicBezTo>
                  <a:cubicBezTo>
                    <a:pt x="1043" y="35"/>
                    <a:pt x="1043" y="35"/>
                    <a:pt x="1043" y="35"/>
                  </a:cubicBezTo>
                  <a:cubicBezTo>
                    <a:pt x="1056" y="35"/>
                    <a:pt x="1056" y="35"/>
                    <a:pt x="1056" y="35"/>
                  </a:cubicBezTo>
                  <a:cubicBezTo>
                    <a:pt x="1056" y="32"/>
                    <a:pt x="1056" y="32"/>
                    <a:pt x="1056" y="32"/>
                  </a:cubicBezTo>
                  <a:cubicBezTo>
                    <a:pt x="1056" y="13"/>
                    <a:pt x="1043" y="0"/>
                    <a:pt x="1022" y="0"/>
                  </a:cubicBezTo>
                  <a:cubicBezTo>
                    <a:pt x="1002" y="0"/>
                    <a:pt x="988" y="12"/>
                    <a:pt x="988" y="31"/>
                  </a:cubicBezTo>
                  <a:cubicBezTo>
                    <a:pt x="988" y="44"/>
                    <a:pt x="993" y="54"/>
                    <a:pt x="1004" y="59"/>
                  </a:cubicBezTo>
                  <a:cubicBezTo>
                    <a:pt x="990" y="64"/>
                    <a:pt x="983" y="75"/>
                    <a:pt x="983" y="89"/>
                  </a:cubicBezTo>
                  <a:cubicBezTo>
                    <a:pt x="983" y="110"/>
                    <a:pt x="999" y="124"/>
                    <a:pt x="1023" y="124"/>
                  </a:cubicBezTo>
                  <a:cubicBezTo>
                    <a:pt x="1046" y="124"/>
                    <a:pt x="1061" y="109"/>
                    <a:pt x="1061" y="87"/>
                  </a:cubicBezTo>
                  <a:cubicBezTo>
                    <a:pt x="1061" y="64"/>
                    <a:pt x="1061" y="64"/>
                    <a:pt x="1061" y="64"/>
                  </a:cubicBezTo>
                  <a:cubicBezTo>
                    <a:pt x="1073" y="64"/>
                    <a:pt x="1073" y="64"/>
                    <a:pt x="1073" y="64"/>
                  </a:cubicBezTo>
                  <a:lnTo>
                    <a:pt x="1073" y="53"/>
                  </a:lnTo>
                  <a:close/>
                  <a:moveTo>
                    <a:pt x="1048" y="87"/>
                  </a:moveTo>
                  <a:cubicBezTo>
                    <a:pt x="1048" y="102"/>
                    <a:pt x="1039" y="112"/>
                    <a:pt x="1023" y="112"/>
                  </a:cubicBezTo>
                  <a:cubicBezTo>
                    <a:pt x="1006" y="112"/>
                    <a:pt x="997" y="102"/>
                    <a:pt x="997" y="88"/>
                  </a:cubicBezTo>
                  <a:cubicBezTo>
                    <a:pt x="997" y="76"/>
                    <a:pt x="1005" y="64"/>
                    <a:pt x="1025" y="64"/>
                  </a:cubicBezTo>
                  <a:cubicBezTo>
                    <a:pt x="1048" y="64"/>
                    <a:pt x="1048" y="64"/>
                    <a:pt x="1048" y="64"/>
                  </a:cubicBezTo>
                  <a:cubicBezTo>
                    <a:pt x="1048" y="87"/>
                    <a:pt x="1048" y="87"/>
                    <a:pt x="1048" y="87"/>
                  </a:cubicBezTo>
                  <a:moveTo>
                    <a:pt x="43" y="259"/>
                  </a:moveTo>
                  <a:cubicBezTo>
                    <a:pt x="66" y="259"/>
                    <a:pt x="66" y="259"/>
                    <a:pt x="66" y="259"/>
                  </a:cubicBezTo>
                  <a:cubicBezTo>
                    <a:pt x="66" y="272"/>
                    <a:pt x="66" y="272"/>
                    <a:pt x="66" y="272"/>
                  </a:cubicBezTo>
                  <a:cubicBezTo>
                    <a:pt x="66" y="286"/>
                    <a:pt x="56" y="296"/>
                    <a:pt x="40" y="296"/>
                  </a:cubicBezTo>
                  <a:cubicBezTo>
                    <a:pt x="23" y="296"/>
                    <a:pt x="14" y="285"/>
                    <a:pt x="14" y="270"/>
                  </a:cubicBezTo>
                  <a:cubicBezTo>
                    <a:pt x="14" y="223"/>
                    <a:pt x="14" y="223"/>
                    <a:pt x="14" y="223"/>
                  </a:cubicBezTo>
                  <a:cubicBezTo>
                    <a:pt x="14" y="208"/>
                    <a:pt x="23" y="197"/>
                    <a:pt x="40" y="197"/>
                  </a:cubicBezTo>
                  <a:cubicBezTo>
                    <a:pt x="56" y="197"/>
                    <a:pt x="65" y="206"/>
                    <a:pt x="65" y="219"/>
                  </a:cubicBezTo>
                  <a:cubicBezTo>
                    <a:pt x="65" y="222"/>
                    <a:pt x="65" y="222"/>
                    <a:pt x="65" y="222"/>
                  </a:cubicBezTo>
                  <a:cubicBezTo>
                    <a:pt x="79" y="222"/>
                    <a:pt x="79" y="222"/>
                    <a:pt x="79" y="222"/>
                  </a:cubicBezTo>
                  <a:cubicBezTo>
                    <a:pt x="79" y="219"/>
                    <a:pt x="79" y="219"/>
                    <a:pt x="79" y="219"/>
                  </a:cubicBezTo>
                  <a:cubicBezTo>
                    <a:pt x="79" y="198"/>
                    <a:pt x="63" y="184"/>
                    <a:pt x="40" y="184"/>
                  </a:cubicBezTo>
                  <a:cubicBezTo>
                    <a:pt x="16" y="184"/>
                    <a:pt x="0" y="199"/>
                    <a:pt x="0" y="223"/>
                  </a:cubicBezTo>
                  <a:cubicBezTo>
                    <a:pt x="0" y="270"/>
                    <a:pt x="0" y="270"/>
                    <a:pt x="0" y="270"/>
                  </a:cubicBezTo>
                  <a:cubicBezTo>
                    <a:pt x="0" y="294"/>
                    <a:pt x="17" y="309"/>
                    <a:pt x="40" y="309"/>
                  </a:cubicBezTo>
                  <a:cubicBezTo>
                    <a:pt x="63" y="309"/>
                    <a:pt x="79" y="295"/>
                    <a:pt x="79" y="272"/>
                  </a:cubicBezTo>
                  <a:cubicBezTo>
                    <a:pt x="79" y="248"/>
                    <a:pt x="79" y="248"/>
                    <a:pt x="79" y="248"/>
                  </a:cubicBezTo>
                  <a:cubicBezTo>
                    <a:pt x="43" y="248"/>
                    <a:pt x="43" y="248"/>
                    <a:pt x="43" y="248"/>
                  </a:cubicBezTo>
                  <a:lnTo>
                    <a:pt x="43" y="259"/>
                  </a:lnTo>
                  <a:close/>
                  <a:moveTo>
                    <a:pt x="169" y="251"/>
                  </a:moveTo>
                  <a:cubicBezTo>
                    <a:pt x="169" y="239"/>
                    <a:pt x="169" y="239"/>
                    <a:pt x="169" y="239"/>
                  </a:cubicBezTo>
                  <a:cubicBezTo>
                    <a:pt x="119" y="239"/>
                    <a:pt x="119" y="239"/>
                    <a:pt x="119" y="239"/>
                  </a:cubicBezTo>
                  <a:cubicBezTo>
                    <a:pt x="119" y="199"/>
                    <a:pt x="119" y="199"/>
                    <a:pt x="119" y="199"/>
                  </a:cubicBezTo>
                  <a:cubicBezTo>
                    <a:pt x="173" y="199"/>
                    <a:pt x="173" y="199"/>
                    <a:pt x="173" y="199"/>
                  </a:cubicBezTo>
                  <a:cubicBezTo>
                    <a:pt x="173" y="186"/>
                    <a:pt x="173" y="186"/>
                    <a:pt x="173" y="186"/>
                  </a:cubicBezTo>
                  <a:cubicBezTo>
                    <a:pt x="105" y="186"/>
                    <a:pt x="105" y="186"/>
                    <a:pt x="105" y="186"/>
                  </a:cubicBezTo>
                  <a:cubicBezTo>
                    <a:pt x="105" y="307"/>
                    <a:pt x="105" y="307"/>
                    <a:pt x="105" y="307"/>
                  </a:cubicBezTo>
                  <a:cubicBezTo>
                    <a:pt x="175" y="307"/>
                    <a:pt x="175" y="307"/>
                    <a:pt x="175" y="307"/>
                  </a:cubicBezTo>
                  <a:cubicBezTo>
                    <a:pt x="175" y="294"/>
                    <a:pt x="175" y="294"/>
                    <a:pt x="175" y="294"/>
                  </a:cubicBezTo>
                  <a:cubicBezTo>
                    <a:pt x="119" y="294"/>
                    <a:pt x="119" y="294"/>
                    <a:pt x="119" y="294"/>
                  </a:cubicBezTo>
                  <a:cubicBezTo>
                    <a:pt x="119" y="251"/>
                    <a:pt x="119" y="251"/>
                    <a:pt x="119" y="251"/>
                  </a:cubicBezTo>
                  <a:lnTo>
                    <a:pt x="169" y="251"/>
                  </a:lnTo>
                  <a:close/>
                  <a:moveTo>
                    <a:pt x="275" y="223"/>
                  </a:moveTo>
                  <a:cubicBezTo>
                    <a:pt x="275" y="199"/>
                    <a:pt x="259" y="184"/>
                    <a:pt x="235" y="184"/>
                  </a:cubicBezTo>
                  <a:cubicBezTo>
                    <a:pt x="211" y="184"/>
                    <a:pt x="196" y="199"/>
                    <a:pt x="196" y="223"/>
                  </a:cubicBezTo>
                  <a:cubicBezTo>
                    <a:pt x="196" y="270"/>
                    <a:pt x="196" y="270"/>
                    <a:pt x="196" y="270"/>
                  </a:cubicBezTo>
                  <a:cubicBezTo>
                    <a:pt x="196" y="294"/>
                    <a:pt x="212" y="309"/>
                    <a:pt x="235" y="309"/>
                  </a:cubicBezTo>
                  <a:cubicBezTo>
                    <a:pt x="259" y="309"/>
                    <a:pt x="275" y="294"/>
                    <a:pt x="275" y="270"/>
                  </a:cubicBezTo>
                  <a:lnTo>
                    <a:pt x="275" y="223"/>
                  </a:lnTo>
                  <a:close/>
                  <a:moveTo>
                    <a:pt x="210" y="223"/>
                  </a:moveTo>
                  <a:cubicBezTo>
                    <a:pt x="210" y="208"/>
                    <a:pt x="219" y="197"/>
                    <a:pt x="235" y="197"/>
                  </a:cubicBezTo>
                  <a:cubicBezTo>
                    <a:pt x="252" y="197"/>
                    <a:pt x="261" y="208"/>
                    <a:pt x="261" y="223"/>
                  </a:cubicBezTo>
                  <a:cubicBezTo>
                    <a:pt x="261" y="270"/>
                    <a:pt x="261" y="270"/>
                    <a:pt x="261" y="270"/>
                  </a:cubicBezTo>
                  <a:cubicBezTo>
                    <a:pt x="261" y="285"/>
                    <a:pt x="252" y="296"/>
                    <a:pt x="235" y="296"/>
                  </a:cubicBezTo>
                  <a:cubicBezTo>
                    <a:pt x="219" y="296"/>
                    <a:pt x="210" y="285"/>
                    <a:pt x="210" y="270"/>
                  </a:cubicBezTo>
                  <a:lnTo>
                    <a:pt x="210" y="223"/>
                  </a:lnTo>
                  <a:close/>
                  <a:moveTo>
                    <a:pt x="376" y="221"/>
                  </a:moveTo>
                  <a:cubicBezTo>
                    <a:pt x="376" y="218"/>
                    <a:pt x="376" y="218"/>
                    <a:pt x="376" y="218"/>
                  </a:cubicBezTo>
                  <a:cubicBezTo>
                    <a:pt x="376" y="197"/>
                    <a:pt x="360" y="184"/>
                    <a:pt x="338" y="184"/>
                  </a:cubicBezTo>
                  <a:cubicBezTo>
                    <a:pt x="316" y="184"/>
                    <a:pt x="302" y="197"/>
                    <a:pt x="302" y="215"/>
                  </a:cubicBezTo>
                  <a:cubicBezTo>
                    <a:pt x="302" y="232"/>
                    <a:pt x="313" y="240"/>
                    <a:pt x="326" y="246"/>
                  </a:cubicBezTo>
                  <a:cubicBezTo>
                    <a:pt x="343" y="253"/>
                    <a:pt x="343" y="253"/>
                    <a:pt x="343" y="253"/>
                  </a:cubicBezTo>
                  <a:cubicBezTo>
                    <a:pt x="355" y="257"/>
                    <a:pt x="364" y="262"/>
                    <a:pt x="364" y="275"/>
                  </a:cubicBezTo>
                  <a:cubicBezTo>
                    <a:pt x="364" y="288"/>
                    <a:pt x="355" y="297"/>
                    <a:pt x="338" y="297"/>
                  </a:cubicBezTo>
                  <a:cubicBezTo>
                    <a:pt x="322" y="297"/>
                    <a:pt x="313" y="288"/>
                    <a:pt x="313" y="275"/>
                  </a:cubicBezTo>
                  <a:cubicBezTo>
                    <a:pt x="313" y="272"/>
                    <a:pt x="313" y="272"/>
                    <a:pt x="313" y="272"/>
                  </a:cubicBezTo>
                  <a:cubicBezTo>
                    <a:pt x="299" y="272"/>
                    <a:pt x="299" y="272"/>
                    <a:pt x="299" y="272"/>
                  </a:cubicBezTo>
                  <a:cubicBezTo>
                    <a:pt x="299" y="275"/>
                    <a:pt x="299" y="275"/>
                    <a:pt x="299" y="275"/>
                  </a:cubicBezTo>
                  <a:cubicBezTo>
                    <a:pt x="299" y="296"/>
                    <a:pt x="315" y="309"/>
                    <a:pt x="339" y="309"/>
                  </a:cubicBezTo>
                  <a:cubicBezTo>
                    <a:pt x="362" y="309"/>
                    <a:pt x="378" y="295"/>
                    <a:pt x="378" y="274"/>
                  </a:cubicBezTo>
                  <a:cubicBezTo>
                    <a:pt x="378" y="253"/>
                    <a:pt x="362" y="246"/>
                    <a:pt x="349" y="240"/>
                  </a:cubicBezTo>
                  <a:cubicBezTo>
                    <a:pt x="329" y="232"/>
                    <a:pt x="329" y="232"/>
                    <a:pt x="329" y="232"/>
                  </a:cubicBezTo>
                  <a:cubicBezTo>
                    <a:pt x="321" y="229"/>
                    <a:pt x="315" y="223"/>
                    <a:pt x="315" y="214"/>
                  </a:cubicBezTo>
                  <a:cubicBezTo>
                    <a:pt x="315" y="204"/>
                    <a:pt x="323" y="196"/>
                    <a:pt x="338" y="196"/>
                  </a:cubicBezTo>
                  <a:cubicBezTo>
                    <a:pt x="353" y="196"/>
                    <a:pt x="362" y="206"/>
                    <a:pt x="362" y="218"/>
                  </a:cubicBezTo>
                  <a:cubicBezTo>
                    <a:pt x="362" y="221"/>
                    <a:pt x="362" y="221"/>
                    <a:pt x="362" y="221"/>
                  </a:cubicBezTo>
                  <a:lnTo>
                    <a:pt x="376" y="221"/>
                  </a:lnTo>
                  <a:close/>
                  <a:moveTo>
                    <a:pt x="465" y="268"/>
                  </a:moveTo>
                  <a:cubicBezTo>
                    <a:pt x="465" y="272"/>
                    <a:pt x="465" y="272"/>
                    <a:pt x="465" y="272"/>
                  </a:cubicBezTo>
                  <a:cubicBezTo>
                    <a:pt x="465" y="286"/>
                    <a:pt x="456" y="296"/>
                    <a:pt x="440" y="296"/>
                  </a:cubicBezTo>
                  <a:cubicBezTo>
                    <a:pt x="424" y="296"/>
                    <a:pt x="414" y="285"/>
                    <a:pt x="414" y="270"/>
                  </a:cubicBezTo>
                  <a:cubicBezTo>
                    <a:pt x="414" y="223"/>
                    <a:pt x="414" y="223"/>
                    <a:pt x="414" y="223"/>
                  </a:cubicBezTo>
                  <a:cubicBezTo>
                    <a:pt x="414" y="208"/>
                    <a:pt x="424" y="197"/>
                    <a:pt x="440" y="197"/>
                  </a:cubicBezTo>
                  <a:cubicBezTo>
                    <a:pt x="456" y="197"/>
                    <a:pt x="465" y="207"/>
                    <a:pt x="465" y="221"/>
                  </a:cubicBezTo>
                  <a:cubicBezTo>
                    <a:pt x="465" y="224"/>
                    <a:pt x="465" y="224"/>
                    <a:pt x="465" y="224"/>
                  </a:cubicBezTo>
                  <a:cubicBezTo>
                    <a:pt x="479" y="224"/>
                    <a:pt x="479" y="224"/>
                    <a:pt x="479" y="224"/>
                  </a:cubicBezTo>
                  <a:cubicBezTo>
                    <a:pt x="479" y="221"/>
                    <a:pt x="479" y="221"/>
                    <a:pt x="479" y="221"/>
                  </a:cubicBezTo>
                  <a:cubicBezTo>
                    <a:pt x="479" y="198"/>
                    <a:pt x="463" y="184"/>
                    <a:pt x="440" y="184"/>
                  </a:cubicBezTo>
                  <a:cubicBezTo>
                    <a:pt x="416" y="184"/>
                    <a:pt x="401" y="199"/>
                    <a:pt x="401" y="223"/>
                  </a:cubicBezTo>
                  <a:cubicBezTo>
                    <a:pt x="401" y="270"/>
                    <a:pt x="401" y="270"/>
                    <a:pt x="401" y="270"/>
                  </a:cubicBezTo>
                  <a:cubicBezTo>
                    <a:pt x="401" y="294"/>
                    <a:pt x="417" y="309"/>
                    <a:pt x="440" y="309"/>
                  </a:cubicBezTo>
                  <a:cubicBezTo>
                    <a:pt x="463" y="309"/>
                    <a:pt x="479" y="295"/>
                    <a:pt x="479" y="272"/>
                  </a:cubicBezTo>
                  <a:cubicBezTo>
                    <a:pt x="479" y="268"/>
                    <a:pt x="479" y="268"/>
                    <a:pt x="479" y="268"/>
                  </a:cubicBezTo>
                  <a:lnTo>
                    <a:pt x="465" y="268"/>
                  </a:lnTo>
                  <a:close/>
                  <a:moveTo>
                    <a:pt x="522" y="186"/>
                  </a:moveTo>
                  <a:cubicBezTo>
                    <a:pt x="508" y="186"/>
                    <a:pt x="508" y="186"/>
                    <a:pt x="508" y="186"/>
                  </a:cubicBezTo>
                  <a:cubicBezTo>
                    <a:pt x="508" y="307"/>
                    <a:pt x="508" y="307"/>
                    <a:pt x="508" y="307"/>
                  </a:cubicBezTo>
                  <a:cubicBezTo>
                    <a:pt x="522" y="307"/>
                    <a:pt x="522" y="307"/>
                    <a:pt x="522" y="307"/>
                  </a:cubicBezTo>
                  <a:lnTo>
                    <a:pt x="522" y="186"/>
                  </a:lnTo>
                  <a:close/>
                  <a:moveTo>
                    <a:pt x="620" y="251"/>
                  </a:moveTo>
                  <a:cubicBezTo>
                    <a:pt x="620" y="239"/>
                    <a:pt x="620" y="239"/>
                    <a:pt x="620" y="239"/>
                  </a:cubicBezTo>
                  <a:cubicBezTo>
                    <a:pt x="570" y="239"/>
                    <a:pt x="570" y="239"/>
                    <a:pt x="570" y="239"/>
                  </a:cubicBezTo>
                  <a:cubicBezTo>
                    <a:pt x="570" y="199"/>
                    <a:pt x="570" y="199"/>
                    <a:pt x="570" y="199"/>
                  </a:cubicBezTo>
                  <a:cubicBezTo>
                    <a:pt x="625" y="199"/>
                    <a:pt x="625" y="199"/>
                    <a:pt x="625" y="199"/>
                  </a:cubicBezTo>
                  <a:cubicBezTo>
                    <a:pt x="625" y="186"/>
                    <a:pt x="625" y="186"/>
                    <a:pt x="625" y="186"/>
                  </a:cubicBezTo>
                  <a:cubicBezTo>
                    <a:pt x="556" y="186"/>
                    <a:pt x="556" y="186"/>
                    <a:pt x="556" y="186"/>
                  </a:cubicBezTo>
                  <a:cubicBezTo>
                    <a:pt x="556" y="307"/>
                    <a:pt x="556" y="307"/>
                    <a:pt x="556" y="307"/>
                  </a:cubicBezTo>
                  <a:cubicBezTo>
                    <a:pt x="626" y="307"/>
                    <a:pt x="626" y="307"/>
                    <a:pt x="626" y="307"/>
                  </a:cubicBezTo>
                  <a:cubicBezTo>
                    <a:pt x="626" y="294"/>
                    <a:pt x="626" y="294"/>
                    <a:pt x="626" y="294"/>
                  </a:cubicBezTo>
                  <a:cubicBezTo>
                    <a:pt x="570" y="294"/>
                    <a:pt x="570" y="294"/>
                    <a:pt x="570" y="294"/>
                  </a:cubicBezTo>
                  <a:cubicBezTo>
                    <a:pt x="570" y="251"/>
                    <a:pt x="570" y="251"/>
                    <a:pt x="570" y="251"/>
                  </a:cubicBezTo>
                  <a:lnTo>
                    <a:pt x="620" y="251"/>
                  </a:lnTo>
                  <a:close/>
                  <a:moveTo>
                    <a:pt x="731" y="186"/>
                  </a:moveTo>
                  <a:cubicBezTo>
                    <a:pt x="718" y="186"/>
                    <a:pt x="718" y="186"/>
                    <a:pt x="718" y="186"/>
                  </a:cubicBezTo>
                  <a:cubicBezTo>
                    <a:pt x="718" y="278"/>
                    <a:pt x="718" y="278"/>
                    <a:pt x="718" y="278"/>
                  </a:cubicBezTo>
                  <a:cubicBezTo>
                    <a:pt x="666" y="186"/>
                    <a:pt x="666" y="186"/>
                    <a:pt x="666" y="186"/>
                  </a:cubicBezTo>
                  <a:cubicBezTo>
                    <a:pt x="654" y="186"/>
                    <a:pt x="654" y="186"/>
                    <a:pt x="654" y="186"/>
                  </a:cubicBezTo>
                  <a:cubicBezTo>
                    <a:pt x="654" y="307"/>
                    <a:pt x="654" y="307"/>
                    <a:pt x="654" y="307"/>
                  </a:cubicBezTo>
                  <a:cubicBezTo>
                    <a:pt x="667" y="307"/>
                    <a:pt x="667" y="307"/>
                    <a:pt x="667" y="307"/>
                  </a:cubicBezTo>
                  <a:cubicBezTo>
                    <a:pt x="667" y="214"/>
                    <a:pt x="667" y="214"/>
                    <a:pt x="667" y="214"/>
                  </a:cubicBezTo>
                  <a:cubicBezTo>
                    <a:pt x="719" y="307"/>
                    <a:pt x="719" y="307"/>
                    <a:pt x="719" y="307"/>
                  </a:cubicBezTo>
                  <a:cubicBezTo>
                    <a:pt x="731" y="307"/>
                    <a:pt x="731" y="307"/>
                    <a:pt x="731" y="307"/>
                  </a:cubicBezTo>
                  <a:lnTo>
                    <a:pt x="731" y="186"/>
                  </a:lnTo>
                  <a:close/>
                  <a:moveTo>
                    <a:pt x="749" y="199"/>
                  </a:moveTo>
                  <a:cubicBezTo>
                    <a:pt x="781" y="199"/>
                    <a:pt x="781" y="199"/>
                    <a:pt x="781" y="199"/>
                  </a:cubicBezTo>
                  <a:cubicBezTo>
                    <a:pt x="781" y="307"/>
                    <a:pt x="781" y="307"/>
                    <a:pt x="781" y="307"/>
                  </a:cubicBezTo>
                  <a:cubicBezTo>
                    <a:pt x="795" y="307"/>
                    <a:pt x="795" y="307"/>
                    <a:pt x="795" y="307"/>
                  </a:cubicBezTo>
                  <a:cubicBezTo>
                    <a:pt x="795" y="199"/>
                    <a:pt x="795" y="199"/>
                    <a:pt x="795" y="199"/>
                  </a:cubicBezTo>
                  <a:cubicBezTo>
                    <a:pt x="827" y="199"/>
                    <a:pt x="827" y="199"/>
                    <a:pt x="827" y="199"/>
                  </a:cubicBezTo>
                  <a:cubicBezTo>
                    <a:pt x="827" y="186"/>
                    <a:pt x="827" y="186"/>
                    <a:pt x="827" y="186"/>
                  </a:cubicBezTo>
                  <a:cubicBezTo>
                    <a:pt x="749" y="186"/>
                    <a:pt x="749" y="186"/>
                    <a:pt x="749" y="186"/>
                  </a:cubicBezTo>
                  <a:lnTo>
                    <a:pt x="749" y="199"/>
                  </a:lnTo>
                  <a:close/>
                  <a:moveTo>
                    <a:pt x="863" y="186"/>
                  </a:moveTo>
                  <a:cubicBezTo>
                    <a:pt x="849" y="186"/>
                    <a:pt x="849" y="186"/>
                    <a:pt x="849" y="186"/>
                  </a:cubicBezTo>
                  <a:cubicBezTo>
                    <a:pt x="849" y="307"/>
                    <a:pt x="849" y="307"/>
                    <a:pt x="849" y="307"/>
                  </a:cubicBezTo>
                  <a:cubicBezTo>
                    <a:pt x="863" y="307"/>
                    <a:pt x="863" y="307"/>
                    <a:pt x="863" y="307"/>
                  </a:cubicBezTo>
                  <a:lnTo>
                    <a:pt x="863" y="186"/>
                  </a:lnTo>
                  <a:close/>
                  <a:moveTo>
                    <a:pt x="967" y="221"/>
                  </a:moveTo>
                  <a:cubicBezTo>
                    <a:pt x="967" y="218"/>
                    <a:pt x="967" y="218"/>
                    <a:pt x="967" y="218"/>
                  </a:cubicBezTo>
                  <a:cubicBezTo>
                    <a:pt x="967" y="197"/>
                    <a:pt x="952" y="184"/>
                    <a:pt x="930" y="184"/>
                  </a:cubicBezTo>
                  <a:cubicBezTo>
                    <a:pt x="908" y="184"/>
                    <a:pt x="893" y="197"/>
                    <a:pt x="893" y="215"/>
                  </a:cubicBezTo>
                  <a:cubicBezTo>
                    <a:pt x="893" y="232"/>
                    <a:pt x="904" y="240"/>
                    <a:pt x="918" y="246"/>
                  </a:cubicBezTo>
                  <a:cubicBezTo>
                    <a:pt x="935" y="253"/>
                    <a:pt x="935" y="253"/>
                    <a:pt x="935" y="253"/>
                  </a:cubicBezTo>
                  <a:cubicBezTo>
                    <a:pt x="946" y="257"/>
                    <a:pt x="956" y="262"/>
                    <a:pt x="956" y="275"/>
                  </a:cubicBezTo>
                  <a:cubicBezTo>
                    <a:pt x="956" y="288"/>
                    <a:pt x="946" y="297"/>
                    <a:pt x="930" y="297"/>
                  </a:cubicBezTo>
                  <a:cubicBezTo>
                    <a:pt x="914" y="297"/>
                    <a:pt x="904" y="288"/>
                    <a:pt x="904" y="275"/>
                  </a:cubicBezTo>
                  <a:cubicBezTo>
                    <a:pt x="904" y="272"/>
                    <a:pt x="904" y="272"/>
                    <a:pt x="904" y="272"/>
                  </a:cubicBezTo>
                  <a:cubicBezTo>
                    <a:pt x="891" y="272"/>
                    <a:pt x="891" y="272"/>
                    <a:pt x="891" y="272"/>
                  </a:cubicBezTo>
                  <a:cubicBezTo>
                    <a:pt x="891" y="275"/>
                    <a:pt x="891" y="275"/>
                    <a:pt x="891" y="275"/>
                  </a:cubicBezTo>
                  <a:cubicBezTo>
                    <a:pt x="891" y="296"/>
                    <a:pt x="907" y="309"/>
                    <a:pt x="930" y="309"/>
                  </a:cubicBezTo>
                  <a:cubicBezTo>
                    <a:pt x="953" y="309"/>
                    <a:pt x="969" y="295"/>
                    <a:pt x="969" y="274"/>
                  </a:cubicBezTo>
                  <a:cubicBezTo>
                    <a:pt x="969" y="253"/>
                    <a:pt x="954" y="246"/>
                    <a:pt x="940" y="240"/>
                  </a:cubicBezTo>
                  <a:cubicBezTo>
                    <a:pt x="920" y="232"/>
                    <a:pt x="920" y="232"/>
                    <a:pt x="920" y="232"/>
                  </a:cubicBezTo>
                  <a:cubicBezTo>
                    <a:pt x="913" y="229"/>
                    <a:pt x="907" y="223"/>
                    <a:pt x="907" y="214"/>
                  </a:cubicBezTo>
                  <a:cubicBezTo>
                    <a:pt x="907" y="204"/>
                    <a:pt x="915" y="196"/>
                    <a:pt x="930" y="196"/>
                  </a:cubicBezTo>
                  <a:cubicBezTo>
                    <a:pt x="945" y="196"/>
                    <a:pt x="954" y="206"/>
                    <a:pt x="954" y="218"/>
                  </a:cubicBezTo>
                  <a:cubicBezTo>
                    <a:pt x="954" y="221"/>
                    <a:pt x="954" y="221"/>
                    <a:pt x="954" y="221"/>
                  </a:cubicBezTo>
                  <a:lnTo>
                    <a:pt x="967" y="221"/>
                  </a:lnTo>
                  <a:close/>
                  <a:moveTo>
                    <a:pt x="979" y="199"/>
                  </a:moveTo>
                  <a:cubicBezTo>
                    <a:pt x="1011" y="199"/>
                    <a:pt x="1011" y="199"/>
                    <a:pt x="1011" y="199"/>
                  </a:cubicBezTo>
                  <a:cubicBezTo>
                    <a:pt x="1011" y="307"/>
                    <a:pt x="1011" y="307"/>
                    <a:pt x="1011" y="307"/>
                  </a:cubicBezTo>
                  <a:cubicBezTo>
                    <a:pt x="1025" y="307"/>
                    <a:pt x="1025" y="307"/>
                    <a:pt x="1025" y="307"/>
                  </a:cubicBezTo>
                  <a:cubicBezTo>
                    <a:pt x="1025" y="199"/>
                    <a:pt x="1025" y="199"/>
                    <a:pt x="1025" y="199"/>
                  </a:cubicBezTo>
                  <a:cubicBezTo>
                    <a:pt x="1057" y="199"/>
                    <a:pt x="1057" y="199"/>
                    <a:pt x="1057" y="199"/>
                  </a:cubicBezTo>
                  <a:cubicBezTo>
                    <a:pt x="1057" y="186"/>
                    <a:pt x="1057" y="186"/>
                    <a:pt x="1057" y="186"/>
                  </a:cubicBezTo>
                  <a:cubicBezTo>
                    <a:pt x="979" y="186"/>
                    <a:pt x="979" y="186"/>
                    <a:pt x="979" y="186"/>
                  </a:cubicBezTo>
                  <a:lnTo>
                    <a:pt x="979" y="199"/>
                  </a:lnTo>
                  <a:close/>
                  <a:moveTo>
                    <a:pt x="1143" y="221"/>
                  </a:moveTo>
                  <a:cubicBezTo>
                    <a:pt x="1143" y="218"/>
                    <a:pt x="1143" y="218"/>
                    <a:pt x="1143" y="218"/>
                  </a:cubicBezTo>
                  <a:cubicBezTo>
                    <a:pt x="1143" y="197"/>
                    <a:pt x="1127" y="184"/>
                    <a:pt x="1105" y="184"/>
                  </a:cubicBezTo>
                  <a:cubicBezTo>
                    <a:pt x="1083" y="184"/>
                    <a:pt x="1069" y="197"/>
                    <a:pt x="1069" y="215"/>
                  </a:cubicBezTo>
                  <a:cubicBezTo>
                    <a:pt x="1069" y="232"/>
                    <a:pt x="1080" y="240"/>
                    <a:pt x="1093" y="246"/>
                  </a:cubicBezTo>
                  <a:cubicBezTo>
                    <a:pt x="1111" y="253"/>
                    <a:pt x="1111" y="253"/>
                    <a:pt x="1111" y="253"/>
                  </a:cubicBezTo>
                  <a:cubicBezTo>
                    <a:pt x="1122" y="257"/>
                    <a:pt x="1131" y="262"/>
                    <a:pt x="1131" y="275"/>
                  </a:cubicBezTo>
                  <a:cubicBezTo>
                    <a:pt x="1131" y="288"/>
                    <a:pt x="1122" y="297"/>
                    <a:pt x="1105" y="297"/>
                  </a:cubicBezTo>
                  <a:cubicBezTo>
                    <a:pt x="1089" y="297"/>
                    <a:pt x="1080" y="288"/>
                    <a:pt x="1080" y="275"/>
                  </a:cubicBezTo>
                  <a:cubicBezTo>
                    <a:pt x="1080" y="272"/>
                    <a:pt x="1080" y="272"/>
                    <a:pt x="1080" y="272"/>
                  </a:cubicBezTo>
                  <a:cubicBezTo>
                    <a:pt x="1066" y="272"/>
                    <a:pt x="1066" y="272"/>
                    <a:pt x="1066" y="272"/>
                  </a:cubicBezTo>
                  <a:cubicBezTo>
                    <a:pt x="1066" y="275"/>
                    <a:pt x="1066" y="275"/>
                    <a:pt x="1066" y="275"/>
                  </a:cubicBezTo>
                  <a:cubicBezTo>
                    <a:pt x="1066" y="296"/>
                    <a:pt x="1082" y="309"/>
                    <a:pt x="1106" y="309"/>
                  </a:cubicBezTo>
                  <a:cubicBezTo>
                    <a:pt x="1129" y="309"/>
                    <a:pt x="1145" y="295"/>
                    <a:pt x="1145" y="274"/>
                  </a:cubicBezTo>
                  <a:cubicBezTo>
                    <a:pt x="1145" y="253"/>
                    <a:pt x="1129" y="246"/>
                    <a:pt x="1116" y="240"/>
                  </a:cubicBezTo>
                  <a:cubicBezTo>
                    <a:pt x="1096" y="232"/>
                    <a:pt x="1096" y="232"/>
                    <a:pt x="1096" y="232"/>
                  </a:cubicBezTo>
                  <a:cubicBezTo>
                    <a:pt x="1088" y="229"/>
                    <a:pt x="1082" y="223"/>
                    <a:pt x="1082" y="214"/>
                  </a:cubicBezTo>
                  <a:cubicBezTo>
                    <a:pt x="1082" y="204"/>
                    <a:pt x="1091" y="196"/>
                    <a:pt x="1105" y="196"/>
                  </a:cubicBezTo>
                  <a:cubicBezTo>
                    <a:pt x="1120" y="196"/>
                    <a:pt x="1129" y="206"/>
                    <a:pt x="1129" y="218"/>
                  </a:cubicBezTo>
                  <a:cubicBezTo>
                    <a:pt x="1129" y="221"/>
                    <a:pt x="1129" y="221"/>
                    <a:pt x="1129" y="221"/>
                  </a:cubicBezTo>
                  <a:lnTo>
                    <a:pt x="1143" y="221"/>
                  </a:lnTo>
                  <a:close/>
                  <a:moveTo>
                    <a:pt x="151" y="445"/>
                  </a:moveTo>
                  <a:cubicBezTo>
                    <a:pt x="176" y="445"/>
                    <a:pt x="176" y="445"/>
                    <a:pt x="176" y="445"/>
                  </a:cubicBezTo>
                  <a:cubicBezTo>
                    <a:pt x="188" y="445"/>
                    <a:pt x="197" y="437"/>
                    <a:pt x="197" y="425"/>
                  </a:cubicBezTo>
                  <a:cubicBezTo>
                    <a:pt x="197" y="416"/>
                    <a:pt x="192" y="410"/>
                    <a:pt x="185" y="408"/>
                  </a:cubicBezTo>
                  <a:cubicBezTo>
                    <a:pt x="185" y="408"/>
                    <a:pt x="185" y="408"/>
                    <a:pt x="185" y="408"/>
                  </a:cubicBezTo>
                  <a:cubicBezTo>
                    <a:pt x="191" y="405"/>
                    <a:pt x="195" y="400"/>
                    <a:pt x="195" y="392"/>
                  </a:cubicBezTo>
                  <a:cubicBezTo>
                    <a:pt x="195" y="381"/>
                    <a:pt x="186" y="374"/>
                    <a:pt x="174" y="374"/>
                  </a:cubicBezTo>
                  <a:cubicBezTo>
                    <a:pt x="151" y="374"/>
                    <a:pt x="151" y="374"/>
                    <a:pt x="151" y="374"/>
                  </a:cubicBezTo>
                  <a:lnTo>
                    <a:pt x="151" y="445"/>
                  </a:lnTo>
                  <a:close/>
                  <a:moveTo>
                    <a:pt x="173" y="380"/>
                  </a:moveTo>
                  <a:cubicBezTo>
                    <a:pt x="181" y="380"/>
                    <a:pt x="187" y="385"/>
                    <a:pt x="187" y="392"/>
                  </a:cubicBezTo>
                  <a:cubicBezTo>
                    <a:pt x="187" y="400"/>
                    <a:pt x="182" y="405"/>
                    <a:pt x="173" y="405"/>
                  </a:cubicBezTo>
                  <a:cubicBezTo>
                    <a:pt x="159" y="405"/>
                    <a:pt x="159" y="405"/>
                    <a:pt x="159" y="405"/>
                  </a:cubicBezTo>
                  <a:cubicBezTo>
                    <a:pt x="159" y="380"/>
                    <a:pt x="159" y="380"/>
                    <a:pt x="159" y="380"/>
                  </a:cubicBezTo>
                  <a:lnTo>
                    <a:pt x="173" y="380"/>
                  </a:lnTo>
                  <a:close/>
                  <a:moveTo>
                    <a:pt x="175" y="412"/>
                  </a:moveTo>
                  <a:cubicBezTo>
                    <a:pt x="183" y="412"/>
                    <a:pt x="188" y="417"/>
                    <a:pt x="188" y="425"/>
                  </a:cubicBezTo>
                  <a:cubicBezTo>
                    <a:pt x="188" y="433"/>
                    <a:pt x="183" y="438"/>
                    <a:pt x="175" y="438"/>
                  </a:cubicBezTo>
                  <a:cubicBezTo>
                    <a:pt x="159" y="438"/>
                    <a:pt x="159" y="438"/>
                    <a:pt x="159" y="438"/>
                  </a:cubicBezTo>
                  <a:cubicBezTo>
                    <a:pt x="159" y="412"/>
                    <a:pt x="159" y="412"/>
                    <a:pt x="159" y="412"/>
                  </a:cubicBezTo>
                  <a:lnTo>
                    <a:pt x="175" y="412"/>
                  </a:lnTo>
                  <a:close/>
                  <a:moveTo>
                    <a:pt x="260" y="445"/>
                  </a:moveTo>
                  <a:cubicBezTo>
                    <a:pt x="247" y="415"/>
                    <a:pt x="247" y="415"/>
                    <a:pt x="247" y="415"/>
                  </a:cubicBezTo>
                  <a:cubicBezTo>
                    <a:pt x="255" y="411"/>
                    <a:pt x="260" y="404"/>
                    <a:pt x="260" y="395"/>
                  </a:cubicBezTo>
                  <a:cubicBezTo>
                    <a:pt x="260" y="382"/>
                    <a:pt x="250" y="374"/>
                    <a:pt x="236" y="374"/>
                  </a:cubicBezTo>
                  <a:cubicBezTo>
                    <a:pt x="214" y="374"/>
                    <a:pt x="214" y="374"/>
                    <a:pt x="214" y="374"/>
                  </a:cubicBezTo>
                  <a:cubicBezTo>
                    <a:pt x="214" y="445"/>
                    <a:pt x="214" y="445"/>
                    <a:pt x="214" y="445"/>
                  </a:cubicBezTo>
                  <a:cubicBezTo>
                    <a:pt x="223" y="445"/>
                    <a:pt x="223" y="445"/>
                    <a:pt x="223" y="445"/>
                  </a:cubicBezTo>
                  <a:cubicBezTo>
                    <a:pt x="223" y="417"/>
                    <a:pt x="223" y="417"/>
                    <a:pt x="223" y="417"/>
                  </a:cubicBezTo>
                  <a:cubicBezTo>
                    <a:pt x="236" y="417"/>
                    <a:pt x="236" y="417"/>
                    <a:pt x="236" y="417"/>
                  </a:cubicBezTo>
                  <a:cubicBezTo>
                    <a:pt x="237" y="417"/>
                    <a:pt x="238" y="417"/>
                    <a:pt x="239" y="417"/>
                  </a:cubicBezTo>
                  <a:cubicBezTo>
                    <a:pt x="251" y="445"/>
                    <a:pt x="251" y="445"/>
                    <a:pt x="251" y="445"/>
                  </a:cubicBezTo>
                  <a:lnTo>
                    <a:pt x="260" y="445"/>
                  </a:lnTo>
                  <a:close/>
                  <a:moveTo>
                    <a:pt x="236" y="381"/>
                  </a:moveTo>
                  <a:cubicBezTo>
                    <a:pt x="246" y="381"/>
                    <a:pt x="252" y="386"/>
                    <a:pt x="252" y="395"/>
                  </a:cubicBezTo>
                  <a:cubicBezTo>
                    <a:pt x="252" y="404"/>
                    <a:pt x="246" y="410"/>
                    <a:pt x="236" y="410"/>
                  </a:cubicBezTo>
                  <a:cubicBezTo>
                    <a:pt x="223" y="410"/>
                    <a:pt x="223" y="410"/>
                    <a:pt x="223" y="410"/>
                  </a:cubicBezTo>
                  <a:cubicBezTo>
                    <a:pt x="223" y="381"/>
                    <a:pt x="223" y="381"/>
                    <a:pt x="223" y="381"/>
                  </a:cubicBezTo>
                  <a:lnTo>
                    <a:pt x="236" y="381"/>
                  </a:lnTo>
                  <a:close/>
                  <a:moveTo>
                    <a:pt x="287" y="374"/>
                  </a:moveTo>
                  <a:cubicBezTo>
                    <a:pt x="279" y="374"/>
                    <a:pt x="279" y="374"/>
                    <a:pt x="279" y="374"/>
                  </a:cubicBezTo>
                  <a:cubicBezTo>
                    <a:pt x="279" y="445"/>
                    <a:pt x="279" y="445"/>
                    <a:pt x="279" y="445"/>
                  </a:cubicBezTo>
                  <a:cubicBezTo>
                    <a:pt x="287" y="445"/>
                    <a:pt x="287" y="445"/>
                    <a:pt x="287" y="445"/>
                  </a:cubicBezTo>
                  <a:lnTo>
                    <a:pt x="287" y="374"/>
                  </a:lnTo>
                  <a:close/>
                  <a:moveTo>
                    <a:pt x="302" y="381"/>
                  </a:moveTo>
                  <a:cubicBezTo>
                    <a:pt x="320" y="381"/>
                    <a:pt x="320" y="381"/>
                    <a:pt x="320" y="381"/>
                  </a:cubicBezTo>
                  <a:cubicBezTo>
                    <a:pt x="320" y="445"/>
                    <a:pt x="320" y="445"/>
                    <a:pt x="320" y="445"/>
                  </a:cubicBezTo>
                  <a:cubicBezTo>
                    <a:pt x="329" y="445"/>
                    <a:pt x="329" y="445"/>
                    <a:pt x="329" y="445"/>
                  </a:cubicBezTo>
                  <a:cubicBezTo>
                    <a:pt x="329" y="381"/>
                    <a:pt x="329" y="381"/>
                    <a:pt x="329" y="381"/>
                  </a:cubicBezTo>
                  <a:cubicBezTo>
                    <a:pt x="347" y="381"/>
                    <a:pt x="347" y="381"/>
                    <a:pt x="347" y="381"/>
                  </a:cubicBezTo>
                  <a:cubicBezTo>
                    <a:pt x="347" y="374"/>
                    <a:pt x="347" y="374"/>
                    <a:pt x="347" y="374"/>
                  </a:cubicBezTo>
                  <a:cubicBezTo>
                    <a:pt x="302" y="374"/>
                    <a:pt x="302" y="374"/>
                    <a:pt x="302" y="374"/>
                  </a:cubicBezTo>
                  <a:lnTo>
                    <a:pt x="302" y="381"/>
                  </a:lnTo>
                  <a:close/>
                  <a:moveTo>
                    <a:pt x="370" y="374"/>
                  </a:moveTo>
                  <a:cubicBezTo>
                    <a:pt x="362" y="374"/>
                    <a:pt x="362" y="374"/>
                    <a:pt x="362" y="374"/>
                  </a:cubicBezTo>
                  <a:cubicBezTo>
                    <a:pt x="362" y="445"/>
                    <a:pt x="362" y="445"/>
                    <a:pt x="362" y="445"/>
                  </a:cubicBezTo>
                  <a:cubicBezTo>
                    <a:pt x="370" y="445"/>
                    <a:pt x="370" y="445"/>
                    <a:pt x="370" y="445"/>
                  </a:cubicBezTo>
                  <a:lnTo>
                    <a:pt x="370" y="374"/>
                  </a:lnTo>
                  <a:close/>
                  <a:moveTo>
                    <a:pt x="433" y="394"/>
                  </a:moveTo>
                  <a:cubicBezTo>
                    <a:pt x="433" y="393"/>
                    <a:pt x="433" y="393"/>
                    <a:pt x="433" y="393"/>
                  </a:cubicBezTo>
                  <a:cubicBezTo>
                    <a:pt x="433" y="380"/>
                    <a:pt x="424" y="372"/>
                    <a:pt x="411" y="372"/>
                  </a:cubicBezTo>
                  <a:cubicBezTo>
                    <a:pt x="398" y="372"/>
                    <a:pt x="389" y="380"/>
                    <a:pt x="389" y="391"/>
                  </a:cubicBezTo>
                  <a:cubicBezTo>
                    <a:pt x="389" y="400"/>
                    <a:pt x="396" y="406"/>
                    <a:pt x="404" y="409"/>
                  </a:cubicBezTo>
                  <a:cubicBezTo>
                    <a:pt x="414" y="413"/>
                    <a:pt x="414" y="413"/>
                    <a:pt x="414" y="413"/>
                  </a:cubicBezTo>
                  <a:cubicBezTo>
                    <a:pt x="420" y="415"/>
                    <a:pt x="426" y="418"/>
                    <a:pt x="426" y="426"/>
                  </a:cubicBezTo>
                  <a:cubicBezTo>
                    <a:pt x="426" y="433"/>
                    <a:pt x="420" y="439"/>
                    <a:pt x="411" y="439"/>
                  </a:cubicBezTo>
                  <a:cubicBezTo>
                    <a:pt x="401" y="439"/>
                    <a:pt x="396" y="433"/>
                    <a:pt x="396" y="426"/>
                  </a:cubicBezTo>
                  <a:cubicBezTo>
                    <a:pt x="396" y="424"/>
                    <a:pt x="396" y="424"/>
                    <a:pt x="396" y="424"/>
                  </a:cubicBezTo>
                  <a:cubicBezTo>
                    <a:pt x="387" y="424"/>
                    <a:pt x="387" y="424"/>
                    <a:pt x="387" y="424"/>
                  </a:cubicBezTo>
                  <a:cubicBezTo>
                    <a:pt x="387" y="426"/>
                    <a:pt x="387" y="426"/>
                    <a:pt x="387" y="426"/>
                  </a:cubicBezTo>
                  <a:cubicBezTo>
                    <a:pt x="387" y="438"/>
                    <a:pt x="397" y="446"/>
                    <a:pt x="411" y="446"/>
                  </a:cubicBezTo>
                  <a:cubicBezTo>
                    <a:pt x="425" y="446"/>
                    <a:pt x="434" y="438"/>
                    <a:pt x="434" y="425"/>
                  </a:cubicBezTo>
                  <a:cubicBezTo>
                    <a:pt x="434" y="413"/>
                    <a:pt x="425" y="409"/>
                    <a:pt x="417" y="405"/>
                  </a:cubicBezTo>
                  <a:cubicBezTo>
                    <a:pt x="405" y="401"/>
                    <a:pt x="405" y="401"/>
                    <a:pt x="405" y="401"/>
                  </a:cubicBezTo>
                  <a:cubicBezTo>
                    <a:pt x="400" y="399"/>
                    <a:pt x="397" y="395"/>
                    <a:pt x="397" y="390"/>
                  </a:cubicBezTo>
                  <a:cubicBezTo>
                    <a:pt x="397" y="384"/>
                    <a:pt x="402" y="379"/>
                    <a:pt x="411" y="379"/>
                  </a:cubicBezTo>
                  <a:cubicBezTo>
                    <a:pt x="420" y="379"/>
                    <a:pt x="425" y="385"/>
                    <a:pt x="425" y="392"/>
                  </a:cubicBezTo>
                  <a:cubicBezTo>
                    <a:pt x="425" y="394"/>
                    <a:pt x="425" y="394"/>
                    <a:pt x="425" y="394"/>
                  </a:cubicBezTo>
                  <a:lnTo>
                    <a:pt x="433" y="394"/>
                  </a:lnTo>
                  <a:close/>
                  <a:moveTo>
                    <a:pt x="497" y="374"/>
                  </a:moveTo>
                  <a:cubicBezTo>
                    <a:pt x="489" y="374"/>
                    <a:pt x="489" y="374"/>
                    <a:pt x="489" y="374"/>
                  </a:cubicBezTo>
                  <a:cubicBezTo>
                    <a:pt x="489" y="405"/>
                    <a:pt x="489" y="405"/>
                    <a:pt x="489" y="405"/>
                  </a:cubicBezTo>
                  <a:cubicBezTo>
                    <a:pt x="460" y="405"/>
                    <a:pt x="460" y="405"/>
                    <a:pt x="460" y="405"/>
                  </a:cubicBezTo>
                  <a:cubicBezTo>
                    <a:pt x="460" y="374"/>
                    <a:pt x="460" y="374"/>
                    <a:pt x="460" y="374"/>
                  </a:cubicBezTo>
                  <a:cubicBezTo>
                    <a:pt x="451" y="374"/>
                    <a:pt x="451" y="374"/>
                    <a:pt x="451" y="374"/>
                  </a:cubicBezTo>
                  <a:cubicBezTo>
                    <a:pt x="451" y="445"/>
                    <a:pt x="451" y="445"/>
                    <a:pt x="451" y="445"/>
                  </a:cubicBezTo>
                  <a:cubicBezTo>
                    <a:pt x="460" y="445"/>
                    <a:pt x="460" y="445"/>
                    <a:pt x="460" y="445"/>
                  </a:cubicBezTo>
                  <a:cubicBezTo>
                    <a:pt x="460" y="412"/>
                    <a:pt x="460" y="412"/>
                    <a:pt x="460" y="412"/>
                  </a:cubicBezTo>
                  <a:cubicBezTo>
                    <a:pt x="489" y="412"/>
                    <a:pt x="489" y="412"/>
                    <a:pt x="489" y="412"/>
                  </a:cubicBezTo>
                  <a:cubicBezTo>
                    <a:pt x="489" y="445"/>
                    <a:pt x="489" y="445"/>
                    <a:pt x="489" y="445"/>
                  </a:cubicBezTo>
                  <a:cubicBezTo>
                    <a:pt x="497" y="445"/>
                    <a:pt x="497" y="445"/>
                    <a:pt x="497" y="445"/>
                  </a:cubicBezTo>
                  <a:lnTo>
                    <a:pt x="497" y="374"/>
                  </a:lnTo>
                  <a:close/>
                  <a:moveTo>
                    <a:pt x="581" y="422"/>
                  </a:moveTo>
                  <a:cubicBezTo>
                    <a:pt x="581" y="424"/>
                    <a:pt x="581" y="424"/>
                    <a:pt x="581" y="424"/>
                  </a:cubicBezTo>
                  <a:cubicBezTo>
                    <a:pt x="581" y="432"/>
                    <a:pt x="576" y="438"/>
                    <a:pt x="566" y="438"/>
                  </a:cubicBezTo>
                  <a:cubicBezTo>
                    <a:pt x="557" y="438"/>
                    <a:pt x="551" y="432"/>
                    <a:pt x="551" y="423"/>
                  </a:cubicBezTo>
                  <a:cubicBezTo>
                    <a:pt x="551" y="395"/>
                    <a:pt x="551" y="395"/>
                    <a:pt x="551" y="395"/>
                  </a:cubicBezTo>
                  <a:cubicBezTo>
                    <a:pt x="551" y="386"/>
                    <a:pt x="557" y="380"/>
                    <a:pt x="566" y="380"/>
                  </a:cubicBezTo>
                  <a:cubicBezTo>
                    <a:pt x="576" y="380"/>
                    <a:pt x="581" y="386"/>
                    <a:pt x="581" y="394"/>
                  </a:cubicBezTo>
                  <a:cubicBezTo>
                    <a:pt x="581" y="396"/>
                    <a:pt x="581" y="396"/>
                    <a:pt x="581" y="396"/>
                  </a:cubicBezTo>
                  <a:cubicBezTo>
                    <a:pt x="589" y="396"/>
                    <a:pt x="589" y="396"/>
                    <a:pt x="589" y="396"/>
                  </a:cubicBezTo>
                  <a:cubicBezTo>
                    <a:pt x="589" y="394"/>
                    <a:pt x="589" y="394"/>
                    <a:pt x="589" y="394"/>
                  </a:cubicBezTo>
                  <a:cubicBezTo>
                    <a:pt x="589" y="381"/>
                    <a:pt x="580" y="372"/>
                    <a:pt x="566" y="372"/>
                  </a:cubicBezTo>
                  <a:cubicBezTo>
                    <a:pt x="552" y="372"/>
                    <a:pt x="543" y="381"/>
                    <a:pt x="543" y="395"/>
                  </a:cubicBezTo>
                  <a:cubicBezTo>
                    <a:pt x="543" y="423"/>
                    <a:pt x="543" y="423"/>
                    <a:pt x="543" y="423"/>
                  </a:cubicBezTo>
                  <a:cubicBezTo>
                    <a:pt x="543" y="437"/>
                    <a:pt x="552" y="446"/>
                    <a:pt x="566" y="446"/>
                  </a:cubicBezTo>
                  <a:cubicBezTo>
                    <a:pt x="580" y="446"/>
                    <a:pt x="589" y="438"/>
                    <a:pt x="589" y="424"/>
                  </a:cubicBezTo>
                  <a:cubicBezTo>
                    <a:pt x="589" y="422"/>
                    <a:pt x="589" y="422"/>
                    <a:pt x="589" y="422"/>
                  </a:cubicBezTo>
                  <a:lnTo>
                    <a:pt x="581" y="422"/>
                  </a:lnTo>
                  <a:close/>
                  <a:moveTo>
                    <a:pt x="650" y="395"/>
                  </a:moveTo>
                  <a:cubicBezTo>
                    <a:pt x="650" y="381"/>
                    <a:pt x="640" y="372"/>
                    <a:pt x="626" y="372"/>
                  </a:cubicBezTo>
                  <a:cubicBezTo>
                    <a:pt x="612" y="372"/>
                    <a:pt x="603" y="381"/>
                    <a:pt x="603" y="395"/>
                  </a:cubicBezTo>
                  <a:cubicBezTo>
                    <a:pt x="603" y="423"/>
                    <a:pt x="603" y="423"/>
                    <a:pt x="603" y="423"/>
                  </a:cubicBezTo>
                  <a:cubicBezTo>
                    <a:pt x="603" y="437"/>
                    <a:pt x="613" y="446"/>
                    <a:pt x="626" y="446"/>
                  </a:cubicBezTo>
                  <a:cubicBezTo>
                    <a:pt x="640" y="446"/>
                    <a:pt x="650" y="437"/>
                    <a:pt x="650" y="423"/>
                  </a:cubicBezTo>
                  <a:lnTo>
                    <a:pt x="650" y="395"/>
                  </a:lnTo>
                  <a:close/>
                  <a:moveTo>
                    <a:pt x="611" y="395"/>
                  </a:moveTo>
                  <a:cubicBezTo>
                    <a:pt x="611" y="386"/>
                    <a:pt x="617" y="380"/>
                    <a:pt x="626" y="380"/>
                  </a:cubicBezTo>
                  <a:cubicBezTo>
                    <a:pt x="636" y="380"/>
                    <a:pt x="642" y="386"/>
                    <a:pt x="642" y="395"/>
                  </a:cubicBezTo>
                  <a:cubicBezTo>
                    <a:pt x="642" y="423"/>
                    <a:pt x="642" y="423"/>
                    <a:pt x="642" y="423"/>
                  </a:cubicBezTo>
                  <a:cubicBezTo>
                    <a:pt x="642" y="432"/>
                    <a:pt x="636" y="438"/>
                    <a:pt x="626" y="438"/>
                  </a:cubicBezTo>
                  <a:cubicBezTo>
                    <a:pt x="617" y="438"/>
                    <a:pt x="611" y="432"/>
                    <a:pt x="611" y="423"/>
                  </a:cubicBezTo>
                  <a:lnTo>
                    <a:pt x="611" y="395"/>
                  </a:lnTo>
                  <a:close/>
                  <a:moveTo>
                    <a:pt x="675" y="374"/>
                  </a:moveTo>
                  <a:cubicBezTo>
                    <a:pt x="667" y="374"/>
                    <a:pt x="667" y="374"/>
                    <a:pt x="667" y="374"/>
                  </a:cubicBezTo>
                  <a:cubicBezTo>
                    <a:pt x="667" y="445"/>
                    <a:pt x="667" y="445"/>
                    <a:pt x="667" y="445"/>
                  </a:cubicBezTo>
                  <a:cubicBezTo>
                    <a:pt x="706" y="445"/>
                    <a:pt x="706" y="445"/>
                    <a:pt x="706" y="445"/>
                  </a:cubicBezTo>
                  <a:cubicBezTo>
                    <a:pt x="706" y="437"/>
                    <a:pt x="706" y="437"/>
                    <a:pt x="706" y="437"/>
                  </a:cubicBezTo>
                  <a:cubicBezTo>
                    <a:pt x="675" y="437"/>
                    <a:pt x="675" y="437"/>
                    <a:pt x="675" y="437"/>
                  </a:cubicBezTo>
                  <a:lnTo>
                    <a:pt x="675" y="374"/>
                  </a:lnTo>
                  <a:close/>
                  <a:moveTo>
                    <a:pt x="754" y="374"/>
                  </a:moveTo>
                  <a:cubicBezTo>
                    <a:pt x="754" y="423"/>
                    <a:pt x="754" y="423"/>
                    <a:pt x="754" y="423"/>
                  </a:cubicBezTo>
                  <a:cubicBezTo>
                    <a:pt x="754" y="432"/>
                    <a:pt x="748" y="438"/>
                    <a:pt x="739" y="438"/>
                  </a:cubicBezTo>
                  <a:cubicBezTo>
                    <a:pt x="730" y="438"/>
                    <a:pt x="724" y="432"/>
                    <a:pt x="724" y="423"/>
                  </a:cubicBezTo>
                  <a:cubicBezTo>
                    <a:pt x="724" y="374"/>
                    <a:pt x="724" y="374"/>
                    <a:pt x="724" y="374"/>
                  </a:cubicBezTo>
                  <a:cubicBezTo>
                    <a:pt x="716" y="374"/>
                    <a:pt x="716" y="374"/>
                    <a:pt x="716" y="374"/>
                  </a:cubicBezTo>
                  <a:cubicBezTo>
                    <a:pt x="716" y="423"/>
                    <a:pt x="716" y="423"/>
                    <a:pt x="716" y="423"/>
                  </a:cubicBezTo>
                  <a:cubicBezTo>
                    <a:pt x="716" y="437"/>
                    <a:pt x="725" y="446"/>
                    <a:pt x="739" y="446"/>
                  </a:cubicBezTo>
                  <a:cubicBezTo>
                    <a:pt x="752" y="446"/>
                    <a:pt x="762" y="437"/>
                    <a:pt x="762" y="423"/>
                  </a:cubicBezTo>
                  <a:cubicBezTo>
                    <a:pt x="762" y="374"/>
                    <a:pt x="762" y="374"/>
                    <a:pt x="762" y="374"/>
                  </a:cubicBezTo>
                  <a:lnTo>
                    <a:pt x="754" y="374"/>
                  </a:lnTo>
                  <a:close/>
                  <a:moveTo>
                    <a:pt x="805" y="421"/>
                  </a:moveTo>
                  <a:cubicBezTo>
                    <a:pt x="810" y="421"/>
                    <a:pt x="810" y="421"/>
                    <a:pt x="810" y="421"/>
                  </a:cubicBezTo>
                  <a:cubicBezTo>
                    <a:pt x="825" y="391"/>
                    <a:pt x="825" y="391"/>
                    <a:pt x="825" y="391"/>
                  </a:cubicBezTo>
                  <a:cubicBezTo>
                    <a:pt x="825" y="445"/>
                    <a:pt x="825" y="445"/>
                    <a:pt x="825" y="445"/>
                  </a:cubicBezTo>
                  <a:cubicBezTo>
                    <a:pt x="833" y="445"/>
                    <a:pt x="833" y="445"/>
                    <a:pt x="833" y="445"/>
                  </a:cubicBezTo>
                  <a:cubicBezTo>
                    <a:pt x="833" y="374"/>
                    <a:pt x="833" y="374"/>
                    <a:pt x="833" y="374"/>
                  </a:cubicBezTo>
                  <a:cubicBezTo>
                    <a:pt x="826" y="374"/>
                    <a:pt x="826" y="374"/>
                    <a:pt x="826" y="374"/>
                  </a:cubicBezTo>
                  <a:cubicBezTo>
                    <a:pt x="807" y="410"/>
                    <a:pt x="807" y="410"/>
                    <a:pt x="807" y="410"/>
                  </a:cubicBezTo>
                  <a:cubicBezTo>
                    <a:pt x="789" y="374"/>
                    <a:pt x="789" y="374"/>
                    <a:pt x="789" y="374"/>
                  </a:cubicBezTo>
                  <a:cubicBezTo>
                    <a:pt x="781" y="374"/>
                    <a:pt x="781" y="374"/>
                    <a:pt x="781" y="374"/>
                  </a:cubicBezTo>
                  <a:cubicBezTo>
                    <a:pt x="781" y="445"/>
                    <a:pt x="781" y="445"/>
                    <a:pt x="781" y="445"/>
                  </a:cubicBezTo>
                  <a:cubicBezTo>
                    <a:pt x="789" y="445"/>
                    <a:pt x="789" y="445"/>
                    <a:pt x="789" y="445"/>
                  </a:cubicBezTo>
                  <a:cubicBezTo>
                    <a:pt x="789" y="390"/>
                    <a:pt x="789" y="390"/>
                    <a:pt x="789" y="390"/>
                  </a:cubicBezTo>
                  <a:lnTo>
                    <a:pt x="805" y="421"/>
                  </a:lnTo>
                  <a:close/>
                  <a:moveTo>
                    <a:pt x="853" y="445"/>
                  </a:moveTo>
                  <a:cubicBezTo>
                    <a:pt x="878" y="445"/>
                    <a:pt x="878" y="445"/>
                    <a:pt x="878" y="445"/>
                  </a:cubicBezTo>
                  <a:cubicBezTo>
                    <a:pt x="891" y="445"/>
                    <a:pt x="900" y="437"/>
                    <a:pt x="900" y="425"/>
                  </a:cubicBezTo>
                  <a:cubicBezTo>
                    <a:pt x="900" y="416"/>
                    <a:pt x="895" y="410"/>
                    <a:pt x="887" y="408"/>
                  </a:cubicBezTo>
                  <a:cubicBezTo>
                    <a:pt x="887" y="408"/>
                    <a:pt x="887" y="408"/>
                    <a:pt x="887" y="408"/>
                  </a:cubicBezTo>
                  <a:cubicBezTo>
                    <a:pt x="894" y="405"/>
                    <a:pt x="898" y="400"/>
                    <a:pt x="898" y="392"/>
                  </a:cubicBezTo>
                  <a:cubicBezTo>
                    <a:pt x="898" y="381"/>
                    <a:pt x="889" y="374"/>
                    <a:pt x="876" y="374"/>
                  </a:cubicBezTo>
                  <a:cubicBezTo>
                    <a:pt x="853" y="374"/>
                    <a:pt x="853" y="374"/>
                    <a:pt x="853" y="374"/>
                  </a:cubicBezTo>
                  <a:lnTo>
                    <a:pt x="853" y="445"/>
                  </a:lnTo>
                  <a:close/>
                  <a:moveTo>
                    <a:pt x="875" y="380"/>
                  </a:moveTo>
                  <a:cubicBezTo>
                    <a:pt x="884" y="380"/>
                    <a:pt x="889" y="385"/>
                    <a:pt x="889" y="392"/>
                  </a:cubicBezTo>
                  <a:cubicBezTo>
                    <a:pt x="889" y="400"/>
                    <a:pt x="884" y="405"/>
                    <a:pt x="876" y="405"/>
                  </a:cubicBezTo>
                  <a:cubicBezTo>
                    <a:pt x="862" y="405"/>
                    <a:pt x="862" y="405"/>
                    <a:pt x="862" y="405"/>
                  </a:cubicBezTo>
                  <a:cubicBezTo>
                    <a:pt x="862" y="380"/>
                    <a:pt x="862" y="380"/>
                    <a:pt x="862" y="380"/>
                  </a:cubicBezTo>
                  <a:lnTo>
                    <a:pt x="875" y="380"/>
                  </a:lnTo>
                  <a:close/>
                  <a:moveTo>
                    <a:pt x="878" y="412"/>
                  </a:moveTo>
                  <a:cubicBezTo>
                    <a:pt x="886" y="412"/>
                    <a:pt x="891" y="417"/>
                    <a:pt x="891" y="425"/>
                  </a:cubicBezTo>
                  <a:cubicBezTo>
                    <a:pt x="891" y="433"/>
                    <a:pt x="886" y="438"/>
                    <a:pt x="877" y="438"/>
                  </a:cubicBezTo>
                  <a:cubicBezTo>
                    <a:pt x="862" y="438"/>
                    <a:pt x="862" y="438"/>
                    <a:pt x="862" y="438"/>
                  </a:cubicBezTo>
                  <a:cubicBezTo>
                    <a:pt x="862" y="412"/>
                    <a:pt x="862" y="412"/>
                    <a:pt x="862" y="412"/>
                  </a:cubicBezTo>
                  <a:lnTo>
                    <a:pt x="878" y="412"/>
                  </a:lnTo>
                  <a:close/>
                  <a:moveTo>
                    <a:pt x="925" y="374"/>
                  </a:moveTo>
                  <a:cubicBezTo>
                    <a:pt x="917" y="374"/>
                    <a:pt x="917" y="374"/>
                    <a:pt x="917" y="374"/>
                  </a:cubicBezTo>
                  <a:cubicBezTo>
                    <a:pt x="917" y="445"/>
                    <a:pt x="917" y="445"/>
                    <a:pt x="917" y="445"/>
                  </a:cubicBezTo>
                  <a:cubicBezTo>
                    <a:pt x="925" y="445"/>
                    <a:pt x="925" y="445"/>
                    <a:pt x="925" y="445"/>
                  </a:cubicBezTo>
                  <a:lnTo>
                    <a:pt x="925" y="374"/>
                  </a:lnTo>
                  <a:close/>
                  <a:moveTo>
                    <a:pt x="948" y="445"/>
                  </a:moveTo>
                  <a:cubicBezTo>
                    <a:pt x="953" y="428"/>
                    <a:pt x="953" y="428"/>
                    <a:pt x="953" y="428"/>
                  </a:cubicBezTo>
                  <a:cubicBezTo>
                    <a:pt x="981" y="428"/>
                    <a:pt x="981" y="428"/>
                    <a:pt x="981" y="428"/>
                  </a:cubicBezTo>
                  <a:cubicBezTo>
                    <a:pt x="986" y="445"/>
                    <a:pt x="986" y="445"/>
                    <a:pt x="986" y="445"/>
                  </a:cubicBezTo>
                  <a:cubicBezTo>
                    <a:pt x="994" y="445"/>
                    <a:pt x="994" y="445"/>
                    <a:pt x="994" y="445"/>
                  </a:cubicBezTo>
                  <a:cubicBezTo>
                    <a:pt x="971" y="374"/>
                    <a:pt x="971" y="374"/>
                    <a:pt x="971" y="374"/>
                  </a:cubicBezTo>
                  <a:cubicBezTo>
                    <a:pt x="963" y="374"/>
                    <a:pt x="963" y="374"/>
                    <a:pt x="963" y="374"/>
                  </a:cubicBezTo>
                  <a:cubicBezTo>
                    <a:pt x="940" y="445"/>
                    <a:pt x="940" y="445"/>
                    <a:pt x="940" y="445"/>
                  </a:cubicBezTo>
                  <a:lnTo>
                    <a:pt x="948" y="445"/>
                  </a:lnTo>
                  <a:close/>
                  <a:moveTo>
                    <a:pt x="967" y="385"/>
                  </a:moveTo>
                  <a:cubicBezTo>
                    <a:pt x="978" y="421"/>
                    <a:pt x="978" y="421"/>
                    <a:pt x="978" y="421"/>
                  </a:cubicBezTo>
                  <a:cubicBezTo>
                    <a:pt x="956" y="421"/>
                    <a:pt x="956" y="421"/>
                    <a:pt x="956" y="421"/>
                  </a:cubicBezTo>
                  <a:lnTo>
                    <a:pt x="967" y="385"/>
                  </a:lnTo>
                  <a:close/>
                </a:path>
              </a:pathLst>
            </a:custGeom>
            <a:solidFill>
              <a:srgbClr val="00BCE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8" name="Freeform 9">
              <a:extLst>
                <a:ext uri="{FF2B5EF4-FFF2-40B4-BE49-F238E27FC236}">
                  <a16:creationId xmlns:a16="http://schemas.microsoft.com/office/drawing/2014/main" id="{6D704787-65ED-440F-CA77-2AD605BC075B}"/>
                </a:ext>
              </a:extLst>
            </p:cNvPr>
            <p:cNvSpPr>
              <a:spLocks noEditPoints="1"/>
            </p:cNvSpPr>
            <p:nvPr userDrawn="1"/>
          </p:nvSpPr>
          <p:spPr bwMode="auto">
            <a:xfrm>
              <a:off x="4216318" y="852523"/>
              <a:ext cx="708229" cy="807272"/>
            </a:xfrm>
            <a:custGeom>
              <a:avLst/>
              <a:gdLst>
                <a:gd name="T0" fmla="*/ 2147483646 w 1044"/>
                <a:gd name="T1" fmla="*/ 2147483646 h 1190"/>
                <a:gd name="T2" fmla="*/ 2147483646 w 1044"/>
                <a:gd name="T3" fmla="*/ 0 h 1190"/>
                <a:gd name="T4" fmla="*/ 0 w 1044"/>
                <a:gd name="T5" fmla="*/ 2147483646 h 1190"/>
                <a:gd name="T6" fmla="*/ 2147483646 w 1044"/>
                <a:gd name="T7" fmla="*/ 2147483646 h 1190"/>
                <a:gd name="T8" fmla="*/ 2147483646 w 1044"/>
                <a:gd name="T9" fmla="*/ 2147483646 h 1190"/>
                <a:gd name="T10" fmla="*/ 2147483646 w 1044"/>
                <a:gd name="T11" fmla="*/ 2147483646 h 1190"/>
                <a:gd name="T12" fmla="*/ 2147483646 w 1044"/>
                <a:gd name="T13" fmla="*/ 2147483646 h 1190"/>
                <a:gd name="T14" fmla="*/ 2147483646 w 1044"/>
                <a:gd name="T15" fmla="*/ 2147483646 h 1190"/>
                <a:gd name="T16" fmla="*/ 2147483646 w 1044"/>
                <a:gd name="T17" fmla="*/ 2147483646 h 1190"/>
                <a:gd name="T18" fmla="*/ 2147483646 w 1044"/>
                <a:gd name="T19" fmla="*/ 2147483646 h 1190"/>
                <a:gd name="T20" fmla="*/ 2147483646 w 1044"/>
                <a:gd name="T21" fmla="*/ 2147483646 h 1190"/>
                <a:gd name="T22" fmla="*/ 2147483646 w 1044"/>
                <a:gd name="T23" fmla="*/ 2147483646 h 1190"/>
                <a:gd name="T24" fmla="*/ 2147483646 w 1044"/>
                <a:gd name="T25" fmla="*/ 2147483646 h 1190"/>
                <a:gd name="T26" fmla="*/ 2147483646 w 1044"/>
                <a:gd name="T27" fmla="*/ 2147483646 h 1190"/>
                <a:gd name="T28" fmla="*/ 2147483646 w 1044"/>
                <a:gd name="T29" fmla="*/ 2147483646 h 1190"/>
                <a:gd name="T30" fmla="*/ 2147483646 w 1044"/>
                <a:gd name="T31" fmla="*/ 2147483646 h 1190"/>
                <a:gd name="T32" fmla="*/ 2147483646 w 1044"/>
                <a:gd name="T33" fmla="*/ 2147483646 h 1190"/>
                <a:gd name="T34" fmla="*/ 2147483646 w 1044"/>
                <a:gd name="T35" fmla="*/ 2147483646 h 1190"/>
                <a:gd name="T36" fmla="*/ 2147483646 w 1044"/>
                <a:gd name="T37" fmla="*/ 2147483646 h 1190"/>
                <a:gd name="T38" fmla="*/ 2147483646 w 1044"/>
                <a:gd name="T39" fmla="*/ 2147483646 h 1190"/>
                <a:gd name="T40" fmla="*/ 2147483646 w 1044"/>
                <a:gd name="T41" fmla="*/ 2147483646 h 1190"/>
                <a:gd name="T42" fmla="*/ 2147483646 w 1044"/>
                <a:gd name="T43" fmla="*/ 2147483646 h 1190"/>
                <a:gd name="T44" fmla="*/ 2147483646 w 1044"/>
                <a:gd name="T45" fmla="*/ 2147483646 h 1190"/>
                <a:gd name="T46" fmla="*/ 2147483646 w 1044"/>
                <a:gd name="T47" fmla="*/ 2147483646 h 1190"/>
                <a:gd name="T48" fmla="*/ 2147483646 w 1044"/>
                <a:gd name="T49" fmla="*/ 2147483646 h 1190"/>
                <a:gd name="T50" fmla="*/ 2147483646 w 1044"/>
                <a:gd name="T51" fmla="*/ 2147483646 h 1190"/>
                <a:gd name="T52" fmla="*/ 2147483646 w 1044"/>
                <a:gd name="T53" fmla="*/ 2147483646 h 1190"/>
                <a:gd name="T54" fmla="*/ 2147483646 w 1044"/>
                <a:gd name="T55" fmla="*/ 2147483646 h 1190"/>
                <a:gd name="T56" fmla="*/ 2147483646 w 1044"/>
                <a:gd name="T57" fmla="*/ 2147483646 h 1190"/>
                <a:gd name="T58" fmla="*/ 2147483646 w 1044"/>
                <a:gd name="T59" fmla="*/ 2147483646 h 1190"/>
                <a:gd name="T60" fmla="*/ 2147483646 w 1044"/>
                <a:gd name="T61" fmla="*/ 2147483646 h 1190"/>
                <a:gd name="T62" fmla="*/ 2147483646 w 1044"/>
                <a:gd name="T63" fmla="*/ 2147483646 h 1190"/>
                <a:gd name="T64" fmla="*/ 2147483646 w 1044"/>
                <a:gd name="T65" fmla="*/ 2147483646 h 1190"/>
                <a:gd name="T66" fmla="*/ 2147483646 w 1044"/>
                <a:gd name="T67" fmla="*/ 2147483646 h 1190"/>
                <a:gd name="T68" fmla="*/ 2147483646 w 1044"/>
                <a:gd name="T69" fmla="*/ 2147483646 h 1190"/>
                <a:gd name="T70" fmla="*/ 2147483646 w 1044"/>
                <a:gd name="T71" fmla="*/ 2147483646 h 1190"/>
                <a:gd name="T72" fmla="*/ 2147483646 w 1044"/>
                <a:gd name="T73" fmla="*/ 2147483646 h 1190"/>
                <a:gd name="T74" fmla="*/ 2147483646 w 1044"/>
                <a:gd name="T75" fmla="*/ 2147483646 h 1190"/>
                <a:gd name="T76" fmla="*/ 2147483646 w 1044"/>
                <a:gd name="T77" fmla="*/ 2147483646 h 1190"/>
                <a:gd name="T78" fmla="*/ 2147483646 w 1044"/>
                <a:gd name="T79" fmla="*/ 2147483646 h 1190"/>
                <a:gd name="T80" fmla="*/ 2147483646 w 1044"/>
                <a:gd name="T81" fmla="*/ 2147483646 h 1190"/>
                <a:gd name="T82" fmla="*/ 2147483646 w 1044"/>
                <a:gd name="T83" fmla="*/ 2147483646 h 11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044" h="1190">
                  <a:moveTo>
                    <a:pt x="1044" y="595"/>
                  </a:moveTo>
                  <a:lnTo>
                    <a:pt x="523" y="0"/>
                  </a:lnTo>
                  <a:lnTo>
                    <a:pt x="0" y="595"/>
                  </a:lnTo>
                  <a:lnTo>
                    <a:pt x="523" y="1190"/>
                  </a:lnTo>
                  <a:lnTo>
                    <a:pt x="1044" y="595"/>
                  </a:lnTo>
                  <a:close/>
                  <a:moveTo>
                    <a:pt x="420" y="988"/>
                  </a:moveTo>
                  <a:lnTo>
                    <a:pt x="624" y="988"/>
                  </a:lnTo>
                  <a:lnTo>
                    <a:pt x="523" y="1103"/>
                  </a:lnTo>
                  <a:lnTo>
                    <a:pt x="420" y="988"/>
                  </a:lnTo>
                  <a:close/>
                  <a:moveTo>
                    <a:pt x="699" y="566"/>
                  </a:moveTo>
                  <a:lnTo>
                    <a:pt x="523" y="364"/>
                  </a:lnTo>
                  <a:lnTo>
                    <a:pt x="345" y="566"/>
                  </a:lnTo>
                  <a:lnTo>
                    <a:pt x="261" y="566"/>
                  </a:lnTo>
                  <a:lnTo>
                    <a:pt x="523" y="269"/>
                  </a:lnTo>
                  <a:lnTo>
                    <a:pt x="783" y="566"/>
                  </a:lnTo>
                  <a:lnTo>
                    <a:pt x="699" y="566"/>
                  </a:lnTo>
                  <a:close/>
                  <a:moveTo>
                    <a:pt x="622" y="566"/>
                  </a:moveTo>
                  <a:lnTo>
                    <a:pt x="422" y="566"/>
                  </a:lnTo>
                  <a:lnTo>
                    <a:pt x="523" y="450"/>
                  </a:lnTo>
                  <a:lnTo>
                    <a:pt x="622" y="566"/>
                  </a:lnTo>
                  <a:close/>
                  <a:moveTo>
                    <a:pt x="943" y="624"/>
                  </a:moveTo>
                  <a:lnTo>
                    <a:pt x="887" y="688"/>
                  </a:lnTo>
                  <a:lnTo>
                    <a:pt x="157" y="688"/>
                  </a:lnTo>
                  <a:lnTo>
                    <a:pt x="101" y="624"/>
                  </a:lnTo>
                  <a:lnTo>
                    <a:pt x="943" y="624"/>
                  </a:lnTo>
                  <a:close/>
                  <a:moveTo>
                    <a:pt x="836" y="746"/>
                  </a:moveTo>
                  <a:lnTo>
                    <a:pt x="779" y="808"/>
                  </a:lnTo>
                  <a:lnTo>
                    <a:pt x="264" y="808"/>
                  </a:lnTo>
                  <a:lnTo>
                    <a:pt x="208" y="746"/>
                  </a:lnTo>
                  <a:lnTo>
                    <a:pt x="836" y="746"/>
                  </a:lnTo>
                  <a:close/>
                  <a:moveTo>
                    <a:pt x="730" y="866"/>
                  </a:moveTo>
                  <a:lnTo>
                    <a:pt x="674" y="930"/>
                  </a:lnTo>
                  <a:lnTo>
                    <a:pt x="370" y="930"/>
                  </a:lnTo>
                  <a:lnTo>
                    <a:pt x="314" y="866"/>
                  </a:lnTo>
                  <a:lnTo>
                    <a:pt x="730" y="866"/>
                  </a:lnTo>
                  <a:close/>
                  <a:moveTo>
                    <a:pt x="943" y="566"/>
                  </a:moveTo>
                  <a:lnTo>
                    <a:pt x="860" y="566"/>
                  </a:lnTo>
                  <a:lnTo>
                    <a:pt x="523" y="182"/>
                  </a:lnTo>
                  <a:lnTo>
                    <a:pt x="184" y="566"/>
                  </a:lnTo>
                  <a:lnTo>
                    <a:pt x="101" y="566"/>
                  </a:lnTo>
                  <a:lnTo>
                    <a:pt x="523" y="88"/>
                  </a:lnTo>
                  <a:lnTo>
                    <a:pt x="943" y="566"/>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grpSp>
      <p:cxnSp>
        <p:nvCxnSpPr>
          <p:cNvPr id="9" name="Straight Connector 8">
            <a:extLst>
              <a:ext uri="{FF2B5EF4-FFF2-40B4-BE49-F238E27FC236}">
                <a16:creationId xmlns:a16="http://schemas.microsoft.com/office/drawing/2014/main" id="{969DFA82-90C3-2BAB-2971-9F499E7F378A}"/>
              </a:ext>
            </a:extLst>
          </p:cNvPr>
          <p:cNvCxnSpPr/>
          <p:nvPr userDrawn="1"/>
        </p:nvCxnSpPr>
        <p:spPr>
          <a:xfrm>
            <a:off x="3119438" y="2581275"/>
            <a:ext cx="2884487" cy="0"/>
          </a:xfrm>
          <a:prstGeom prst="line">
            <a:avLst/>
          </a:prstGeom>
          <a:ln w="6350">
            <a:solidFill>
              <a:schemeClr val="accent2"/>
            </a:solidFill>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ctrTitle"/>
          </p:nvPr>
        </p:nvSpPr>
        <p:spPr>
          <a:xfrm>
            <a:off x="1109384" y="1418669"/>
            <a:ext cx="6925234" cy="1122828"/>
          </a:xfrm>
        </p:spPr>
        <p:txBody>
          <a:bodyPr anchor="b">
            <a:noAutofit/>
          </a:bodyPr>
          <a:lstStyle>
            <a:lvl1pPr algn="ctr">
              <a:lnSpc>
                <a:spcPct val="95000"/>
              </a:lnSpc>
              <a:spcAft>
                <a:spcPts val="400"/>
              </a:spcAft>
              <a:defRPr sz="3600" b="0">
                <a:solidFill>
                  <a:schemeClr val="tx2"/>
                </a:solidFill>
              </a:defRPr>
            </a:lvl1pPr>
          </a:lstStyle>
          <a:p>
            <a:r>
              <a:rPr lang="en-US"/>
              <a:t>Click to edit Master title style</a:t>
            </a:r>
          </a:p>
        </p:txBody>
      </p:sp>
      <p:sp>
        <p:nvSpPr>
          <p:cNvPr id="57" name="Subtitle 2"/>
          <p:cNvSpPr>
            <a:spLocks noGrp="1"/>
          </p:cNvSpPr>
          <p:nvPr>
            <p:ph type="subTitle" idx="1"/>
          </p:nvPr>
        </p:nvSpPr>
        <p:spPr>
          <a:xfrm>
            <a:off x="2554943" y="2694220"/>
            <a:ext cx="4034116" cy="214291"/>
          </a:xfrm>
        </p:spPr>
        <p:txBody>
          <a:bodyPr anchor="ctr"/>
          <a:lstStyle>
            <a:lvl1pPr marL="0" indent="0" algn="ctr">
              <a:lnSpc>
                <a:spcPct val="90000"/>
              </a:lnSpc>
              <a:spcBef>
                <a:spcPts val="0"/>
              </a:spcBef>
              <a:spcAft>
                <a:spcPts val="600"/>
              </a:spcAft>
              <a:buNone/>
              <a:defRPr sz="1200" b="1">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58" name="Text Placeholder 14"/>
          <p:cNvSpPr>
            <a:spLocks noGrp="1"/>
          </p:cNvSpPr>
          <p:nvPr>
            <p:ph type="body" sz="quarter" idx="10"/>
          </p:nvPr>
        </p:nvSpPr>
        <p:spPr>
          <a:xfrm>
            <a:off x="2548218" y="2959971"/>
            <a:ext cx="4046909" cy="176761"/>
          </a:xfrm>
        </p:spPr>
        <p:txBody>
          <a:bodyPr anchor="ctr"/>
          <a:lstStyle>
            <a:lvl1pPr marL="0" indent="0" algn="ctr">
              <a:buNone/>
              <a:defRPr sz="1200">
                <a:solidFill>
                  <a:schemeClr val="accent2"/>
                </a:solidFill>
              </a:defRPr>
            </a:lvl1pPr>
            <a:lvl2pPr algn="ctr">
              <a:defRPr sz="1200"/>
            </a:lvl2pPr>
            <a:lvl3pPr algn="ctr">
              <a:defRPr sz="1200"/>
            </a:lvl3pPr>
            <a:lvl4pPr algn="ctr">
              <a:defRPr sz="1200"/>
            </a:lvl4pPr>
            <a:lvl5pPr algn="ctr">
              <a:defRPr sz="1200"/>
            </a:lvl5pPr>
          </a:lstStyle>
          <a:p>
            <a:pPr lvl="0"/>
            <a:r>
              <a:rPr lang="en-US"/>
              <a:t>Edit Master text styles</a:t>
            </a:r>
          </a:p>
        </p:txBody>
      </p:sp>
    </p:spTree>
    <p:extLst>
      <p:ext uri="{BB962C8B-B14F-4D97-AF65-F5344CB8AC3E}">
        <p14:creationId xmlns:p14="http://schemas.microsoft.com/office/powerpoint/2010/main" val="3337934466"/>
      </p:ext>
    </p:extLst>
  </p:cSld>
  <p:clrMapOvr>
    <a:masterClrMapping/>
  </p:clrMapOvr>
  <p:transition spd="slow">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Section Divider - Grey">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9CE0E88-A5D6-DE75-0E81-31CE167B45BE}"/>
              </a:ext>
            </a:extLst>
          </p:cNvPr>
          <p:cNvSpPr/>
          <p:nvPr userDrawn="1"/>
        </p:nvSpPr>
        <p:spPr>
          <a:xfrm>
            <a:off x="0" y="0"/>
            <a:ext cx="9144000" cy="514350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cxnSp>
        <p:nvCxnSpPr>
          <p:cNvPr id="5" name="Straight Connector 4">
            <a:extLst>
              <a:ext uri="{FF2B5EF4-FFF2-40B4-BE49-F238E27FC236}">
                <a16:creationId xmlns:a16="http://schemas.microsoft.com/office/drawing/2014/main" id="{E9EF8458-6FE9-76CA-6E30-3029A2D81145}"/>
              </a:ext>
            </a:extLst>
          </p:cNvPr>
          <p:cNvCxnSpPr/>
          <p:nvPr userDrawn="1"/>
        </p:nvCxnSpPr>
        <p:spPr>
          <a:xfrm>
            <a:off x="3119438" y="2992438"/>
            <a:ext cx="2884487" cy="0"/>
          </a:xfrm>
          <a:prstGeom prst="line">
            <a:avLst/>
          </a:prstGeom>
          <a:ln w="6350">
            <a:solidFill>
              <a:schemeClr val="accent2"/>
            </a:solidFill>
          </a:ln>
          <a:effectLst/>
        </p:spPr>
        <p:style>
          <a:lnRef idx="2">
            <a:schemeClr val="accent1"/>
          </a:lnRef>
          <a:fillRef idx="0">
            <a:schemeClr val="accent1"/>
          </a:fillRef>
          <a:effectRef idx="1">
            <a:schemeClr val="accent1"/>
          </a:effectRef>
          <a:fontRef idx="minor">
            <a:schemeClr val="tx1"/>
          </a:fontRef>
        </p:style>
      </p:cxnSp>
      <p:grpSp>
        <p:nvGrpSpPr>
          <p:cNvPr id="6" name="Group 8">
            <a:extLst>
              <a:ext uri="{FF2B5EF4-FFF2-40B4-BE49-F238E27FC236}">
                <a16:creationId xmlns:a16="http://schemas.microsoft.com/office/drawing/2014/main" id="{7E84C0A6-1D8F-0FB3-FBC7-C281493056D0}"/>
              </a:ext>
            </a:extLst>
          </p:cNvPr>
          <p:cNvGrpSpPr>
            <a:grpSpLocks/>
          </p:cNvGrpSpPr>
          <p:nvPr userDrawn="1"/>
        </p:nvGrpSpPr>
        <p:grpSpPr bwMode="auto">
          <a:xfrm>
            <a:off x="7415213" y="4538663"/>
            <a:ext cx="1009650" cy="387350"/>
            <a:chOff x="819150" y="3517900"/>
            <a:chExt cx="1285875" cy="493713"/>
          </a:xfrm>
        </p:grpSpPr>
        <p:sp>
          <p:nvSpPr>
            <p:cNvPr id="7" name="Freeform 7">
              <a:extLst>
                <a:ext uri="{FF2B5EF4-FFF2-40B4-BE49-F238E27FC236}">
                  <a16:creationId xmlns:a16="http://schemas.microsoft.com/office/drawing/2014/main" id="{75C4123D-5307-F0F7-1C7A-A6837710281D}"/>
                </a:ext>
              </a:extLst>
            </p:cNvPr>
            <p:cNvSpPr>
              <a:spLocks noEditPoints="1"/>
            </p:cNvSpPr>
            <p:nvPr userDrawn="1"/>
          </p:nvSpPr>
          <p:spPr bwMode="auto">
            <a:xfrm>
              <a:off x="1343025" y="3640138"/>
              <a:ext cx="762000" cy="296863"/>
            </a:xfrm>
            <a:custGeom>
              <a:avLst/>
              <a:gdLst>
                <a:gd name="T0" fmla="*/ 2147483646 w 1184"/>
                <a:gd name="T1" fmla="*/ 2147483646 h 462"/>
                <a:gd name="T2" fmla="*/ 2147483646 w 1184"/>
                <a:gd name="T3" fmla="*/ 2147483646 h 462"/>
                <a:gd name="T4" fmla="*/ 2147483646 w 1184"/>
                <a:gd name="T5" fmla="*/ 2147483646 h 462"/>
                <a:gd name="T6" fmla="*/ 2147483646 w 1184"/>
                <a:gd name="T7" fmla="*/ 0 h 462"/>
                <a:gd name="T8" fmla="*/ 2147483646 w 1184"/>
                <a:gd name="T9" fmla="*/ 2147483646 h 462"/>
                <a:gd name="T10" fmla="*/ 2147483646 w 1184"/>
                <a:gd name="T11" fmla="*/ 2147483646 h 462"/>
                <a:gd name="T12" fmla="*/ 2147483646 w 1184"/>
                <a:gd name="T13" fmla="*/ 2147483646 h 462"/>
                <a:gd name="T14" fmla="*/ 2147483646 w 1184"/>
                <a:gd name="T15" fmla="*/ 2147483646 h 462"/>
                <a:gd name="T16" fmla="*/ 2147483646 w 1184"/>
                <a:gd name="T17" fmla="*/ 2147483646 h 462"/>
                <a:gd name="T18" fmla="*/ 2147483646 w 1184"/>
                <a:gd name="T19" fmla="*/ 2147483646 h 462"/>
                <a:gd name="T20" fmla="*/ 2147483646 w 1184"/>
                <a:gd name="T21" fmla="*/ 2147483646 h 462"/>
                <a:gd name="T22" fmla="*/ 2147483646 w 1184"/>
                <a:gd name="T23" fmla="*/ 2147483646 h 462"/>
                <a:gd name="T24" fmla="*/ 2147483646 w 1184"/>
                <a:gd name="T25" fmla="*/ 2147483646 h 462"/>
                <a:gd name="T26" fmla="*/ 2147483646 w 1184"/>
                <a:gd name="T27" fmla="*/ 2147483646 h 462"/>
                <a:gd name="T28" fmla="*/ 2147483646 w 1184"/>
                <a:gd name="T29" fmla="*/ 2147483646 h 462"/>
                <a:gd name="T30" fmla="*/ 2147483646 w 1184"/>
                <a:gd name="T31" fmla="*/ 2147483646 h 462"/>
                <a:gd name="T32" fmla="*/ 2147483646 w 1184"/>
                <a:gd name="T33" fmla="*/ 2147483646 h 462"/>
                <a:gd name="T34" fmla="*/ 2147483646 w 1184"/>
                <a:gd name="T35" fmla="*/ 2147483646 h 462"/>
                <a:gd name="T36" fmla="*/ 2147483646 w 1184"/>
                <a:gd name="T37" fmla="*/ 2147483646 h 462"/>
                <a:gd name="T38" fmla="*/ 2147483646 w 1184"/>
                <a:gd name="T39" fmla="*/ 2147483646 h 462"/>
                <a:gd name="T40" fmla="*/ 2147483646 w 1184"/>
                <a:gd name="T41" fmla="*/ 2147483646 h 462"/>
                <a:gd name="T42" fmla="*/ 2147483646 w 1184"/>
                <a:gd name="T43" fmla="*/ 2147483646 h 462"/>
                <a:gd name="T44" fmla="*/ 2147483646 w 1184"/>
                <a:gd name="T45" fmla="*/ 2147483646 h 462"/>
                <a:gd name="T46" fmla="*/ 2147483646 w 1184"/>
                <a:gd name="T47" fmla="*/ 2147483646 h 462"/>
                <a:gd name="T48" fmla="*/ 2147483646 w 1184"/>
                <a:gd name="T49" fmla="*/ 2147483646 h 462"/>
                <a:gd name="T50" fmla="*/ 2147483646 w 1184"/>
                <a:gd name="T51" fmla="*/ 2147483646 h 462"/>
                <a:gd name="T52" fmla="*/ 2147483646 w 1184"/>
                <a:gd name="T53" fmla="*/ 2147483646 h 462"/>
                <a:gd name="T54" fmla="*/ 2147483646 w 1184"/>
                <a:gd name="T55" fmla="*/ 2147483646 h 462"/>
                <a:gd name="T56" fmla="*/ 2147483646 w 1184"/>
                <a:gd name="T57" fmla="*/ 2147483646 h 462"/>
                <a:gd name="T58" fmla="*/ 2147483646 w 1184"/>
                <a:gd name="T59" fmla="*/ 2147483646 h 462"/>
                <a:gd name="T60" fmla="*/ 2147483646 w 1184"/>
                <a:gd name="T61" fmla="*/ 2147483646 h 462"/>
                <a:gd name="T62" fmla="*/ 2147483646 w 1184"/>
                <a:gd name="T63" fmla="*/ 2147483646 h 462"/>
                <a:gd name="T64" fmla="*/ 2147483646 w 1184"/>
                <a:gd name="T65" fmla="*/ 2147483646 h 462"/>
                <a:gd name="T66" fmla="*/ 2147483646 w 1184"/>
                <a:gd name="T67" fmla="*/ 2147483646 h 462"/>
                <a:gd name="T68" fmla="*/ 2147483646 w 1184"/>
                <a:gd name="T69" fmla="*/ 2147483646 h 462"/>
                <a:gd name="T70" fmla="*/ 2147483646 w 1184"/>
                <a:gd name="T71" fmla="*/ 2147483646 h 462"/>
                <a:gd name="T72" fmla="*/ 2147483646 w 1184"/>
                <a:gd name="T73" fmla="*/ 2147483646 h 462"/>
                <a:gd name="T74" fmla="*/ 2147483646 w 1184"/>
                <a:gd name="T75" fmla="*/ 2147483646 h 462"/>
                <a:gd name="T76" fmla="*/ 2147483646 w 1184"/>
                <a:gd name="T77" fmla="*/ 2147483646 h 462"/>
                <a:gd name="T78" fmla="*/ 2147483646 w 1184"/>
                <a:gd name="T79" fmla="*/ 2147483646 h 462"/>
                <a:gd name="T80" fmla="*/ 2147483646 w 1184"/>
                <a:gd name="T81" fmla="*/ 2147483646 h 462"/>
                <a:gd name="T82" fmla="*/ 2147483646 w 1184"/>
                <a:gd name="T83" fmla="*/ 2147483646 h 462"/>
                <a:gd name="T84" fmla="*/ 2147483646 w 1184"/>
                <a:gd name="T85" fmla="*/ 2147483646 h 462"/>
                <a:gd name="T86" fmla="*/ 2147483646 w 1184"/>
                <a:gd name="T87" fmla="*/ 2147483646 h 462"/>
                <a:gd name="T88" fmla="*/ 2147483646 w 1184"/>
                <a:gd name="T89" fmla="*/ 2147483646 h 462"/>
                <a:gd name="T90" fmla="*/ 2147483646 w 1184"/>
                <a:gd name="T91" fmla="*/ 2147483646 h 462"/>
                <a:gd name="T92" fmla="*/ 2147483646 w 1184"/>
                <a:gd name="T93" fmla="*/ 2147483646 h 462"/>
                <a:gd name="T94" fmla="*/ 2147483646 w 1184"/>
                <a:gd name="T95" fmla="*/ 2147483646 h 462"/>
                <a:gd name="T96" fmla="*/ 2147483646 w 1184"/>
                <a:gd name="T97" fmla="*/ 2147483646 h 462"/>
                <a:gd name="T98" fmla="*/ 2147483646 w 1184"/>
                <a:gd name="T99" fmla="*/ 2147483646 h 462"/>
                <a:gd name="T100" fmla="*/ 2147483646 w 1184"/>
                <a:gd name="T101" fmla="*/ 2147483646 h 462"/>
                <a:gd name="T102" fmla="*/ 2147483646 w 1184"/>
                <a:gd name="T103" fmla="*/ 2147483646 h 462"/>
                <a:gd name="T104" fmla="*/ 2147483646 w 1184"/>
                <a:gd name="T105" fmla="*/ 2147483646 h 462"/>
                <a:gd name="T106" fmla="*/ 2147483646 w 1184"/>
                <a:gd name="T107" fmla="*/ 2147483646 h 462"/>
                <a:gd name="T108" fmla="*/ 2147483646 w 1184"/>
                <a:gd name="T109" fmla="*/ 2147483646 h 462"/>
                <a:gd name="T110" fmla="*/ 2147483646 w 1184"/>
                <a:gd name="T111" fmla="*/ 2147483646 h 462"/>
                <a:gd name="T112" fmla="*/ 2147483646 w 1184"/>
                <a:gd name="T113" fmla="*/ 2147483646 h 462"/>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1184" h="462">
                  <a:moveTo>
                    <a:pt x="17" y="70"/>
                  </a:moveTo>
                  <a:cubicBezTo>
                    <a:pt x="17" y="114"/>
                    <a:pt x="17" y="114"/>
                    <a:pt x="17" y="114"/>
                  </a:cubicBezTo>
                  <a:cubicBezTo>
                    <a:pt x="76" y="114"/>
                    <a:pt x="76" y="114"/>
                    <a:pt x="76" y="114"/>
                  </a:cubicBezTo>
                  <a:cubicBezTo>
                    <a:pt x="76" y="127"/>
                    <a:pt x="76" y="127"/>
                    <a:pt x="76" y="127"/>
                  </a:cubicBezTo>
                  <a:cubicBezTo>
                    <a:pt x="3" y="127"/>
                    <a:pt x="3" y="127"/>
                    <a:pt x="3" y="127"/>
                  </a:cubicBezTo>
                  <a:cubicBezTo>
                    <a:pt x="3" y="2"/>
                    <a:pt x="3" y="2"/>
                    <a:pt x="3" y="2"/>
                  </a:cubicBezTo>
                  <a:cubicBezTo>
                    <a:pt x="74" y="2"/>
                    <a:pt x="74" y="2"/>
                    <a:pt x="74" y="2"/>
                  </a:cubicBezTo>
                  <a:cubicBezTo>
                    <a:pt x="74" y="15"/>
                    <a:pt x="74" y="15"/>
                    <a:pt x="74" y="15"/>
                  </a:cubicBezTo>
                  <a:cubicBezTo>
                    <a:pt x="17" y="15"/>
                    <a:pt x="17" y="15"/>
                    <a:pt x="17" y="15"/>
                  </a:cubicBezTo>
                  <a:cubicBezTo>
                    <a:pt x="17" y="57"/>
                    <a:pt x="17" y="57"/>
                    <a:pt x="17" y="57"/>
                  </a:cubicBezTo>
                  <a:cubicBezTo>
                    <a:pt x="69" y="57"/>
                    <a:pt x="69" y="57"/>
                    <a:pt x="69" y="57"/>
                  </a:cubicBezTo>
                  <a:cubicBezTo>
                    <a:pt x="69" y="70"/>
                    <a:pt x="69" y="70"/>
                    <a:pt x="69" y="70"/>
                  </a:cubicBezTo>
                  <a:lnTo>
                    <a:pt x="17" y="70"/>
                  </a:lnTo>
                  <a:close/>
                  <a:moveTo>
                    <a:pt x="186" y="2"/>
                  </a:moveTo>
                  <a:cubicBezTo>
                    <a:pt x="172" y="2"/>
                    <a:pt x="172" y="2"/>
                    <a:pt x="172" y="2"/>
                  </a:cubicBezTo>
                  <a:cubicBezTo>
                    <a:pt x="172" y="97"/>
                    <a:pt x="172" y="97"/>
                    <a:pt x="172" y="97"/>
                  </a:cubicBezTo>
                  <a:cubicBezTo>
                    <a:pt x="119" y="2"/>
                    <a:pt x="119" y="2"/>
                    <a:pt x="119" y="2"/>
                  </a:cubicBezTo>
                  <a:cubicBezTo>
                    <a:pt x="106" y="2"/>
                    <a:pt x="106" y="2"/>
                    <a:pt x="106" y="2"/>
                  </a:cubicBezTo>
                  <a:cubicBezTo>
                    <a:pt x="106" y="127"/>
                    <a:pt x="106" y="127"/>
                    <a:pt x="106" y="127"/>
                  </a:cubicBezTo>
                  <a:cubicBezTo>
                    <a:pt x="120" y="127"/>
                    <a:pt x="120" y="127"/>
                    <a:pt x="120" y="127"/>
                  </a:cubicBezTo>
                  <a:cubicBezTo>
                    <a:pt x="120" y="31"/>
                    <a:pt x="120" y="31"/>
                    <a:pt x="120" y="31"/>
                  </a:cubicBezTo>
                  <a:cubicBezTo>
                    <a:pt x="174" y="127"/>
                    <a:pt x="174" y="127"/>
                    <a:pt x="174" y="127"/>
                  </a:cubicBezTo>
                  <a:cubicBezTo>
                    <a:pt x="186" y="127"/>
                    <a:pt x="186" y="127"/>
                    <a:pt x="186" y="127"/>
                  </a:cubicBezTo>
                  <a:lnTo>
                    <a:pt x="186" y="2"/>
                  </a:lnTo>
                  <a:close/>
                  <a:moveTo>
                    <a:pt x="262" y="78"/>
                  </a:moveTo>
                  <a:cubicBezTo>
                    <a:pt x="285" y="78"/>
                    <a:pt x="285" y="78"/>
                    <a:pt x="285" y="78"/>
                  </a:cubicBezTo>
                  <a:cubicBezTo>
                    <a:pt x="285" y="91"/>
                    <a:pt x="285" y="91"/>
                    <a:pt x="285" y="91"/>
                  </a:cubicBezTo>
                  <a:cubicBezTo>
                    <a:pt x="285" y="106"/>
                    <a:pt x="276" y="116"/>
                    <a:pt x="259" y="116"/>
                  </a:cubicBezTo>
                  <a:cubicBezTo>
                    <a:pt x="242" y="116"/>
                    <a:pt x="232" y="105"/>
                    <a:pt x="232" y="89"/>
                  </a:cubicBezTo>
                  <a:cubicBezTo>
                    <a:pt x="232" y="40"/>
                    <a:pt x="232" y="40"/>
                    <a:pt x="232" y="40"/>
                  </a:cubicBezTo>
                  <a:cubicBezTo>
                    <a:pt x="232" y="25"/>
                    <a:pt x="242" y="13"/>
                    <a:pt x="259" y="13"/>
                  </a:cubicBezTo>
                  <a:cubicBezTo>
                    <a:pt x="276" y="13"/>
                    <a:pt x="285" y="23"/>
                    <a:pt x="285" y="36"/>
                  </a:cubicBezTo>
                  <a:cubicBezTo>
                    <a:pt x="285" y="39"/>
                    <a:pt x="285" y="39"/>
                    <a:pt x="285" y="39"/>
                  </a:cubicBezTo>
                  <a:cubicBezTo>
                    <a:pt x="299" y="39"/>
                    <a:pt x="299" y="39"/>
                    <a:pt x="299" y="39"/>
                  </a:cubicBezTo>
                  <a:cubicBezTo>
                    <a:pt x="299" y="36"/>
                    <a:pt x="299" y="36"/>
                    <a:pt x="299" y="36"/>
                  </a:cubicBezTo>
                  <a:cubicBezTo>
                    <a:pt x="299" y="14"/>
                    <a:pt x="283" y="0"/>
                    <a:pt x="259" y="0"/>
                  </a:cubicBezTo>
                  <a:cubicBezTo>
                    <a:pt x="234" y="0"/>
                    <a:pt x="218" y="16"/>
                    <a:pt x="218" y="40"/>
                  </a:cubicBezTo>
                  <a:cubicBezTo>
                    <a:pt x="218" y="89"/>
                    <a:pt x="218" y="89"/>
                    <a:pt x="218" y="89"/>
                  </a:cubicBezTo>
                  <a:cubicBezTo>
                    <a:pt x="218" y="114"/>
                    <a:pt x="235" y="129"/>
                    <a:pt x="259" y="129"/>
                  </a:cubicBezTo>
                  <a:cubicBezTo>
                    <a:pt x="283" y="129"/>
                    <a:pt x="299" y="114"/>
                    <a:pt x="299" y="91"/>
                  </a:cubicBezTo>
                  <a:cubicBezTo>
                    <a:pt x="299" y="66"/>
                    <a:pt x="299" y="66"/>
                    <a:pt x="299" y="66"/>
                  </a:cubicBezTo>
                  <a:cubicBezTo>
                    <a:pt x="262" y="66"/>
                    <a:pt x="262" y="66"/>
                    <a:pt x="262" y="66"/>
                  </a:cubicBezTo>
                  <a:lnTo>
                    <a:pt x="262" y="78"/>
                  </a:lnTo>
                  <a:close/>
                  <a:moveTo>
                    <a:pt x="346" y="2"/>
                  </a:moveTo>
                  <a:cubicBezTo>
                    <a:pt x="331" y="2"/>
                    <a:pt x="331" y="2"/>
                    <a:pt x="331" y="2"/>
                  </a:cubicBezTo>
                  <a:cubicBezTo>
                    <a:pt x="331" y="127"/>
                    <a:pt x="331" y="127"/>
                    <a:pt x="331" y="127"/>
                  </a:cubicBezTo>
                  <a:cubicBezTo>
                    <a:pt x="346" y="127"/>
                    <a:pt x="346" y="127"/>
                    <a:pt x="346" y="127"/>
                  </a:cubicBezTo>
                  <a:lnTo>
                    <a:pt x="346" y="2"/>
                  </a:lnTo>
                  <a:close/>
                  <a:moveTo>
                    <a:pt x="463" y="2"/>
                  </a:moveTo>
                  <a:cubicBezTo>
                    <a:pt x="449" y="2"/>
                    <a:pt x="449" y="2"/>
                    <a:pt x="449" y="2"/>
                  </a:cubicBezTo>
                  <a:cubicBezTo>
                    <a:pt x="449" y="97"/>
                    <a:pt x="449" y="97"/>
                    <a:pt x="449" y="97"/>
                  </a:cubicBezTo>
                  <a:cubicBezTo>
                    <a:pt x="396" y="2"/>
                    <a:pt x="396" y="2"/>
                    <a:pt x="396" y="2"/>
                  </a:cubicBezTo>
                  <a:cubicBezTo>
                    <a:pt x="383" y="2"/>
                    <a:pt x="383" y="2"/>
                    <a:pt x="383" y="2"/>
                  </a:cubicBezTo>
                  <a:cubicBezTo>
                    <a:pt x="383" y="127"/>
                    <a:pt x="383" y="127"/>
                    <a:pt x="383" y="127"/>
                  </a:cubicBezTo>
                  <a:cubicBezTo>
                    <a:pt x="397" y="127"/>
                    <a:pt x="397" y="127"/>
                    <a:pt x="397" y="127"/>
                  </a:cubicBezTo>
                  <a:cubicBezTo>
                    <a:pt x="397" y="31"/>
                    <a:pt x="397" y="31"/>
                    <a:pt x="397" y="31"/>
                  </a:cubicBezTo>
                  <a:cubicBezTo>
                    <a:pt x="451" y="127"/>
                    <a:pt x="451" y="127"/>
                    <a:pt x="451" y="127"/>
                  </a:cubicBezTo>
                  <a:cubicBezTo>
                    <a:pt x="463" y="127"/>
                    <a:pt x="463" y="127"/>
                    <a:pt x="463" y="127"/>
                  </a:cubicBezTo>
                  <a:lnTo>
                    <a:pt x="463" y="2"/>
                  </a:lnTo>
                  <a:close/>
                  <a:moveTo>
                    <a:pt x="564" y="70"/>
                  </a:moveTo>
                  <a:cubicBezTo>
                    <a:pt x="564" y="57"/>
                    <a:pt x="564" y="57"/>
                    <a:pt x="564" y="57"/>
                  </a:cubicBezTo>
                  <a:cubicBezTo>
                    <a:pt x="512" y="57"/>
                    <a:pt x="512" y="57"/>
                    <a:pt x="512" y="57"/>
                  </a:cubicBezTo>
                  <a:cubicBezTo>
                    <a:pt x="512" y="15"/>
                    <a:pt x="512" y="15"/>
                    <a:pt x="512" y="15"/>
                  </a:cubicBezTo>
                  <a:cubicBezTo>
                    <a:pt x="569" y="15"/>
                    <a:pt x="569" y="15"/>
                    <a:pt x="569" y="15"/>
                  </a:cubicBezTo>
                  <a:cubicBezTo>
                    <a:pt x="569" y="2"/>
                    <a:pt x="569" y="2"/>
                    <a:pt x="569" y="2"/>
                  </a:cubicBezTo>
                  <a:cubicBezTo>
                    <a:pt x="498" y="2"/>
                    <a:pt x="498" y="2"/>
                    <a:pt x="498" y="2"/>
                  </a:cubicBezTo>
                  <a:cubicBezTo>
                    <a:pt x="498" y="127"/>
                    <a:pt x="498" y="127"/>
                    <a:pt x="498" y="127"/>
                  </a:cubicBezTo>
                  <a:cubicBezTo>
                    <a:pt x="571" y="127"/>
                    <a:pt x="571" y="127"/>
                    <a:pt x="571" y="127"/>
                  </a:cubicBezTo>
                  <a:cubicBezTo>
                    <a:pt x="571" y="114"/>
                    <a:pt x="571" y="114"/>
                    <a:pt x="571" y="114"/>
                  </a:cubicBezTo>
                  <a:cubicBezTo>
                    <a:pt x="512" y="114"/>
                    <a:pt x="512" y="114"/>
                    <a:pt x="512" y="114"/>
                  </a:cubicBezTo>
                  <a:cubicBezTo>
                    <a:pt x="512" y="70"/>
                    <a:pt x="512" y="70"/>
                    <a:pt x="512" y="70"/>
                  </a:cubicBezTo>
                  <a:lnTo>
                    <a:pt x="564" y="70"/>
                  </a:lnTo>
                  <a:close/>
                  <a:moveTo>
                    <a:pt x="664" y="70"/>
                  </a:moveTo>
                  <a:cubicBezTo>
                    <a:pt x="664" y="57"/>
                    <a:pt x="664" y="57"/>
                    <a:pt x="664" y="57"/>
                  </a:cubicBezTo>
                  <a:cubicBezTo>
                    <a:pt x="612" y="57"/>
                    <a:pt x="612" y="57"/>
                    <a:pt x="612" y="57"/>
                  </a:cubicBezTo>
                  <a:cubicBezTo>
                    <a:pt x="612" y="15"/>
                    <a:pt x="612" y="15"/>
                    <a:pt x="612" y="15"/>
                  </a:cubicBezTo>
                  <a:cubicBezTo>
                    <a:pt x="669" y="15"/>
                    <a:pt x="669" y="15"/>
                    <a:pt x="669" y="15"/>
                  </a:cubicBezTo>
                  <a:cubicBezTo>
                    <a:pt x="669" y="2"/>
                    <a:pt x="669" y="2"/>
                    <a:pt x="669" y="2"/>
                  </a:cubicBezTo>
                  <a:cubicBezTo>
                    <a:pt x="597" y="2"/>
                    <a:pt x="597" y="2"/>
                    <a:pt x="597" y="2"/>
                  </a:cubicBezTo>
                  <a:cubicBezTo>
                    <a:pt x="597" y="127"/>
                    <a:pt x="597" y="127"/>
                    <a:pt x="597" y="127"/>
                  </a:cubicBezTo>
                  <a:cubicBezTo>
                    <a:pt x="670" y="127"/>
                    <a:pt x="670" y="127"/>
                    <a:pt x="670" y="127"/>
                  </a:cubicBezTo>
                  <a:cubicBezTo>
                    <a:pt x="670" y="114"/>
                    <a:pt x="670" y="114"/>
                    <a:pt x="670" y="114"/>
                  </a:cubicBezTo>
                  <a:cubicBezTo>
                    <a:pt x="612" y="114"/>
                    <a:pt x="612" y="114"/>
                    <a:pt x="612" y="114"/>
                  </a:cubicBezTo>
                  <a:cubicBezTo>
                    <a:pt x="612" y="70"/>
                    <a:pt x="612" y="70"/>
                    <a:pt x="612" y="70"/>
                  </a:cubicBezTo>
                  <a:lnTo>
                    <a:pt x="664" y="70"/>
                  </a:lnTo>
                  <a:close/>
                  <a:moveTo>
                    <a:pt x="779" y="127"/>
                  </a:moveTo>
                  <a:cubicBezTo>
                    <a:pt x="756" y="74"/>
                    <a:pt x="756" y="74"/>
                    <a:pt x="756" y="74"/>
                  </a:cubicBezTo>
                  <a:cubicBezTo>
                    <a:pt x="770" y="69"/>
                    <a:pt x="779" y="56"/>
                    <a:pt x="779" y="39"/>
                  </a:cubicBezTo>
                  <a:cubicBezTo>
                    <a:pt x="779" y="17"/>
                    <a:pt x="761" y="2"/>
                    <a:pt x="737" y="2"/>
                  </a:cubicBezTo>
                  <a:cubicBezTo>
                    <a:pt x="699" y="2"/>
                    <a:pt x="699" y="2"/>
                    <a:pt x="699" y="2"/>
                  </a:cubicBezTo>
                  <a:cubicBezTo>
                    <a:pt x="699" y="127"/>
                    <a:pt x="699" y="127"/>
                    <a:pt x="699" y="127"/>
                  </a:cubicBezTo>
                  <a:cubicBezTo>
                    <a:pt x="713" y="127"/>
                    <a:pt x="713" y="127"/>
                    <a:pt x="713" y="127"/>
                  </a:cubicBezTo>
                  <a:cubicBezTo>
                    <a:pt x="713" y="78"/>
                    <a:pt x="713" y="78"/>
                    <a:pt x="713" y="78"/>
                  </a:cubicBezTo>
                  <a:cubicBezTo>
                    <a:pt x="736" y="78"/>
                    <a:pt x="736" y="78"/>
                    <a:pt x="736" y="78"/>
                  </a:cubicBezTo>
                  <a:cubicBezTo>
                    <a:pt x="738" y="78"/>
                    <a:pt x="740" y="78"/>
                    <a:pt x="742" y="78"/>
                  </a:cubicBezTo>
                  <a:cubicBezTo>
                    <a:pt x="763" y="127"/>
                    <a:pt x="763" y="127"/>
                    <a:pt x="763" y="127"/>
                  </a:cubicBezTo>
                  <a:lnTo>
                    <a:pt x="779" y="127"/>
                  </a:lnTo>
                  <a:close/>
                  <a:moveTo>
                    <a:pt x="736" y="15"/>
                  </a:moveTo>
                  <a:cubicBezTo>
                    <a:pt x="753" y="15"/>
                    <a:pt x="764" y="25"/>
                    <a:pt x="764" y="40"/>
                  </a:cubicBezTo>
                  <a:cubicBezTo>
                    <a:pt x="764" y="55"/>
                    <a:pt x="753" y="65"/>
                    <a:pt x="736" y="65"/>
                  </a:cubicBezTo>
                  <a:cubicBezTo>
                    <a:pt x="713" y="65"/>
                    <a:pt x="713" y="65"/>
                    <a:pt x="713" y="65"/>
                  </a:cubicBezTo>
                  <a:cubicBezTo>
                    <a:pt x="713" y="15"/>
                    <a:pt x="713" y="15"/>
                    <a:pt x="713" y="15"/>
                  </a:cubicBezTo>
                  <a:lnTo>
                    <a:pt x="736" y="15"/>
                  </a:lnTo>
                  <a:close/>
                  <a:moveTo>
                    <a:pt x="881" y="38"/>
                  </a:moveTo>
                  <a:cubicBezTo>
                    <a:pt x="881" y="35"/>
                    <a:pt x="881" y="35"/>
                    <a:pt x="881" y="35"/>
                  </a:cubicBezTo>
                  <a:cubicBezTo>
                    <a:pt x="881" y="14"/>
                    <a:pt x="865" y="0"/>
                    <a:pt x="842" y="0"/>
                  </a:cubicBezTo>
                  <a:cubicBezTo>
                    <a:pt x="819" y="0"/>
                    <a:pt x="804" y="14"/>
                    <a:pt x="804" y="32"/>
                  </a:cubicBezTo>
                  <a:cubicBezTo>
                    <a:pt x="804" y="49"/>
                    <a:pt x="816" y="58"/>
                    <a:pt x="830" y="64"/>
                  </a:cubicBezTo>
                  <a:cubicBezTo>
                    <a:pt x="847" y="71"/>
                    <a:pt x="847" y="71"/>
                    <a:pt x="847" y="71"/>
                  </a:cubicBezTo>
                  <a:cubicBezTo>
                    <a:pt x="859" y="76"/>
                    <a:pt x="869" y="81"/>
                    <a:pt x="869" y="94"/>
                  </a:cubicBezTo>
                  <a:cubicBezTo>
                    <a:pt x="869" y="107"/>
                    <a:pt x="859" y="117"/>
                    <a:pt x="842" y="117"/>
                  </a:cubicBezTo>
                  <a:cubicBezTo>
                    <a:pt x="825" y="117"/>
                    <a:pt x="816" y="107"/>
                    <a:pt x="816" y="95"/>
                  </a:cubicBezTo>
                  <a:cubicBezTo>
                    <a:pt x="816" y="91"/>
                    <a:pt x="816" y="91"/>
                    <a:pt x="816" y="91"/>
                  </a:cubicBezTo>
                  <a:cubicBezTo>
                    <a:pt x="802" y="91"/>
                    <a:pt x="802" y="91"/>
                    <a:pt x="802" y="91"/>
                  </a:cubicBezTo>
                  <a:cubicBezTo>
                    <a:pt x="802" y="94"/>
                    <a:pt x="802" y="94"/>
                    <a:pt x="802" y="94"/>
                  </a:cubicBezTo>
                  <a:cubicBezTo>
                    <a:pt x="802" y="115"/>
                    <a:pt x="818" y="129"/>
                    <a:pt x="842" y="129"/>
                  </a:cubicBezTo>
                  <a:cubicBezTo>
                    <a:pt x="866" y="129"/>
                    <a:pt x="883" y="115"/>
                    <a:pt x="883" y="93"/>
                  </a:cubicBezTo>
                  <a:cubicBezTo>
                    <a:pt x="883" y="71"/>
                    <a:pt x="867" y="64"/>
                    <a:pt x="853" y="58"/>
                  </a:cubicBezTo>
                  <a:cubicBezTo>
                    <a:pt x="832" y="50"/>
                    <a:pt x="832" y="50"/>
                    <a:pt x="832" y="50"/>
                  </a:cubicBezTo>
                  <a:cubicBezTo>
                    <a:pt x="824" y="46"/>
                    <a:pt x="818" y="40"/>
                    <a:pt x="818" y="31"/>
                  </a:cubicBezTo>
                  <a:cubicBezTo>
                    <a:pt x="818" y="20"/>
                    <a:pt x="827" y="13"/>
                    <a:pt x="842" y="13"/>
                  </a:cubicBezTo>
                  <a:cubicBezTo>
                    <a:pt x="858" y="13"/>
                    <a:pt x="867" y="22"/>
                    <a:pt x="867" y="35"/>
                  </a:cubicBezTo>
                  <a:cubicBezTo>
                    <a:pt x="867" y="38"/>
                    <a:pt x="867" y="38"/>
                    <a:pt x="867" y="38"/>
                  </a:cubicBezTo>
                  <a:lnTo>
                    <a:pt x="881" y="38"/>
                  </a:lnTo>
                  <a:close/>
                  <a:moveTo>
                    <a:pt x="1039" y="56"/>
                  </a:moveTo>
                  <a:cubicBezTo>
                    <a:pt x="990" y="56"/>
                    <a:pt x="990" y="56"/>
                    <a:pt x="990" y="56"/>
                  </a:cubicBezTo>
                  <a:cubicBezTo>
                    <a:pt x="972" y="56"/>
                    <a:pt x="965" y="47"/>
                    <a:pt x="965" y="34"/>
                  </a:cubicBezTo>
                  <a:cubicBezTo>
                    <a:pt x="965" y="22"/>
                    <a:pt x="973" y="13"/>
                    <a:pt x="987" y="13"/>
                  </a:cubicBezTo>
                  <a:cubicBezTo>
                    <a:pt x="1001" y="13"/>
                    <a:pt x="1008" y="22"/>
                    <a:pt x="1008" y="34"/>
                  </a:cubicBezTo>
                  <a:cubicBezTo>
                    <a:pt x="1008" y="37"/>
                    <a:pt x="1008" y="37"/>
                    <a:pt x="1008" y="37"/>
                  </a:cubicBezTo>
                  <a:cubicBezTo>
                    <a:pt x="1022" y="37"/>
                    <a:pt x="1022" y="37"/>
                    <a:pt x="1022" y="37"/>
                  </a:cubicBezTo>
                  <a:cubicBezTo>
                    <a:pt x="1022" y="34"/>
                    <a:pt x="1022" y="34"/>
                    <a:pt x="1022" y="34"/>
                  </a:cubicBezTo>
                  <a:cubicBezTo>
                    <a:pt x="1022" y="14"/>
                    <a:pt x="1008" y="0"/>
                    <a:pt x="987" y="0"/>
                  </a:cubicBezTo>
                  <a:cubicBezTo>
                    <a:pt x="965" y="0"/>
                    <a:pt x="951" y="14"/>
                    <a:pt x="951" y="33"/>
                  </a:cubicBezTo>
                  <a:cubicBezTo>
                    <a:pt x="951" y="46"/>
                    <a:pt x="956" y="56"/>
                    <a:pt x="968" y="62"/>
                  </a:cubicBezTo>
                  <a:cubicBezTo>
                    <a:pt x="954" y="67"/>
                    <a:pt x="946" y="78"/>
                    <a:pt x="946" y="93"/>
                  </a:cubicBezTo>
                  <a:cubicBezTo>
                    <a:pt x="946" y="115"/>
                    <a:pt x="963" y="129"/>
                    <a:pt x="987" y="129"/>
                  </a:cubicBezTo>
                  <a:cubicBezTo>
                    <a:pt x="1011" y="129"/>
                    <a:pt x="1027" y="114"/>
                    <a:pt x="1027" y="91"/>
                  </a:cubicBezTo>
                  <a:cubicBezTo>
                    <a:pt x="1027" y="68"/>
                    <a:pt x="1027" y="68"/>
                    <a:pt x="1027" y="68"/>
                  </a:cubicBezTo>
                  <a:cubicBezTo>
                    <a:pt x="1039" y="68"/>
                    <a:pt x="1039" y="68"/>
                    <a:pt x="1039" y="68"/>
                  </a:cubicBezTo>
                  <a:lnTo>
                    <a:pt x="1039" y="56"/>
                  </a:lnTo>
                  <a:close/>
                  <a:moveTo>
                    <a:pt x="1013" y="91"/>
                  </a:moveTo>
                  <a:cubicBezTo>
                    <a:pt x="1013" y="106"/>
                    <a:pt x="1004" y="117"/>
                    <a:pt x="987" y="117"/>
                  </a:cubicBezTo>
                  <a:cubicBezTo>
                    <a:pt x="970" y="117"/>
                    <a:pt x="961" y="107"/>
                    <a:pt x="961" y="92"/>
                  </a:cubicBezTo>
                  <a:cubicBezTo>
                    <a:pt x="961" y="80"/>
                    <a:pt x="969" y="68"/>
                    <a:pt x="989" y="68"/>
                  </a:cubicBezTo>
                  <a:cubicBezTo>
                    <a:pt x="1013" y="68"/>
                    <a:pt x="1013" y="68"/>
                    <a:pt x="1013" y="68"/>
                  </a:cubicBezTo>
                  <a:cubicBezTo>
                    <a:pt x="1013" y="91"/>
                    <a:pt x="1013" y="91"/>
                    <a:pt x="1013" y="91"/>
                  </a:cubicBezTo>
                  <a:moveTo>
                    <a:pt x="44" y="269"/>
                  </a:moveTo>
                  <a:cubicBezTo>
                    <a:pt x="67" y="269"/>
                    <a:pt x="67" y="269"/>
                    <a:pt x="67" y="269"/>
                  </a:cubicBezTo>
                  <a:cubicBezTo>
                    <a:pt x="67" y="283"/>
                    <a:pt x="67" y="283"/>
                    <a:pt x="67" y="283"/>
                  </a:cubicBezTo>
                  <a:cubicBezTo>
                    <a:pt x="67" y="297"/>
                    <a:pt x="58" y="307"/>
                    <a:pt x="41" y="307"/>
                  </a:cubicBezTo>
                  <a:cubicBezTo>
                    <a:pt x="24" y="307"/>
                    <a:pt x="14" y="296"/>
                    <a:pt x="14" y="281"/>
                  </a:cubicBezTo>
                  <a:cubicBezTo>
                    <a:pt x="14" y="231"/>
                    <a:pt x="14" y="231"/>
                    <a:pt x="14" y="231"/>
                  </a:cubicBezTo>
                  <a:cubicBezTo>
                    <a:pt x="14" y="216"/>
                    <a:pt x="24" y="205"/>
                    <a:pt x="41" y="205"/>
                  </a:cubicBezTo>
                  <a:cubicBezTo>
                    <a:pt x="57" y="205"/>
                    <a:pt x="67" y="214"/>
                    <a:pt x="67" y="227"/>
                  </a:cubicBezTo>
                  <a:cubicBezTo>
                    <a:pt x="67" y="230"/>
                    <a:pt x="67" y="230"/>
                    <a:pt x="67" y="230"/>
                  </a:cubicBezTo>
                  <a:cubicBezTo>
                    <a:pt x="81" y="230"/>
                    <a:pt x="81" y="230"/>
                    <a:pt x="81" y="230"/>
                  </a:cubicBezTo>
                  <a:cubicBezTo>
                    <a:pt x="81" y="228"/>
                    <a:pt x="81" y="228"/>
                    <a:pt x="81" y="228"/>
                  </a:cubicBezTo>
                  <a:cubicBezTo>
                    <a:pt x="81" y="205"/>
                    <a:pt x="64" y="192"/>
                    <a:pt x="41" y="192"/>
                  </a:cubicBezTo>
                  <a:cubicBezTo>
                    <a:pt x="16" y="192"/>
                    <a:pt x="0" y="207"/>
                    <a:pt x="0" y="232"/>
                  </a:cubicBezTo>
                  <a:cubicBezTo>
                    <a:pt x="0" y="280"/>
                    <a:pt x="0" y="280"/>
                    <a:pt x="0" y="280"/>
                  </a:cubicBezTo>
                  <a:cubicBezTo>
                    <a:pt x="0" y="305"/>
                    <a:pt x="16" y="320"/>
                    <a:pt x="41" y="320"/>
                  </a:cubicBezTo>
                  <a:cubicBezTo>
                    <a:pt x="64" y="320"/>
                    <a:pt x="81" y="306"/>
                    <a:pt x="81" y="282"/>
                  </a:cubicBezTo>
                  <a:cubicBezTo>
                    <a:pt x="81" y="257"/>
                    <a:pt x="81" y="257"/>
                    <a:pt x="81" y="257"/>
                  </a:cubicBezTo>
                  <a:cubicBezTo>
                    <a:pt x="44" y="257"/>
                    <a:pt x="44" y="257"/>
                    <a:pt x="44" y="257"/>
                  </a:cubicBezTo>
                  <a:lnTo>
                    <a:pt x="44" y="269"/>
                  </a:lnTo>
                  <a:close/>
                  <a:moveTo>
                    <a:pt x="174" y="261"/>
                  </a:moveTo>
                  <a:cubicBezTo>
                    <a:pt x="174" y="248"/>
                    <a:pt x="174" y="248"/>
                    <a:pt x="174" y="248"/>
                  </a:cubicBezTo>
                  <a:cubicBezTo>
                    <a:pt x="122" y="248"/>
                    <a:pt x="122" y="248"/>
                    <a:pt x="122" y="248"/>
                  </a:cubicBezTo>
                  <a:cubicBezTo>
                    <a:pt x="122" y="207"/>
                    <a:pt x="122" y="207"/>
                    <a:pt x="122" y="207"/>
                  </a:cubicBezTo>
                  <a:cubicBezTo>
                    <a:pt x="179" y="207"/>
                    <a:pt x="179" y="207"/>
                    <a:pt x="179" y="207"/>
                  </a:cubicBezTo>
                  <a:cubicBezTo>
                    <a:pt x="179" y="194"/>
                    <a:pt x="179" y="194"/>
                    <a:pt x="179" y="194"/>
                  </a:cubicBezTo>
                  <a:cubicBezTo>
                    <a:pt x="108" y="194"/>
                    <a:pt x="108" y="194"/>
                    <a:pt x="108" y="194"/>
                  </a:cubicBezTo>
                  <a:cubicBezTo>
                    <a:pt x="108" y="318"/>
                    <a:pt x="108" y="318"/>
                    <a:pt x="108" y="318"/>
                  </a:cubicBezTo>
                  <a:cubicBezTo>
                    <a:pt x="180" y="318"/>
                    <a:pt x="180" y="318"/>
                    <a:pt x="180" y="318"/>
                  </a:cubicBezTo>
                  <a:cubicBezTo>
                    <a:pt x="180" y="305"/>
                    <a:pt x="180" y="305"/>
                    <a:pt x="180" y="305"/>
                  </a:cubicBezTo>
                  <a:cubicBezTo>
                    <a:pt x="122" y="305"/>
                    <a:pt x="122" y="305"/>
                    <a:pt x="122" y="305"/>
                  </a:cubicBezTo>
                  <a:cubicBezTo>
                    <a:pt x="122" y="261"/>
                    <a:pt x="122" y="261"/>
                    <a:pt x="122" y="261"/>
                  </a:cubicBezTo>
                  <a:lnTo>
                    <a:pt x="174" y="261"/>
                  </a:lnTo>
                  <a:close/>
                  <a:moveTo>
                    <a:pt x="284" y="232"/>
                  </a:moveTo>
                  <a:cubicBezTo>
                    <a:pt x="284" y="207"/>
                    <a:pt x="267" y="192"/>
                    <a:pt x="243" y="192"/>
                  </a:cubicBezTo>
                  <a:cubicBezTo>
                    <a:pt x="218" y="192"/>
                    <a:pt x="202" y="207"/>
                    <a:pt x="202" y="232"/>
                  </a:cubicBezTo>
                  <a:cubicBezTo>
                    <a:pt x="202" y="280"/>
                    <a:pt x="202" y="280"/>
                    <a:pt x="202" y="280"/>
                  </a:cubicBezTo>
                  <a:cubicBezTo>
                    <a:pt x="202" y="305"/>
                    <a:pt x="218" y="320"/>
                    <a:pt x="243" y="320"/>
                  </a:cubicBezTo>
                  <a:cubicBezTo>
                    <a:pt x="267" y="320"/>
                    <a:pt x="284" y="305"/>
                    <a:pt x="284" y="280"/>
                  </a:cubicBezTo>
                  <a:lnTo>
                    <a:pt x="284" y="232"/>
                  </a:lnTo>
                  <a:close/>
                  <a:moveTo>
                    <a:pt x="216" y="231"/>
                  </a:moveTo>
                  <a:cubicBezTo>
                    <a:pt x="216" y="216"/>
                    <a:pt x="226" y="205"/>
                    <a:pt x="243" y="205"/>
                  </a:cubicBezTo>
                  <a:cubicBezTo>
                    <a:pt x="260" y="205"/>
                    <a:pt x="269" y="216"/>
                    <a:pt x="269" y="231"/>
                  </a:cubicBezTo>
                  <a:cubicBezTo>
                    <a:pt x="269" y="281"/>
                    <a:pt x="269" y="281"/>
                    <a:pt x="269" y="281"/>
                  </a:cubicBezTo>
                  <a:cubicBezTo>
                    <a:pt x="269" y="296"/>
                    <a:pt x="260" y="307"/>
                    <a:pt x="243" y="307"/>
                  </a:cubicBezTo>
                  <a:cubicBezTo>
                    <a:pt x="226" y="307"/>
                    <a:pt x="216" y="296"/>
                    <a:pt x="216" y="281"/>
                  </a:cubicBezTo>
                  <a:lnTo>
                    <a:pt x="216" y="231"/>
                  </a:lnTo>
                  <a:close/>
                  <a:moveTo>
                    <a:pt x="388" y="229"/>
                  </a:moveTo>
                  <a:cubicBezTo>
                    <a:pt x="388" y="227"/>
                    <a:pt x="388" y="227"/>
                    <a:pt x="388" y="227"/>
                  </a:cubicBezTo>
                  <a:cubicBezTo>
                    <a:pt x="388" y="205"/>
                    <a:pt x="372" y="192"/>
                    <a:pt x="349" y="192"/>
                  </a:cubicBezTo>
                  <a:cubicBezTo>
                    <a:pt x="327" y="192"/>
                    <a:pt x="311" y="205"/>
                    <a:pt x="311" y="224"/>
                  </a:cubicBezTo>
                  <a:cubicBezTo>
                    <a:pt x="311" y="240"/>
                    <a:pt x="323" y="250"/>
                    <a:pt x="337" y="255"/>
                  </a:cubicBezTo>
                  <a:cubicBezTo>
                    <a:pt x="355" y="262"/>
                    <a:pt x="355" y="262"/>
                    <a:pt x="355" y="262"/>
                  </a:cubicBezTo>
                  <a:cubicBezTo>
                    <a:pt x="366" y="267"/>
                    <a:pt x="376" y="272"/>
                    <a:pt x="376" y="286"/>
                  </a:cubicBezTo>
                  <a:cubicBezTo>
                    <a:pt x="376" y="298"/>
                    <a:pt x="366" y="308"/>
                    <a:pt x="349" y="308"/>
                  </a:cubicBezTo>
                  <a:cubicBezTo>
                    <a:pt x="333" y="308"/>
                    <a:pt x="323" y="299"/>
                    <a:pt x="323" y="286"/>
                  </a:cubicBezTo>
                  <a:cubicBezTo>
                    <a:pt x="323" y="282"/>
                    <a:pt x="323" y="282"/>
                    <a:pt x="323" y="282"/>
                  </a:cubicBezTo>
                  <a:cubicBezTo>
                    <a:pt x="309" y="282"/>
                    <a:pt x="309" y="282"/>
                    <a:pt x="309" y="282"/>
                  </a:cubicBezTo>
                  <a:cubicBezTo>
                    <a:pt x="309" y="285"/>
                    <a:pt x="309" y="285"/>
                    <a:pt x="309" y="285"/>
                  </a:cubicBezTo>
                  <a:cubicBezTo>
                    <a:pt x="309" y="307"/>
                    <a:pt x="326" y="320"/>
                    <a:pt x="350" y="320"/>
                  </a:cubicBezTo>
                  <a:cubicBezTo>
                    <a:pt x="374" y="320"/>
                    <a:pt x="390" y="306"/>
                    <a:pt x="390" y="284"/>
                  </a:cubicBezTo>
                  <a:cubicBezTo>
                    <a:pt x="390" y="262"/>
                    <a:pt x="374" y="255"/>
                    <a:pt x="360" y="249"/>
                  </a:cubicBezTo>
                  <a:cubicBezTo>
                    <a:pt x="340" y="241"/>
                    <a:pt x="340" y="241"/>
                    <a:pt x="340" y="241"/>
                  </a:cubicBezTo>
                  <a:cubicBezTo>
                    <a:pt x="331" y="238"/>
                    <a:pt x="325" y="231"/>
                    <a:pt x="325" y="223"/>
                  </a:cubicBezTo>
                  <a:cubicBezTo>
                    <a:pt x="325" y="212"/>
                    <a:pt x="334" y="204"/>
                    <a:pt x="349" y="204"/>
                  </a:cubicBezTo>
                  <a:cubicBezTo>
                    <a:pt x="365" y="204"/>
                    <a:pt x="374" y="214"/>
                    <a:pt x="374" y="226"/>
                  </a:cubicBezTo>
                  <a:cubicBezTo>
                    <a:pt x="374" y="229"/>
                    <a:pt x="374" y="229"/>
                    <a:pt x="374" y="229"/>
                  </a:cubicBezTo>
                  <a:lnTo>
                    <a:pt x="388" y="229"/>
                  </a:lnTo>
                  <a:close/>
                  <a:moveTo>
                    <a:pt x="481" y="278"/>
                  </a:moveTo>
                  <a:cubicBezTo>
                    <a:pt x="481" y="283"/>
                    <a:pt x="481" y="283"/>
                    <a:pt x="481" y="283"/>
                  </a:cubicBezTo>
                  <a:cubicBezTo>
                    <a:pt x="481" y="297"/>
                    <a:pt x="472" y="307"/>
                    <a:pt x="455" y="307"/>
                  </a:cubicBezTo>
                  <a:cubicBezTo>
                    <a:pt x="438" y="307"/>
                    <a:pt x="428" y="296"/>
                    <a:pt x="428" y="281"/>
                  </a:cubicBezTo>
                  <a:cubicBezTo>
                    <a:pt x="428" y="231"/>
                    <a:pt x="428" y="231"/>
                    <a:pt x="428" y="231"/>
                  </a:cubicBezTo>
                  <a:cubicBezTo>
                    <a:pt x="428" y="216"/>
                    <a:pt x="438" y="205"/>
                    <a:pt x="455" y="205"/>
                  </a:cubicBezTo>
                  <a:cubicBezTo>
                    <a:pt x="472" y="205"/>
                    <a:pt x="481" y="215"/>
                    <a:pt x="481" y="229"/>
                  </a:cubicBezTo>
                  <a:cubicBezTo>
                    <a:pt x="481" y="232"/>
                    <a:pt x="481" y="232"/>
                    <a:pt x="481" y="232"/>
                  </a:cubicBezTo>
                  <a:cubicBezTo>
                    <a:pt x="495" y="232"/>
                    <a:pt x="495" y="232"/>
                    <a:pt x="495" y="232"/>
                  </a:cubicBezTo>
                  <a:cubicBezTo>
                    <a:pt x="495" y="229"/>
                    <a:pt x="495" y="229"/>
                    <a:pt x="495" y="229"/>
                  </a:cubicBezTo>
                  <a:cubicBezTo>
                    <a:pt x="495" y="206"/>
                    <a:pt x="479" y="192"/>
                    <a:pt x="455" y="192"/>
                  </a:cubicBezTo>
                  <a:cubicBezTo>
                    <a:pt x="430" y="192"/>
                    <a:pt x="414" y="207"/>
                    <a:pt x="414" y="232"/>
                  </a:cubicBezTo>
                  <a:cubicBezTo>
                    <a:pt x="414" y="280"/>
                    <a:pt x="414" y="280"/>
                    <a:pt x="414" y="280"/>
                  </a:cubicBezTo>
                  <a:cubicBezTo>
                    <a:pt x="414" y="305"/>
                    <a:pt x="431" y="320"/>
                    <a:pt x="455" y="320"/>
                  </a:cubicBezTo>
                  <a:cubicBezTo>
                    <a:pt x="479" y="320"/>
                    <a:pt x="495" y="306"/>
                    <a:pt x="495" y="282"/>
                  </a:cubicBezTo>
                  <a:cubicBezTo>
                    <a:pt x="495" y="278"/>
                    <a:pt x="495" y="278"/>
                    <a:pt x="495" y="278"/>
                  </a:cubicBezTo>
                  <a:lnTo>
                    <a:pt x="481" y="278"/>
                  </a:lnTo>
                  <a:close/>
                  <a:moveTo>
                    <a:pt x="539" y="194"/>
                  </a:moveTo>
                  <a:cubicBezTo>
                    <a:pt x="525" y="194"/>
                    <a:pt x="525" y="194"/>
                    <a:pt x="525" y="194"/>
                  </a:cubicBezTo>
                  <a:cubicBezTo>
                    <a:pt x="525" y="318"/>
                    <a:pt x="525" y="318"/>
                    <a:pt x="525" y="318"/>
                  </a:cubicBezTo>
                  <a:cubicBezTo>
                    <a:pt x="539" y="318"/>
                    <a:pt x="539" y="318"/>
                    <a:pt x="539" y="318"/>
                  </a:cubicBezTo>
                  <a:lnTo>
                    <a:pt x="539" y="194"/>
                  </a:lnTo>
                  <a:close/>
                  <a:moveTo>
                    <a:pt x="641" y="261"/>
                  </a:moveTo>
                  <a:cubicBezTo>
                    <a:pt x="641" y="248"/>
                    <a:pt x="641" y="248"/>
                    <a:pt x="641" y="248"/>
                  </a:cubicBezTo>
                  <a:cubicBezTo>
                    <a:pt x="589" y="248"/>
                    <a:pt x="589" y="248"/>
                    <a:pt x="589" y="248"/>
                  </a:cubicBezTo>
                  <a:cubicBezTo>
                    <a:pt x="589" y="207"/>
                    <a:pt x="589" y="207"/>
                    <a:pt x="589" y="207"/>
                  </a:cubicBezTo>
                  <a:cubicBezTo>
                    <a:pt x="646" y="207"/>
                    <a:pt x="646" y="207"/>
                    <a:pt x="646" y="207"/>
                  </a:cubicBezTo>
                  <a:cubicBezTo>
                    <a:pt x="646" y="194"/>
                    <a:pt x="646" y="194"/>
                    <a:pt x="646" y="194"/>
                  </a:cubicBezTo>
                  <a:cubicBezTo>
                    <a:pt x="574" y="194"/>
                    <a:pt x="574" y="194"/>
                    <a:pt x="574" y="194"/>
                  </a:cubicBezTo>
                  <a:cubicBezTo>
                    <a:pt x="574" y="318"/>
                    <a:pt x="574" y="318"/>
                    <a:pt x="574" y="318"/>
                  </a:cubicBezTo>
                  <a:cubicBezTo>
                    <a:pt x="647" y="318"/>
                    <a:pt x="647" y="318"/>
                    <a:pt x="647" y="318"/>
                  </a:cubicBezTo>
                  <a:cubicBezTo>
                    <a:pt x="647" y="305"/>
                    <a:pt x="647" y="305"/>
                    <a:pt x="647" y="305"/>
                  </a:cubicBezTo>
                  <a:cubicBezTo>
                    <a:pt x="589" y="305"/>
                    <a:pt x="589" y="305"/>
                    <a:pt x="589" y="305"/>
                  </a:cubicBezTo>
                  <a:cubicBezTo>
                    <a:pt x="589" y="261"/>
                    <a:pt x="589" y="261"/>
                    <a:pt x="589" y="261"/>
                  </a:cubicBezTo>
                  <a:lnTo>
                    <a:pt x="641" y="261"/>
                  </a:lnTo>
                  <a:close/>
                  <a:moveTo>
                    <a:pt x="755" y="194"/>
                  </a:moveTo>
                  <a:cubicBezTo>
                    <a:pt x="742" y="194"/>
                    <a:pt x="742" y="194"/>
                    <a:pt x="742" y="194"/>
                  </a:cubicBezTo>
                  <a:cubicBezTo>
                    <a:pt x="742" y="289"/>
                    <a:pt x="742" y="289"/>
                    <a:pt x="742" y="289"/>
                  </a:cubicBezTo>
                  <a:cubicBezTo>
                    <a:pt x="689" y="194"/>
                    <a:pt x="689" y="194"/>
                    <a:pt x="689" y="194"/>
                  </a:cubicBezTo>
                  <a:cubicBezTo>
                    <a:pt x="676" y="194"/>
                    <a:pt x="676" y="194"/>
                    <a:pt x="676" y="194"/>
                  </a:cubicBezTo>
                  <a:cubicBezTo>
                    <a:pt x="676" y="318"/>
                    <a:pt x="676" y="318"/>
                    <a:pt x="676" y="318"/>
                  </a:cubicBezTo>
                  <a:cubicBezTo>
                    <a:pt x="689" y="318"/>
                    <a:pt x="689" y="318"/>
                    <a:pt x="689" y="318"/>
                  </a:cubicBezTo>
                  <a:cubicBezTo>
                    <a:pt x="689" y="222"/>
                    <a:pt x="689" y="222"/>
                    <a:pt x="689" y="222"/>
                  </a:cubicBezTo>
                  <a:cubicBezTo>
                    <a:pt x="743" y="318"/>
                    <a:pt x="743" y="318"/>
                    <a:pt x="743" y="318"/>
                  </a:cubicBezTo>
                  <a:cubicBezTo>
                    <a:pt x="755" y="318"/>
                    <a:pt x="755" y="318"/>
                    <a:pt x="755" y="318"/>
                  </a:cubicBezTo>
                  <a:lnTo>
                    <a:pt x="755" y="194"/>
                  </a:lnTo>
                  <a:close/>
                  <a:moveTo>
                    <a:pt x="775" y="207"/>
                  </a:moveTo>
                  <a:cubicBezTo>
                    <a:pt x="808" y="207"/>
                    <a:pt x="808" y="207"/>
                    <a:pt x="808" y="207"/>
                  </a:cubicBezTo>
                  <a:cubicBezTo>
                    <a:pt x="808" y="318"/>
                    <a:pt x="808" y="318"/>
                    <a:pt x="808" y="318"/>
                  </a:cubicBezTo>
                  <a:cubicBezTo>
                    <a:pt x="822" y="318"/>
                    <a:pt x="822" y="318"/>
                    <a:pt x="822" y="318"/>
                  </a:cubicBezTo>
                  <a:cubicBezTo>
                    <a:pt x="822" y="207"/>
                    <a:pt x="822" y="207"/>
                    <a:pt x="822" y="207"/>
                  </a:cubicBezTo>
                  <a:cubicBezTo>
                    <a:pt x="855" y="207"/>
                    <a:pt x="855" y="207"/>
                    <a:pt x="855" y="207"/>
                  </a:cubicBezTo>
                  <a:cubicBezTo>
                    <a:pt x="855" y="194"/>
                    <a:pt x="855" y="194"/>
                    <a:pt x="855" y="194"/>
                  </a:cubicBezTo>
                  <a:cubicBezTo>
                    <a:pt x="775" y="194"/>
                    <a:pt x="775" y="194"/>
                    <a:pt x="775" y="194"/>
                  </a:cubicBezTo>
                  <a:lnTo>
                    <a:pt x="775" y="207"/>
                  </a:lnTo>
                  <a:close/>
                  <a:moveTo>
                    <a:pt x="893" y="194"/>
                  </a:moveTo>
                  <a:cubicBezTo>
                    <a:pt x="878" y="194"/>
                    <a:pt x="878" y="194"/>
                    <a:pt x="878" y="194"/>
                  </a:cubicBezTo>
                  <a:cubicBezTo>
                    <a:pt x="878" y="318"/>
                    <a:pt x="878" y="318"/>
                    <a:pt x="878" y="318"/>
                  </a:cubicBezTo>
                  <a:cubicBezTo>
                    <a:pt x="893" y="318"/>
                    <a:pt x="893" y="318"/>
                    <a:pt x="893" y="318"/>
                  </a:cubicBezTo>
                  <a:lnTo>
                    <a:pt x="893" y="194"/>
                  </a:lnTo>
                  <a:close/>
                  <a:moveTo>
                    <a:pt x="1000" y="229"/>
                  </a:moveTo>
                  <a:cubicBezTo>
                    <a:pt x="1000" y="227"/>
                    <a:pt x="1000" y="227"/>
                    <a:pt x="1000" y="227"/>
                  </a:cubicBezTo>
                  <a:cubicBezTo>
                    <a:pt x="1000" y="205"/>
                    <a:pt x="985" y="192"/>
                    <a:pt x="962" y="192"/>
                  </a:cubicBezTo>
                  <a:cubicBezTo>
                    <a:pt x="939" y="192"/>
                    <a:pt x="924" y="205"/>
                    <a:pt x="924" y="224"/>
                  </a:cubicBezTo>
                  <a:cubicBezTo>
                    <a:pt x="924" y="240"/>
                    <a:pt x="935" y="250"/>
                    <a:pt x="949" y="255"/>
                  </a:cubicBezTo>
                  <a:cubicBezTo>
                    <a:pt x="967" y="262"/>
                    <a:pt x="967" y="262"/>
                    <a:pt x="967" y="262"/>
                  </a:cubicBezTo>
                  <a:cubicBezTo>
                    <a:pt x="979" y="267"/>
                    <a:pt x="988" y="272"/>
                    <a:pt x="988" y="286"/>
                  </a:cubicBezTo>
                  <a:cubicBezTo>
                    <a:pt x="988" y="298"/>
                    <a:pt x="979" y="308"/>
                    <a:pt x="962" y="308"/>
                  </a:cubicBezTo>
                  <a:cubicBezTo>
                    <a:pt x="945" y="308"/>
                    <a:pt x="935" y="299"/>
                    <a:pt x="935" y="286"/>
                  </a:cubicBezTo>
                  <a:cubicBezTo>
                    <a:pt x="935" y="282"/>
                    <a:pt x="935" y="282"/>
                    <a:pt x="935" y="282"/>
                  </a:cubicBezTo>
                  <a:cubicBezTo>
                    <a:pt x="921" y="282"/>
                    <a:pt x="921" y="282"/>
                    <a:pt x="921" y="282"/>
                  </a:cubicBezTo>
                  <a:cubicBezTo>
                    <a:pt x="921" y="285"/>
                    <a:pt x="921" y="285"/>
                    <a:pt x="921" y="285"/>
                  </a:cubicBezTo>
                  <a:cubicBezTo>
                    <a:pt x="921" y="307"/>
                    <a:pt x="938" y="320"/>
                    <a:pt x="962" y="320"/>
                  </a:cubicBezTo>
                  <a:cubicBezTo>
                    <a:pt x="986" y="320"/>
                    <a:pt x="1003" y="306"/>
                    <a:pt x="1003" y="284"/>
                  </a:cubicBezTo>
                  <a:cubicBezTo>
                    <a:pt x="1003" y="262"/>
                    <a:pt x="987" y="255"/>
                    <a:pt x="972" y="249"/>
                  </a:cubicBezTo>
                  <a:cubicBezTo>
                    <a:pt x="952" y="241"/>
                    <a:pt x="952" y="241"/>
                    <a:pt x="952" y="241"/>
                  </a:cubicBezTo>
                  <a:cubicBezTo>
                    <a:pt x="944" y="238"/>
                    <a:pt x="938" y="231"/>
                    <a:pt x="938" y="223"/>
                  </a:cubicBezTo>
                  <a:cubicBezTo>
                    <a:pt x="938" y="212"/>
                    <a:pt x="946" y="204"/>
                    <a:pt x="962" y="204"/>
                  </a:cubicBezTo>
                  <a:cubicBezTo>
                    <a:pt x="977" y="204"/>
                    <a:pt x="986" y="214"/>
                    <a:pt x="986" y="226"/>
                  </a:cubicBezTo>
                  <a:cubicBezTo>
                    <a:pt x="986" y="229"/>
                    <a:pt x="986" y="229"/>
                    <a:pt x="986" y="229"/>
                  </a:cubicBezTo>
                  <a:lnTo>
                    <a:pt x="1000" y="229"/>
                  </a:lnTo>
                  <a:close/>
                  <a:moveTo>
                    <a:pt x="1013" y="207"/>
                  </a:moveTo>
                  <a:cubicBezTo>
                    <a:pt x="1046" y="207"/>
                    <a:pt x="1046" y="207"/>
                    <a:pt x="1046" y="207"/>
                  </a:cubicBezTo>
                  <a:cubicBezTo>
                    <a:pt x="1046" y="318"/>
                    <a:pt x="1046" y="318"/>
                    <a:pt x="1046" y="318"/>
                  </a:cubicBezTo>
                  <a:cubicBezTo>
                    <a:pt x="1060" y="318"/>
                    <a:pt x="1060" y="318"/>
                    <a:pt x="1060" y="318"/>
                  </a:cubicBezTo>
                  <a:cubicBezTo>
                    <a:pt x="1060" y="207"/>
                    <a:pt x="1060" y="207"/>
                    <a:pt x="1060" y="207"/>
                  </a:cubicBezTo>
                  <a:cubicBezTo>
                    <a:pt x="1093" y="207"/>
                    <a:pt x="1093" y="207"/>
                    <a:pt x="1093" y="207"/>
                  </a:cubicBezTo>
                  <a:cubicBezTo>
                    <a:pt x="1093" y="194"/>
                    <a:pt x="1093" y="194"/>
                    <a:pt x="1093" y="194"/>
                  </a:cubicBezTo>
                  <a:cubicBezTo>
                    <a:pt x="1013" y="194"/>
                    <a:pt x="1013" y="194"/>
                    <a:pt x="1013" y="194"/>
                  </a:cubicBezTo>
                  <a:lnTo>
                    <a:pt x="1013" y="207"/>
                  </a:lnTo>
                  <a:close/>
                  <a:moveTo>
                    <a:pt x="1182" y="229"/>
                  </a:moveTo>
                  <a:cubicBezTo>
                    <a:pt x="1182" y="227"/>
                    <a:pt x="1182" y="227"/>
                    <a:pt x="1182" y="227"/>
                  </a:cubicBezTo>
                  <a:cubicBezTo>
                    <a:pt x="1182" y="205"/>
                    <a:pt x="1166" y="192"/>
                    <a:pt x="1143" y="192"/>
                  </a:cubicBezTo>
                  <a:cubicBezTo>
                    <a:pt x="1120" y="192"/>
                    <a:pt x="1105" y="205"/>
                    <a:pt x="1105" y="224"/>
                  </a:cubicBezTo>
                  <a:cubicBezTo>
                    <a:pt x="1105" y="240"/>
                    <a:pt x="1117" y="250"/>
                    <a:pt x="1131" y="255"/>
                  </a:cubicBezTo>
                  <a:cubicBezTo>
                    <a:pt x="1149" y="262"/>
                    <a:pt x="1149" y="262"/>
                    <a:pt x="1149" y="262"/>
                  </a:cubicBezTo>
                  <a:cubicBezTo>
                    <a:pt x="1160" y="267"/>
                    <a:pt x="1170" y="272"/>
                    <a:pt x="1170" y="286"/>
                  </a:cubicBezTo>
                  <a:cubicBezTo>
                    <a:pt x="1170" y="298"/>
                    <a:pt x="1160" y="308"/>
                    <a:pt x="1143" y="308"/>
                  </a:cubicBezTo>
                  <a:cubicBezTo>
                    <a:pt x="1127" y="308"/>
                    <a:pt x="1117" y="299"/>
                    <a:pt x="1117" y="286"/>
                  </a:cubicBezTo>
                  <a:cubicBezTo>
                    <a:pt x="1117" y="282"/>
                    <a:pt x="1117" y="282"/>
                    <a:pt x="1117" y="282"/>
                  </a:cubicBezTo>
                  <a:cubicBezTo>
                    <a:pt x="1103" y="282"/>
                    <a:pt x="1103" y="282"/>
                    <a:pt x="1103" y="282"/>
                  </a:cubicBezTo>
                  <a:cubicBezTo>
                    <a:pt x="1103" y="285"/>
                    <a:pt x="1103" y="285"/>
                    <a:pt x="1103" y="285"/>
                  </a:cubicBezTo>
                  <a:cubicBezTo>
                    <a:pt x="1103" y="307"/>
                    <a:pt x="1119" y="320"/>
                    <a:pt x="1143" y="320"/>
                  </a:cubicBezTo>
                  <a:cubicBezTo>
                    <a:pt x="1168" y="320"/>
                    <a:pt x="1184" y="306"/>
                    <a:pt x="1184" y="284"/>
                  </a:cubicBezTo>
                  <a:cubicBezTo>
                    <a:pt x="1184" y="262"/>
                    <a:pt x="1168" y="255"/>
                    <a:pt x="1154" y="249"/>
                  </a:cubicBezTo>
                  <a:cubicBezTo>
                    <a:pt x="1133" y="241"/>
                    <a:pt x="1133" y="241"/>
                    <a:pt x="1133" y="241"/>
                  </a:cubicBezTo>
                  <a:cubicBezTo>
                    <a:pt x="1125" y="238"/>
                    <a:pt x="1119" y="231"/>
                    <a:pt x="1119" y="223"/>
                  </a:cubicBezTo>
                  <a:cubicBezTo>
                    <a:pt x="1119" y="212"/>
                    <a:pt x="1128" y="204"/>
                    <a:pt x="1143" y="204"/>
                  </a:cubicBezTo>
                  <a:cubicBezTo>
                    <a:pt x="1159" y="204"/>
                    <a:pt x="1168" y="214"/>
                    <a:pt x="1168" y="226"/>
                  </a:cubicBezTo>
                  <a:cubicBezTo>
                    <a:pt x="1168" y="229"/>
                    <a:pt x="1168" y="229"/>
                    <a:pt x="1168" y="229"/>
                  </a:cubicBezTo>
                  <a:lnTo>
                    <a:pt x="1182" y="229"/>
                  </a:lnTo>
                  <a:close/>
                  <a:moveTo>
                    <a:pt x="3" y="461"/>
                  </a:moveTo>
                  <a:cubicBezTo>
                    <a:pt x="29" y="461"/>
                    <a:pt x="29" y="461"/>
                    <a:pt x="29" y="461"/>
                  </a:cubicBezTo>
                  <a:cubicBezTo>
                    <a:pt x="42" y="461"/>
                    <a:pt x="51" y="453"/>
                    <a:pt x="51" y="441"/>
                  </a:cubicBezTo>
                  <a:cubicBezTo>
                    <a:pt x="51" y="432"/>
                    <a:pt x="46" y="426"/>
                    <a:pt x="38" y="423"/>
                  </a:cubicBezTo>
                  <a:cubicBezTo>
                    <a:pt x="38" y="423"/>
                    <a:pt x="38" y="423"/>
                    <a:pt x="38" y="423"/>
                  </a:cubicBezTo>
                  <a:cubicBezTo>
                    <a:pt x="45" y="420"/>
                    <a:pt x="49" y="415"/>
                    <a:pt x="49" y="406"/>
                  </a:cubicBezTo>
                  <a:cubicBezTo>
                    <a:pt x="49" y="395"/>
                    <a:pt x="40" y="387"/>
                    <a:pt x="27" y="387"/>
                  </a:cubicBezTo>
                  <a:cubicBezTo>
                    <a:pt x="3" y="387"/>
                    <a:pt x="3" y="387"/>
                    <a:pt x="3" y="387"/>
                  </a:cubicBezTo>
                  <a:lnTo>
                    <a:pt x="3" y="461"/>
                  </a:lnTo>
                  <a:close/>
                  <a:moveTo>
                    <a:pt x="26" y="395"/>
                  </a:moveTo>
                  <a:cubicBezTo>
                    <a:pt x="35" y="395"/>
                    <a:pt x="40" y="399"/>
                    <a:pt x="40" y="407"/>
                  </a:cubicBezTo>
                  <a:cubicBezTo>
                    <a:pt x="40" y="415"/>
                    <a:pt x="35" y="420"/>
                    <a:pt x="26" y="420"/>
                  </a:cubicBezTo>
                  <a:cubicBezTo>
                    <a:pt x="11" y="420"/>
                    <a:pt x="11" y="420"/>
                    <a:pt x="11" y="420"/>
                  </a:cubicBezTo>
                  <a:cubicBezTo>
                    <a:pt x="11" y="395"/>
                    <a:pt x="11" y="395"/>
                    <a:pt x="11" y="395"/>
                  </a:cubicBezTo>
                  <a:lnTo>
                    <a:pt x="26" y="395"/>
                  </a:lnTo>
                  <a:close/>
                  <a:moveTo>
                    <a:pt x="28" y="427"/>
                  </a:moveTo>
                  <a:cubicBezTo>
                    <a:pt x="37" y="427"/>
                    <a:pt x="42" y="432"/>
                    <a:pt x="42" y="441"/>
                  </a:cubicBezTo>
                  <a:cubicBezTo>
                    <a:pt x="42" y="449"/>
                    <a:pt x="37" y="454"/>
                    <a:pt x="28" y="454"/>
                  </a:cubicBezTo>
                  <a:cubicBezTo>
                    <a:pt x="11" y="454"/>
                    <a:pt x="11" y="454"/>
                    <a:pt x="11" y="454"/>
                  </a:cubicBezTo>
                  <a:cubicBezTo>
                    <a:pt x="11" y="427"/>
                    <a:pt x="11" y="427"/>
                    <a:pt x="11" y="427"/>
                  </a:cubicBezTo>
                  <a:lnTo>
                    <a:pt x="28" y="427"/>
                  </a:lnTo>
                  <a:close/>
                  <a:moveTo>
                    <a:pt x="116" y="461"/>
                  </a:moveTo>
                  <a:cubicBezTo>
                    <a:pt x="103" y="430"/>
                    <a:pt x="103" y="430"/>
                    <a:pt x="103" y="430"/>
                  </a:cubicBezTo>
                  <a:cubicBezTo>
                    <a:pt x="111" y="427"/>
                    <a:pt x="116" y="419"/>
                    <a:pt x="116" y="409"/>
                  </a:cubicBezTo>
                  <a:cubicBezTo>
                    <a:pt x="116" y="396"/>
                    <a:pt x="106" y="387"/>
                    <a:pt x="92" y="387"/>
                  </a:cubicBezTo>
                  <a:cubicBezTo>
                    <a:pt x="69" y="387"/>
                    <a:pt x="69" y="387"/>
                    <a:pt x="69" y="387"/>
                  </a:cubicBezTo>
                  <a:cubicBezTo>
                    <a:pt x="69" y="461"/>
                    <a:pt x="69" y="461"/>
                    <a:pt x="69" y="461"/>
                  </a:cubicBezTo>
                  <a:cubicBezTo>
                    <a:pt x="77" y="461"/>
                    <a:pt x="77" y="461"/>
                    <a:pt x="77" y="461"/>
                  </a:cubicBezTo>
                  <a:cubicBezTo>
                    <a:pt x="77" y="432"/>
                    <a:pt x="77" y="432"/>
                    <a:pt x="77" y="432"/>
                  </a:cubicBezTo>
                  <a:cubicBezTo>
                    <a:pt x="91" y="432"/>
                    <a:pt x="91" y="432"/>
                    <a:pt x="91" y="432"/>
                  </a:cubicBezTo>
                  <a:cubicBezTo>
                    <a:pt x="92" y="432"/>
                    <a:pt x="93" y="432"/>
                    <a:pt x="94" y="432"/>
                  </a:cubicBezTo>
                  <a:cubicBezTo>
                    <a:pt x="107" y="461"/>
                    <a:pt x="107" y="461"/>
                    <a:pt x="107" y="461"/>
                  </a:cubicBezTo>
                  <a:lnTo>
                    <a:pt x="116" y="461"/>
                  </a:lnTo>
                  <a:close/>
                  <a:moveTo>
                    <a:pt x="91" y="395"/>
                  </a:moveTo>
                  <a:cubicBezTo>
                    <a:pt x="101" y="395"/>
                    <a:pt x="108" y="401"/>
                    <a:pt x="108" y="409"/>
                  </a:cubicBezTo>
                  <a:cubicBezTo>
                    <a:pt x="108" y="419"/>
                    <a:pt x="101" y="425"/>
                    <a:pt x="91" y="425"/>
                  </a:cubicBezTo>
                  <a:cubicBezTo>
                    <a:pt x="77" y="425"/>
                    <a:pt x="77" y="425"/>
                    <a:pt x="77" y="425"/>
                  </a:cubicBezTo>
                  <a:cubicBezTo>
                    <a:pt x="77" y="395"/>
                    <a:pt x="77" y="395"/>
                    <a:pt x="77" y="395"/>
                  </a:cubicBezTo>
                  <a:lnTo>
                    <a:pt x="91" y="395"/>
                  </a:lnTo>
                  <a:close/>
                  <a:moveTo>
                    <a:pt x="144" y="387"/>
                  </a:moveTo>
                  <a:cubicBezTo>
                    <a:pt x="136" y="387"/>
                    <a:pt x="136" y="387"/>
                    <a:pt x="136" y="387"/>
                  </a:cubicBezTo>
                  <a:cubicBezTo>
                    <a:pt x="136" y="461"/>
                    <a:pt x="136" y="461"/>
                    <a:pt x="136" y="461"/>
                  </a:cubicBezTo>
                  <a:cubicBezTo>
                    <a:pt x="144" y="461"/>
                    <a:pt x="144" y="461"/>
                    <a:pt x="144" y="461"/>
                  </a:cubicBezTo>
                  <a:lnTo>
                    <a:pt x="144" y="387"/>
                  </a:lnTo>
                  <a:close/>
                  <a:moveTo>
                    <a:pt x="159" y="395"/>
                  </a:moveTo>
                  <a:cubicBezTo>
                    <a:pt x="179" y="395"/>
                    <a:pt x="179" y="395"/>
                    <a:pt x="179" y="395"/>
                  </a:cubicBezTo>
                  <a:cubicBezTo>
                    <a:pt x="179" y="461"/>
                    <a:pt x="179" y="461"/>
                    <a:pt x="179" y="461"/>
                  </a:cubicBezTo>
                  <a:cubicBezTo>
                    <a:pt x="187" y="461"/>
                    <a:pt x="187" y="461"/>
                    <a:pt x="187" y="461"/>
                  </a:cubicBezTo>
                  <a:cubicBezTo>
                    <a:pt x="187" y="395"/>
                    <a:pt x="187" y="395"/>
                    <a:pt x="187" y="395"/>
                  </a:cubicBezTo>
                  <a:cubicBezTo>
                    <a:pt x="207" y="395"/>
                    <a:pt x="207" y="395"/>
                    <a:pt x="207" y="395"/>
                  </a:cubicBezTo>
                  <a:cubicBezTo>
                    <a:pt x="207" y="387"/>
                    <a:pt x="207" y="387"/>
                    <a:pt x="207" y="387"/>
                  </a:cubicBezTo>
                  <a:cubicBezTo>
                    <a:pt x="159" y="387"/>
                    <a:pt x="159" y="387"/>
                    <a:pt x="159" y="387"/>
                  </a:cubicBezTo>
                  <a:lnTo>
                    <a:pt x="159" y="395"/>
                  </a:lnTo>
                  <a:close/>
                  <a:moveTo>
                    <a:pt x="230" y="387"/>
                  </a:moveTo>
                  <a:cubicBezTo>
                    <a:pt x="221" y="387"/>
                    <a:pt x="221" y="387"/>
                    <a:pt x="221" y="387"/>
                  </a:cubicBezTo>
                  <a:cubicBezTo>
                    <a:pt x="221" y="461"/>
                    <a:pt x="221" y="461"/>
                    <a:pt x="221" y="461"/>
                  </a:cubicBezTo>
                  <a:cubicBezTo>
                    <a:pt x="230" y="461"/>
                    <a:pt x="230" y="461"/>
                    <a:pt x="230" y="461"/>
                  </a:cubicBezTo>
                  <a:lnTo>
                    <a:pt x="230" y="387"/>
                  </a:lnTo>
                  <a:close/>
                  <a:moveTo>
                    <a:pt x="295" y="408"/>
                  </a:moveTo>
                  <a:cubicBezTo>
                    <a:pt x="295" y="407"/>
                    <a:pt x="295" y="407"/>
                    <a:pt x="295" y="407"/>
                  </a:cubicBezTo>
                  <a:cubicBezTo>
                    <a:pt x="295" y="394"/>
                    <a:pt x="285" y="386"/>
                    <a:pt x="272" y="386"/>
                  </a:cubicBezTo>
                  <a:cubicBezTo>
                    <a:pt x="258" y="386"/>
                    <a:pt x="249" y="394"/>
                    <a:pt x="249" y="405"/>
                  </a:cubicBezTo>
                  <a:cubicBezTo>
                    <a:pt x="249" y="415"/>
                    <a:pt x="256" y="420"/>
                    <a:pt x="265" y="424"/>
                  </a:cubicBezTo>
                  <a:cubicBezTo>
                    <a:pt x="275" y="428"/>
                    <a:pt x="275" y="428"/>
                    <a:pt x="275" y="428"/>
                  </a:cubicBezTo>
                  <a:cubicBezTo>
                    <a:pt x="282" y="431"/>
                    <a:pt x="288" y="434"/>
                    <a:pt x="288" y="442"/>
                  </a:cubicBezTo>
                  <a:cubicBezTo>
                    <a:pt x="288" y="449"/>
                    <a:pt x="282" y="455"/>
                    <a:pt x="272" y="455"/>
                  </a:cubicBezTo>
                  <a:cubicBezTo>
                    <a:pt x="262" y="455"/>
                    <a:pt x="256" y="449"/>
                    <a:pt x="256" y="442"/>
                  </a:cubicBezTo>
                  <a:cubicBezTo>
                    <a:pt x="256" y="440"/>
                    <a:pt x="256" y="440"/>
                    <a:pt x="256" y="440"/>
                  </a:cubicBezTo>
                  <a:cubicBezTo>
                    <a:pt x="248" y="440"/>
                    <a:pt x="248" y="440"/>
                    <a:pt x="248" y="440"/>
                  </a:cubicBezTo>
                  <a:cubicBezTo>
                    <a:pt x="248" y="441"/>
                    <a:pt x="248" y="441"/>
                    <a:pt x="248" y="441"/>
                  </a:cubicBezTo>
                  <a:cubicBezTo>
                    <a:pt x="248" y="454"/>
                    <a:pt x="258" y="462"/>
                    <a:pt x="272" y="462"/>
                  </a:cubicBezTo>
                  <a:cubicBezTo>
                    <a:pt x="286" y="462"/>
                    <a:pt x="296" y="454"/>
                    <a:pt x="296" y="441"/>
                  </a:cubicBezTo>
                  <a:cubicBezTo>
                    <a:pt x="296" y="428"/>
                    <a:pt x="287" y="424"/>
                    <a:pt x="278" y="420"/>
                  </a:cubicBezTo>
                  <a:cubicBezTo>
                    <a:pt x="266" y="415"/>
                    <a:pt x="266" y="415"/>
                    <a:pt x="266" y="415"/>
                  </a:cubicBezTo>
                  <a:cubicBezTo>
                    <a:pt x="261" y="413"/>
                    <a:pt x="258" y="410"/>
                    <a:pt x="258" y="405"/>
                  </a:cubicBezTo>
                  <a:cubicBezTo>
                    <a:pt x="258" y="398"/>
                    <a:pt x="263" y="393"/>
                    <a:pt x="272" y="393"/>
                  </a:cubicBezTo>
                  <a:cubicBezTo>
                    <a:pt x="281" y="393"/>
                    <a:pt x="286" y="399"/>
                    <a:pt x="286" y="407"/>
                  </a:cubicBezTo>
                  <a:cubicBezTo>
                    <a:pt x="286" y="408"/>
                    <a:pt x="286" y="408"/>
                    <a:pt x="286" y="408"/>
                  </a:cubicBezTo>
                  <a:lnTo>
                    <a:pt x="295" y="408"/>
                  </a:lnTo>
                  <a:close/>
                  <a:moveTo>
                    <a:pt x="362" y="387"/>
                  </a:moveTo>
                  <a:cubicBezTo>
                    <a:pt x="353" y="387"/>
                    <a:pt x="353" y="387"/>
                    <a:pt x="353" y="387"/>
                  </a:cubicBezTo>
                  <a:cubicBezTo>
                    <a:pt x="353" y="420"/>
                    <a:pt x="353" y="420"/>
                    <a:pt x="353" y="420"/>
                  </a:cubicBezTo>
                  <a:cubicBezTo>
                    <a:pt x="323" y="420"/>
                    <a:pt x="323" y="420"/>
                    <a:pt x="323" y="420"/>
                  </a:cubicBezTo>
                  <a:cubicBezTo>
                    <a:pt x="323" y="387"/>
                    <a:pt x="323" y="387"/>
                    <a:pt x="323" y="387"/>
                  </a:cubicBezTo>
                  <a:cubicBezTo>
                    <a:pt x="314" y="387"/>
                    <a:pt x="314" y="387"/>
                    <a:pt x="314" y="387"/>
                  </a:cubicBezTo>
                  <a:cubicBezTo>
                    <a:pt x="314" y="461"/>
                    <a:pt x="314" y="461"/>
                    <a:pt x="314" y="461"/>
                  </a:cubicBezTo>
                  <a:cubicBezTo>
                    <a:pt x="323" y="461"/>
                    <a:pt x="323" y="461"/>
                    <a:pt x="323" y="461"/>
                  </a:cubicBezTo>
                  <a:cubicBezTo>
                    <a:pt x="323" y="427"/>
                    <a:pt x="323" y="427"/>
                    <a:pt x="323" y="427"/>
                  </a:cubicBezTo>
                  <a:cubicBezTo>
                    <a:pt x="353" y="427"/>
                    <a:pt x="353" y="427"/>
                    <a:pt x="353" y="427"/>
                  </a:cubicBezTo>
                  <a:cubicBezTo>
                    <a:pt x="353" y="461"/>
                    <a:pt x="353" y="461"/>
                    <a:pt x="353" y="461"/>
                  </a:cubicBezTo>
                  <a:cubicBezTo>
                    <a:pt x="362" y="461"/>
                    <a:pt x="362" y="461"/>
                    <a:pt x="362" y="461"/>
                  </a:cubicBezTo>
                  <a:lnTo>
                    <a:pt x="362" y="387"/>
                  </a:lnTo>
                  <a:close/>
                  <a:moveTo>
                    <a:pt x="448" y="438"/>
                  </a:moveTo>
                  <a:cubicBezTo>
                    <a:pt x="448" y="440"/>
                    <a:pt x="448" y="440"/>
                    <a:pt x="448" y="440"/>
                  </a:cubicBezTo>
                  <a:cubicBezTo>
                    <a:pt x="448" y="448"/>
                    <a:pt x="443" y="454"/>
                    <a:pt x="433" y="454"/>
                  </a:cubicBezTo>
                  <a:cubicBezTo>
                    <a:pt x="423" y="454"/>
                    <a:pt x="417" y="448"/>
                    <a:pt x="417" y="439"/>
                  </a:cubicBezTo>
                  <a:cubicBezTo>
                    <a:pt x="417" y="410"/>
                    <a:pt x="417" y="410"/>
                    <a:pt x="417" y="410"/>
                  </a:cubicBezTo>
                  <a:cubicBezTo>
                    <a:pt x="417" y="401"/>
                    <a:pt x="423" y="394"/>
                    <a:pt x="433" y="394"/>
                  </a:cubicBezTo>
                  <a:cubicBezTo>
                    <a:pt x="443" y="394"/>
                    <a:pt x="448" y="400"/>
                    <a:pt x="448" y="408"/>
                  </a:cubicBezTo>
                  <a:cubicBezTo>
                    <a:pt x="448" y="410"/>
                    <a:pt x="448" y="410"/>
                    <a:pt x="448" y="410"/>
                  </a:cubicBezTo>
                  <a:cubicBezTo>
                    <a:pt x="457" y="410"/>
                    <a:pt x="457" y="410"/>
                    <a:pt x="457" y="410"/>
                  </a:cubicBezTo>
                  <a:cubicBezTo>
                    <a:pt x="457" y="409"/>
                    <a:pt x="457" y="409"/>
                    <a:pt x="457" y="409"/>
                  </a:cubicBezTo>
                  <a:cubicBezTo>
                    <a:pt x="457" y="395"/>
                    <a:pt x="447" y="386"/>
                    <a:pt x="433" y="386"/>
                  </a:cubicBezTo>
                  <a:cubicBezTo>
                    <a:pt x="418" y="386"/>
                    <a:pt x="409" y="395"/>
                    <a:pt x="409" y="410"/>
                  </a:cubicBezTo>
                  <a:cubicBezTo>
                    <a:pt x="409" y="439"/>
                    <a:pt x="409" y="439"/>
                    <a:pt x="409" y="439"/>
                  </a:cubicBezTo>
                  <a:cubicBezTo>
                    <a:pt x="409" y="453"/>
                    <a:pt x="419" y="462"/>
                    <a:pt x="433" y="462"/>
                  </a:cubicBezTo>
                  <a:cubicBezTo>
                    <a:pt x="447" y="462"/>
                    <a:pt x="457" y="454"/>
                    <a:pt x="457" y="440"/>
                  </a:cubicBezTo>
                  <a:cubicBezTo>
                    <a:pt x="457" y="438"/>
                    <a:pt x="457" y="438"/>
                    <a:pt x="457" y="438"/>
                  </a:cubicBezTo>
                  <a:lnTo>
                    <a:pt x="448" y="438"/>
                  </a:lnTo>
                  <a:close/>
                  <a:moveTo>
                    <a:pt x="519" y="410"/>
                  </a:moveTo>
                  <a:cubicBezTo>
                    <a:pt x="519" y="395"/>
                    <a:pt x="510" y="386"/>
                    <a:pt x="495" y="386"/>
                  </a:cubicBezTo>
                  <a:cubicBezTo>
                    <a:pt x="480" y="386"/>
                    <a:pt x="471" y="395"/>
                    <a:pt x="471" y="410"/>
                  </a:cubicBezTo>
                  <a:cubicBezTo>
                    <a:pt x="471" y="439"/>
                    <a:pt x="471" y="439"/>
                    <a:pt x="471" y="439"/>
                  </a:cubicBezTo>
                  <a:cubicBezTo>
                    <a:pt x="471" y="453"/>
                    <a:pt x="481" y="462"/>
                    <a:pt x="495" y="462"/>
                  </a:cubicBezTo>
                  <a:cubicBezTo>
                    <a:pt x="510" y="462"/>
                    <a:pt x="519" y="453"/>
                    <a:pt x="519" y="439"/>
                  </a:cubicBezTo>
                  <a:lnTo>
                    <a:pt x="519" y="410"/>
                  </a:lnTo>
                  <a:close/>
                  <a:moveTo>
                    <a:pt x="480" y="410"/>
                  </a:moveTo>
                  <a:cubicBezTo>
                    <a:pt x="480" y="401"/>
                    <a:pt x="485" y="394"/>
                    <a:pt x="495" y="394"/>
                  </a:cubicBezTo>
                  <a:cubicBezTo>
                    <a:pt x="505" y="394"/>
                    <a:pt x="511" y="401"/>
                    <a:pt x="511" y="410"/>
                  </a:cubicBezTo>
                  <a:cubicBezTo>
                    <a:pt x="511" y="439"/>
                    <a:pt x="511" y="439"/>
                    <a:pt x="511" y="439"/>
                  </a:cubicBezTo>
                  <a:cubicBezTo>
                    <a:pt x="511" y="448"/>
                    <a:pt x="505" y="454"/>
                    <a:pt x="495" y="454"/>
                  </a:cubicBezTo>
                  <a:cubicBezTo>
                    <a:pt x="485" y="454"/>
                    <a:pt x="480" y="448"/>
                    <a:pt x="480" y="439"/>
                  </a:cubicBezTo>
                  <a:lnTo>
                    <a:pt x="480" y="410"/>
                  </a:lnTo>
                  <a:close/>
                  <a:moveTo>
                    <a:pt x="546" y="387"/>
                  </a:moveTo>
                  <a:cubicBezTo>
                    <a:pt x="537" y="387"/>
                    <a:pt x="537" y="387"/>
                    <a:pt x="537" y="387"/>
                  </a:cubicBezTo>
                  <a:cubicBezTo>
                    <a:pt x="537" y="461"/>
                    <a:pt x="537" y="461"/>
                    <a:pt x="537" y="461"/>
                  </a:cubicBezTo>
                  <a:cubicBezTo>
                    <a:pt x="578" y="461"/>
                    <a:pt x="578" y="461"/>
                    <a:pt x="578" y="461"/>
                  </a:cubicBezTo>
                  <a:cubicBezTo>
                    <a:pt x="578" y="453"/>
                    <a:pt x="578" y="453"/>
                    <a:pt x="578" y="453"/>
                  </a:cubicBezTo>
                  <a:cubicBezTo>
                    <a:pt x="546" y="453"/>
                    <a:pt x="546" y="453"/>
                    <a:pt x="546" y="453"/>
                  </a:cubicBezTo>
                  <a:lnTo>
                    <a:pt x="546" y="387"/>
                  </a:lnTo>
                  <a:close/>
                  <a:moveTo>
                    <a:pt x="627" y="387"/>
                  </a:moveTo>
                  <a:cubicBezTo>
                    <a:pt x="627" y="439"/>
                    <a:pt x="627" y="439"/>
                    <a:pt x="627" y="439"/>
                  </a:cubicBezTo>
                  <a:cubicBezTo>
                    <a:pt x="627" y="448"/>
                    <a:pt x="621" y="454"/>
                    <a:pt x="612" y="454"/>
                  </a:cubicBezTo>
                  <a:cubicBezTo>
                    <a:pt x="602" y="454"/>
                    <a:pt x="596" y="448"/>
                    <a:pt x="596" y="439"/>
                  </a:cubicBezTo>
                  <a:cubicBezTo>
                    <a:pt x="596" y="387"/>
                    <a:pt x="596" y="387"/>
                    <a:pt x="596" y="387"/>
                  </a:cubicBezTo>
                  <a:cubicBezTo>
                    <a:pt x="588" y="387"/>
                    <a:pt x="588" y="387"/>
                    <a:pt x="588" y="387"/>
                  </a:cubicBezTo>
                  <a:cubicBezTo>
                    <a:pt x="588" y="439"/>
                    <a:pt x="588" y="439"/>
                    <a:pt x="588" y="439"/>
                  </a:cubicBezTo>
                  <a:cubicBezTo>
                    <a:pt x="588" y="453"/>
                    <a:pt x="598" y="462"/>
                    <a:pt x="612" y="462"/>
                  </a:cubicBezTo>
                  <a:cubicBezTo>
                    <a:pt x="626" y="462"/>
                    <a:pt x="635" y="453"/>
                    <a:pt x="635" y="439"/>
                  </a:cubicBezTo>
                  <a:cubicBezTo>
                    <a:pt x="635" y="387"/>
                    <a:pt x="635" y="387"/>
                    <a:pt x="635" y="387"/>
                  </a:cubicBezTo>
                  <a:lnTo>
                    <a:pt x="627" y="387"/>
                  </a:lnTo>
                  <a:close/>
                  <a:moveTo>
                    <a:pt x="680" y="437"/>
                  </a:moveTo>
                  <a:cubicBezTo>
                    <a:pt x="685" y="437"/>
                    <a:pt x="685" y="437"/>
                    <a:pt x="685" y="437"/>
                  </a:cubicBezTo>
                  <a:cubicBezTo>
                    <a:pt x="701" y="405"/>
                    <a:pt x="701" y="405"/>
                    <a:pt x="701" y="405"/>
                  </a:cubicBezTo>
                  <a:cubicBezTo>
                    <a:pt x="701" y="461"/>
                    <a:pt x="701" y="461"/>
                    <a:pt x="701" y="461"/>
                  </a:cubicBezTo>
                  <a:cubicBezTo>
                    <a:pt x="709" y="461"/>
                    <a:pt x="709" y="461"/>
                    <a:pt x="709" y="461"/>
                  </a:cubicBezTo>
                  <a:cubicBezTo>
                    <a:pt x="709" y="387"/>
                    <a:pt x="709" y="387"/>
                    <a:pt x="709" y="387"/>
                  </a:cubicBezTo>
                  <a:cubicBezTo>
                    <a:pt x="702" y="387"/>
                    <a:pt x="702" y="387"/>
                    <a:pt x="702" y="387"/>
                  </a:cubicBezTo>
                  <a:cubicBezTo>
                    <a:pt x="682" y="426"/>
                    <a:pt x="682" y="426"/>
                    <a:pt x="682" y="426"/>
                  </a:cubicBezTo>
                  <a:cubicBezTo>
                    <a:pt x="663" y="387"/>
                    <a:pt x="663" y="387"/>
                    <a:pt x="663" y="387"/>
                  </a:cubicBezTo>
                  <a:cubicBezTo>
                    <a:pt x="656" y="387"/>
                    <a:pt x="656" y="387"/>
                    <a:pt x="656" y="387"/>
                  </a:cubicBezTo>
                  <a:cubicBezTo>
                    <a:pt x="656" y="461"/>
                    <a:pt x="656" y="461"/>
                    <a:pt x="656" y="461"/>
                  </a:cubicBezTo>
                  <a:cubicBezTo>
                    <a:pt x="664" y="461"/>
                    <a:pt x="664" y="461"/>
                    <a:pt x="664" y="461"/>
                  </a:cubicBezTo>
                  <a:cubicBezTo>
                    <a:pt x="664" y="405"/>
                    <a:pt x="664" y="405"/>
                    <a:pt x="664" y="405"/>
                  </a:cubicBezTo>
                  <a:lnTo>
                    <a:pt x="680" y="437"/>
                  </a:lnTo>
                  <a:close/>
                  <a:moveTo>
                    <a:pt x="730" y="461"/>
                  </a:moveTo>
                  <a:cubicBezTo>
                    <a:pt x="756" y="461"/>
                    <a:pt x="756" y="461"/>
                    <a:pt x="756" y="461"/>
                  </a:cubicBezTo>
                  <a:cubicBezTo>
                    <a:pt x="769" y="461"/>
                    <a:pt x="778" y="453"/>
                    <a:pt x="778" y="441"/>
                  </a:cubicBezTo>
                  <a:cubicBezTo>
                    <a:pt x="778" y="432"/>
                    <a:pt x="773" y="426"/>
                    <a:pt x="765" y="423"/>
                  </a:cubicBezTo>
                  <a:cubicBezTo>
                    <a:pt x="765" y="423"/>
                    <a:pt x="765" y="423"/>
                    <a:pt x="765" y="423"/>
                  </a:cubicBezTo>
                  <a:cubicBezTo>
                    <a:pt x="772" y="420"/>
                    <a:pt x="776" y="415"/>
                    <a:pt x="776" y="406"/>
                  </a:cubicBezTo>
                  <a:cubicBezTo>
                    <a:pt x="776" y="395"/>
                    <a:pt x="767" y="387"/>
                    <a:pt x="754" y="387"/>
                  </a:cubicBezTo>
                  <a:cubicBezTo>
                    <a:pt x="730" y="387"/>
                    <a:pt x="730" y="387"/>
                    <a:pt x="730" y="387"/>
                  </a:cubicBezTo>
                  <a:lnTo>
                    <a:pt x="730" y="461"/>
                  </a:lnTo>
                  <a:close/>
                  <a:moveTo>
                    <a:pt x="753" y="395"/>
                  </a:moveTo>
                  <a:cubicBezTo>
                    <a:pt x="762" y="395"/>
                    <a:pt x="767" y="399"/>
                    <a:pt x="767" y="407"/>
                  </a:cubicBezTo>
                  <a:cubicBezTo>
                    <a:pt x="767" y="415"/>
                    <a:pt x="762" y="420"/>
                    <a:pt x="753" y="420"/>
                  </a:cubicBezTo>
                  <a:cubicBezTo>
                    <a:pt x="739" y="420"/>
                    <a:pt x="739" y="420"/>
                    <a:pt x="739" y="420"/>
                  </a:cubicBezTo>
                  <a:cubicBezTo>
                    <a:pt x="739" y="395"/>
                    <a:pt x="739" y="395"/>
                    <a:pt x="739" y="395"/>
                  </a:cubicBezTo>
                  <a:lnTo>
                    <a:pt x="753" y="395"/>
                  </a:lnTo>
                  <a:close/>
                  <a:moveTo>
                    <a:pt x="755" y="427"/>
                  </a:moveTo>
                  <a:cubicBezTo>
                    <a:pt x="764" y="427"/>
                    <a:pt x="769" y="432"/>
                    <a:pt x="769" y="441"/>
                  </a:cubicBezTo>
                  <a:cubicBezTo>
                    <a:pt x="769" y="449"/>
                    <a:pt x="764" y="454"/>
                    <a:pt x="755" y="454"/>
                  </a:cubicBezTo>
                  <a:cubicBezTo>
                    <a:pt x="739" y="454"/>
                    <a:pt x="739" y="454"/>
                    <a:pt x="739" y="454"/>
                  </a:cubicBezTo>
                  <a:cubicBezTo>
                    <a:pt x="739" y="427"/>
                    <a:pt x="739" y="427"/>
                    <a:pt x="739" y="427"/>
                  </a:cubicBezTo>
                  <a:lnTo>
                    <a:pt x="755" y="427"/>
                  </a:lnTo>
                  <a:close/>
                  <a:moveTo>
                    <a:pt x="805" y="387"/>
                  </a:moveTo>
                  <a:cubicBezTo>
                    <a:pt x="796" y="387"/>
                    <a:pt x="796" y="387"/>
                    <a:pt x="796" y="387"/>
                  </a:cubicBezTo>
                  <a:cubicBezTo>
                    <a:pt x="796" y="461"/>
                    <a:pt x="796" y="461"/>
                    <a:pt x="796" y="461"/>
                  </a:cubicBezTo>
                  <a:cubicBezTo>
                    <a:pt x="805" y="461"/>
                    <a:pt x="805" y="461"/>
                    <a:pt x="805" y="461"/>
                  </a:cubicBezTo>
                  <a:lnTo>
                    <a:pt x="805" y="387"/>
                  </a:lnTo>
                  <a:close/>
                  <a:moveTo>
                    <a:pt x="828" y="461"/>
                  </a:moveTo>
                  <a:cubicBezTo>
                    <a:pt x="834" y="444"/>
                    <a:pt x="834" y="444"/>
                    <a:pt x="834" y="444"/>
                  </a:cubicBezTo>
                  <a:cubicBezTo>
                    <a:pt x="862" y="444"/>
                    <a:pt x="862" y="444"/>
                    <a:pt x="862" y="444"/>
                  </a:cubicBezTo>
                  <a:cubicBezTo>
                    <a:pt x="867" y="461"/>
                    <a:pt x="867" y="461"/>
                    <a:pt x="867" y="461"/>
                  </a:cubicBezTo>
                  <a:cubicBezTo>
                    <a:pt x="876" y="461"/>
                    <a:pt x="876" y="461"/>
                    <a:pt x="876" y="461"/>
                  </a:cubicBezTo>
                  <a:cubicBezTo>
                    <a:pt x="852" y="387"/>
                    <a:pt x="852" y="387"/>
                    <a:pt x="852" y="387"/>
                  </a:cubicBezTo>
                  <a:cubicBezTo>
                    <a:pt x="844" y="387"/>
                    <a:pt x="844" y="387"/>
                    <a:pt x="844" y="387"/>
                  </a:cubicBezTo>
                  <a:cubicBezTo>
                    <a:pt x="820" y="461"/>
                    <a:pt x="820" y="461"/>
                    <a:pt x="820" y="461"/>
                  </a:cubicBezTo>
                  <a:lnTo>
                    <a:pt x="828" y="461"/>
                  </a:lnTo>
                  <a:close/>
                  <a:moveTo>
                    <a:pt x="848" y="399"/>
                  </a:moveTo>
                  <a:cubicBezTo>
                    <a:pt x="860" y="437"/>
                    <a:pt x="860" y="437"/>
                    <a:pt x="860" y="437"/>
                  </a:cubicBezTo>
                  <a:cubicBezTo>
                    <a:pt x="836" y="437"/>
                    <a:pt x="836" y="437"/>
                    <a:pt x="836" y="437"/>
                  </a:cubicBezTo>
                  <a:lnTo>
                    <a:pt x="848" y="399"/>
                  </a:lnTo>
                  <a:close/>
                </a:path>
              </a:pathLst>
            </a:custGeom>
            <a:solidFill>
              <a:srgbClr val="00BCE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8" name="Freeform 8">
              <a:extLst>
                <a:ext uri="{FF2B5EF4-FFF2-40B4-BE49-F238E27FC236}">
                  <a16:creationId xmlns:a16="http://schemas.microsoft.com/office/drawing/2014/main" id="{2619677F-7E68-13DF-BCF4-9B81EFA18D1D}"/>
                </a:ext>
              </a:extLst>
            </p:cNvPr>
            <p:cNvSpPr>
              <a:spLocks noEditPoints="1"/>
            </p:cNvSpPr>
            <p:nvPr userDrawn="1"/>
          </p:nvSpPr>
          <p:spPr bwMode="auto">
            <a:xfrm>
              <a:off x="819150" y="3517900"/>
              <a:ext cx="434975" cy="493713"/>
            </a:xfrm>
            <a:custGeom>
              <a:avLst/>
              <a:gdLst>
                <a:gd name="T0" fmla="*/ 2147483646 w 274"/>
                <a:gd name="T1" fmla="*/ 2147483646 h 311"/>
                <a:gd name="T2" fmla="*/ 2147483646 w 274"/>
                <a:gd name="T3" fmla="*/ 0 h 311"/>
                <a:gd name="T4" fmla="*/ 0 w 274"/>
                <a:gd name="T5" fmla="*/ 2147483646 h 311"/>
                <a:gd name="T6" fmla="*/ 2147483646 w 274"/>
                <a:gd name="T7" fmla="*/ 2147483646 h 311"/>
                <a:gd name="T8" fmla="*/ 2147483646 w 274"/>
                <a:gd name="T9" fmla="*/ 2147483646 h 311"/>
                <a:gd name="T10" fmla="*/ 2147483646 w 274"/>
                <a:gd name="T11" fmla="*/ 2147483646 h 311"/>
                <a:gd name="T12" fmla="*/ 2147483646 w 274"/>
                <a:gd name="T13" fmla="*/ 2147483646 h 311"/>
                <a:gd name="T14" fmla="*/ 2147483646 w 274"/>
                <a:gd name="T15" fmla="*/ 2147483646 h 311"/>
                <a:gd name="T16" fmla="*/ 2147483646 w 274"/>
                <a:gd name="T17" fmla="*/ 2147483646 h 311"/>
                <a:gd name="T18" fmla="*/ 2147483646 w 274"/>
                <a:gd name="T19" fmla="*/ 2147483646 h 311"/>
                <a:gd name="T20" fmla="*/ 2147483646 w 274"/>
                <a:gd name="T21" fmla="*/ 2147483646 h 311"/>
                <a:gd name="T22" fmla="*/ 2147483646 w 274"/>
                <a:gd name="T23" fmla="*/ 2147483646 h 311"/>
                <a:gd name="T24" fmla="*/ 2147483646 w 274"/>
                <a:gd name="T25" fmla="*/ 2147483646 h 311"/>
                <a:gd name="T26" fmla="*/ 2147483646 w 274"/>
                <a:gd name="T27" fmla="*/ 2147483646 h 311"/>
                <a:gd name="T28" fmla="*/ 2147483646 w 274"/>
                <a:gd name="T29" fmla="*/ 2147483646 h 311"/>
                <a:gd name="T30" fmla="*/ 2147483646 w 274"/>
                <a:gd name="T31" fmla="*/ 2147483646 h 311"/>
                <a:gd name="T32" fmla="*/ 2147483646 w 274"/>
                <a:gd name="T33" fmla="*/ 2147483646 h 311"/>
                <a:gd name="T34" fmla="*/ 2147483646 w 274"/>
                <a:gd name="T35" fmla="*/ 2147483646 h 311"/>
                <a:gd name="T36" fmla="*/ 2147483646 w 274"/>
                <a:gd name="T37" fmla="*/ 2147483646 h 311"/>
                <a:gd name="T38" fmla="*/ 2147483646 w 274"/>
                <a:gd name="T39" fmla="*/ 2147483646 h 311"/>
                <a:gd name="T40" fmla="*/ 2147483646 w 274"/>
                <a:gd name="T41" fmla="*/ 2147483646 h 311"/>
                <a:gd name="T42" fmla="*/ 2147483646 w 274"/>
                <a:gd name="T43" fmla="*/ 2147483646 h 311"/>
                <a:gd name="T44" fmla="*/ 2147483646 w 274"/>
                <a:gd name="T45" fmla="*/ 2147483646 h 311"/>
                <a:gd name="T46" fmla="*/ 2147483646 w 274"/>
                <a:gd name="T47" fmla="*/ 2147483646 h 311"/>
                <a:gd name="T48" fmla="*/ 2147483646 w 274"/>
                <a:gd name="T49" fmla="*/ 2147483646 h 311"/>
                <a:gd name="T50" fmla="*/ 2147483646 w 274"/>
                <a:gd name="T51" fmla="*/ 2147483646 h 311"/>
                <a:gd name="T52" fmla="*/ 2147483646 w 274"/>
                <a:gd name="T53" fmla="*/ 2147483646 h 311"/>
                <a:gd name="T54" fmla="*/ 2147483646 w 274"/>
                <a:gd name="T55" fmla="*/ 2147483646 h 311"/>
                <a:gd name="T56" fmla="*/ 2147483646 w 274"/>
                <a:gd name="T57" fmla="*/ 2147483646 h 311"/>
                <a:gd name="T58" fmla="*/ 2147483646 w 274"/>
                <a:gd name="T59" fmla="*/ 2147483646 h 311"/>
                <a:gd name="T60" fmla="*/ 2147483646 w 274"/>
                <a:gd name="T61" fmla="*/ 2147483646 h 311"/>
                <a:gd name="T62" fmla="*/ 2147483646 w 274"/>
                <a:gd name="T63" fmla="*/ 2147483646 h 311"/>
                <a:gd name="T64" fmla="*/ 2147483646 w 274"/>
                <a:gd name="T65" fmla="*/ 2147483646 h 311"/>
                <a:gd name="T66" fmla="*/ 2147483646 w 274"/>
                <a:gd name="T67" fmla="*/ 2147483646 h 311"/>
                <a:gd name="T68" fmla="*/ 2147483646 w 274"/>
                <a:gd name="T69" fmla="*/ 2147483646 h 311"/>
                <a:gd name="T70" fmla="*/ 2147483646 w 274"/>
                <a:gd name="T71" fmla="*/ 2147483646 h 311"/>
                <a:gd name="T72" fmla="*/ 2147483646 w 274"/>
                <a:gd name="T73" fmla="*/ 2147483646 h 311"/>
                <a:gd name="T74" fmla="*/ 2147483646 w 274"/>
                <a:gd name="T75" fmla="*/ 2147483646 h 311"/>
                <a:gd name="T76" fmla="*/ 2147483646 w 274"/>
                <a:gd name="T77" fmla="*/ 2147483646 h 311"/>
                <a:gd name="T78" fmla="*/ 2147483646 w 274"/>
                <a:gd name="T79" fmla="*/ 2147483646 h 311"/>
                <a:gd name="T80" fmla="*/ 2147483646 w 274"/>
                <a:gd name="T81" fmla="*/ 2147483646 h 311"/>
                <a:gd name="T82" fmla="*/ 2147483646 w 274"/>
                <a:gd name="T83" fmla="*/ 2147483646 h 311"/>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274" h="311">
                  <a:moveTo>
                    <a:pt x="274" y="155"/>
                  </a:moveTo>
                  <a:lnTo>
                    <a:pt x="137" y="0"/>
                  </a:lnTo>
                  <a:lnTo>
                    <a:pt x="0" y="155"/>
                  </a:lnTo>
                  <a:lnTo>
                    <a:pt x="137" y="311"/>
                  </a:lnTo>
                  <a:lnTo>
                    <a:pt x="274" y="155"/>
                  </a:lnTo>
                  <a:close/>
                  <a:moveTo>
                    <a:pt x="111" y="258"/>
                  </a:moveTo>
                  <a:lnTo>
                    <a:pt x="164" y="258"/>
                  </a:lnTo>
                  <a:lnTo>
                    <a:pt x="137" y="288"/>
                  </a:lnTo>
                  <a:lnTo>
                    <a:pt x="111" y="258"/>
                  </a:lnTo>
                  <a:close/>
                  <a:moveTo>
                    <a:pt x="183" y="147"/>
                  </a:moveTo>
                  <a:lnTo>
                    <a:pt x="137" y="95"/>
                  </a:lnTo>
                  <a:lnTo>
                    <a:pt x="91" y="147"/>
                  </a:lnTo>
                  <a:lnTo>
                    <a:pt x="69" y="147"/>
                  </a:lnTo>
                  <a:lnTo>
                    <a:pt x="137" y="70"/>
                  </a:lnTo>
                  <a:lnTo>
                    <a:pt x="205" y="147"/>
                  </a:lnTo>
                  <a:lnTo>
                    <a:pt x="183" y="147"/>
                  </a:lnTo>
                  <a:close/>
                  <a:moveTo>
                    <a:pt x="164" y="147"/>
                  </a:moveTo>
                  <a:lnTo>
                    <a:pt x="111" y="147"/>
                  </a:lnTo>
                  <a:lnTo>
                    <a:pt x="137" y="117"/>
                  </a:lnTo>
                  <a:lnTo>
                    <a:pt x="164" y="147"/>
                  </a:lnTo>
                  <a:close/>
                  <a:moveTo>
                    <a:pt x="247" y="162"/>
                  </a:moveTo>
                  <a:lnTo>
                    <a:pt x="232" y="179"/>
                  </a:lnTo>
                  <a:lnTo>
                    <a:pt x="42" y="179"/>
                  </a:lnTo>
                  <a:lnTo>
                    <a:pt x="27" y="162"/>
                  </a:lnTo>
                  <a:lnTo>
                    <a:pt x="247" y="162"/>
                  </a:lnTo>
                  <a:close/>
                  <a:moveTo>
                    <a:pt x="219" y="194"/>
                  </a:moveTo>
                  <a:lnTo>
                    <a:pt x="204" y="211"/>
                  </a:lnTo>
                  <a:lnTo>
                    <a:pt x="70" y="211"/>
                  </a:lnTo>
                  <a:lnTo>
                    <a:pt x="55" y="194"/>
                  </a:lnTo>
                  <a:lnTo>
                    <a:pt x="219" y="194"/>
                  </a:lnTo>
                  <a:close/>
                  <a:moveTo>
                    <a:pt x="191" y="226"/>
                  </a:moveTo>
                  <a:lnTo>
                    <a:pt x="177" y="243"/>
                  </a:lnTo>
                  <a:lnTo>
                    <a:pt x="97" y="243"/>
                  </a:lnTo>
                  <a:lnTo>
                    <a:pt x="83" y="226"/>
                  </a:lnTo>
                  <a:lnTo>
                    <a:pt x="191" y="226"/>
                  </a:lnTo>
                  <a:close/>
                  <a:moveTo>
                    <a:pt x="247" y="147"/>
                  </a:moveTo>
                  <a:lnTo>
                    <a:pt x="225" y="147"/>
                  </a:lnTo>
                  <a:lnTo>
                    <a:pt x="137" y="47"/>
                  </a:lnTo>
                  <a:lnTo>
                    <a:pt x="49" y="147"/>
                  </a:lnTo>
                  <a:lnTo>
                    <a:pt x="27" y="147"/>
                  </a:lnTo>
                  <a:lnTo>
                    <a:pt x="137" y="22"/>
                  </a:lnTo>
                  <a:lnTo>
                    <a:pt x="247" y="14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grpSp>
      <p:sp>
        <p:nvSpPr>
          <p:cNvPr id="2" name="Title 1"/>
          <p:cNvSpPr>
            <a:spLocks noGrp="1"/>
          </p:cNvSpPr>
          <p:nvPr>
            <p:ph type="title"/>
          </p:nvPr>
        </p:nvSpPr>
        <p:spPr>
          <a:xfrm>
            <a:off x="1419283" y="1727945"/>
            <a:ext cx="6305434" cy="1122829"/>
          </a:xfrm>
        </p:spPr>
        <p:txBody>
          <a:bodyPr anchor="b"/>
          <a:lstStyle>
            <a:lvl1pPr marL="0" algn="ctr" defTabSz="457200" rtl="0" eaLnBrk="1" latinLnBrk="0" hangingPunct="1">
              <a:lnSpc>
                <a:spcPct val="95000"/>
              </a:lnSpc>
              <a:spcBef>
                <a:spcPct val="0"/>
              </a:spcBef>
              <a:spcAft>
                <a:spcPts val="400"/>
              </a:spcAft>
              <a:buNone/>
              <a:defRPr lang="en-US" sz="3600" b="0" kern="1200" dirty="0">
                <a:solidFill>
                  <a:schemeClr val="bg1"/>
                </a:solidFill>
                <a:latin typeface="Arial" panose="020B0604020202020204" pitchFamily="34" charset="0"/>
                <a:ea typeface="+mj-ea"/>
                <a:cs typeface="Arial" panose="020B0604020202020204" pitchFamily="34" charset="0"/>
              </a:defRPr>
            </a:lvl1pPr>
          </a:lstStyle>
          <a:p>
            <a:r>
              <a:rPr lang="en-US"/>
              <a:t>Click to edit Master title style</a:t>
            </a:r>
          </a:p>
        </p:txBody>
      </p:sp>
      <p:sp>
        <p:nvSpPr>
          <p:cNvPr id="10" name="Subtitle 2"/>
          <p:cNvSpPr>
            <a:spLocks noGrp="1"/>
          </p:cNvSpPr>
          <p:nvPr>
            <p:ph type="subTitle" idx="1"/>
          </p:nvPr>
        </p:nvSpPr>
        <p:spPr>
          <a:xfrm>
            <a:off x="3449170" y="3102923"/>
            <a:ext cx="2212042" cy="453824"/>
          </a:xfrm>
        </p:spPr>
        <p:txBody>
          <a:bodyPr/>
          <a:lstStyle>
            <a:lvl1pPr marL="0" indent="0" algn="ctr">
              <a:lnSpc>
                <a:spcPct val="100000"/>
              </a:lnSpc>
              <a:spcBef>
                <a:spcPts val="0"/>
              </a:spcBef>
              <a:spcAft>
                <a:spcPts val="600"/>
              </a:spcAft>
              <a:buNone/>
              <a:defRPr sz="1200" b="0">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9" name="Footer Placeholder 4">
            <a:extLst>
              <a:ext uri="{FF2B5EF4-FFF2-40B4-BE49-F238E27FC236}">
                <a16:creationId xmlns:a16="http://schemas.microsoft.com/office/drawing/2014/main" id="{920F9FDE-1016-189A-19E1-8755C31DD7C8}"/>
              </a:ext>
            </a:extLst>
          </p:cNvPr>
          <p:cNvSpPr>
            <a:spLocks noGrp="1"/>
          </p:cNvSpPr>
          <p:nvPr>
            <p:ph type="ftr" sz="quarter" idx="10"/>
          </p:nvPr>
        </p:nvSpPr>
        <p:spPr/>
        <p:txBody>
          <a:bodyPr/>
          <a:lstStyle>
            <a:lvl1pPr>
              <a:defRPr/>
            </a:lvl1pPr>
          </a:lstStyle>
          <a:p>
            <a:pPr>
              <a:defRPr/>
            </a:pPr>
            <a:r>
              <a:rPr lang="en-US"/>
              <a:t>SECTION TITLE</a:t>
            </a:r>
          </a:p>
        </p:txBody>
      </p:sp>
      <p:sp>
        <p:nvSpPr>
          <p:cNvPr id="11" name="Slide Number Placeholder 5">
            <a:extLst>
              <a:ext uri="{FF2B5EF4-FFF2-40B4-BE49-F238E27FC236}">
                <a16:creationId xmlns:a16="http://schemas.microsoft.com/office/drawing/2014/main" id="{E11A8CBB-2742-167A-0CA3-BF7D1CDF283C}"/>
              </a:ext>
            </a:extLst>
          </p:cNvPr>
          <p:cNvSpPr>
            <a:spLocks noGrp="1"/>
          </p:cNvSpPr>
          <p:nvPr>
            <p:ph type="sldNum" sz="quarter" idx="11"/>
          </p:nvPr>
        </p:nvSpPr>
        <p:spPr>
          <a:xfrm>
            <a:off x="574675" y="4700588"/>
            <a:ext cx="368300" cy="273050"/>
          </a:xfrm>
        </p:spPr>
        <p:txBody>
          <a:bodyPr/>
          <a:lstStyle>
            <a:lvl1pPr>
              <a:defRPr/>
            </a:lvl1pPr>
          </a:lstStyle>
          <a:p>
            <a:fld id="{2BCB1D36-253A-4EEF-BA23-A6D4EE229350}" type="slidenum">
              <a:rPr lang="en-US" altLang="en-US"/>
              <a:pPr/>
              <a:t>‹#›</a:t>
            </a:fld>
            <a:endParaRPr lang="en-US" altLang="en-US"/>
          </a:p>
        </p:txBody>
      </p:sp>
    </p:spTree>
    <p:extLst>
      <p:ext uri="{BB962C8B-B14F-4D97-AF65-F5344CB8AC3E}">
        <p14:creationId xmlns:p14="http://schemas.microsoft.com/office/powerpoint/2010/main" val="1484575950"/>
      </p:ext>
    </p:extLst>
  </p:cSld>
  <p:clrMapOvr>
    <a:masterClrMapping/>
  </p:clrMapOvr>
  <p:transition spd="slow">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Section Divider - Whit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0677F7E-61AC-3F29-8A56-74A8DC7F75D4}"/>
              </a:ext>
            </a:extLst>
          </p:cNvPr>
          <p:cNvSpPr/>
          <p:nvPr userDrawn="1"/>
        </p:nvSpPr>
        <p:spPr>
          <a:xfrm>
            <a:off x="0" y="0"/>
            <a:ext cx="9144000" cy="5143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cxnSp>
        <p:nvCxnSpPr>
          <p:cNvPr id="5" name="Straight Connector 4">
            <a:extLst>
              <a:ext uri="{FF2B5EF4-FFF2-40B4-BE49-F238E27FC236}">
                <a16:creationId xmlns:a16="http://schemas.microsoft.com/office/drawing/2014/main" id="{8B44E7D2-E2F0-B81E-5BDD-A4AA1EAB2A5D}"/>
              </a:ext>
            </a:extLst>
          </p:cNvPr>
          <p:cNvCxnSpPr/>
          <p:nvPr userDrawn="1"/>
        </p:nvCxnSpPr>
        <p:spPr>
          <a:xfrm>
            <a:off x="3119438" y="2992438"/>
            <a:ext cx="2884487" cy="0"/>
          </a:xfrm>
          <a:prstGeom prst="line">
            <a:avLst/>
          </a:prstGeom>
          <a:ln w="6350">
            <a:solidFill>
              <a:schemeClr val="accent2"/>
            </a:solidFill>
          </a:ln>
          <a:effectLst/>
        </p:spPr>
        <p:style>
          <a:lnRef idx="2">
            <a:schemeClr val="accent1"/>
          </a:lnRef>
          <a:fillRef idx="0">
            <a:schemeClr val="accent1"/>
          </a:fillRef>
          <a:effectRef idx="1">
            <a:schemeClr val="accent1"/>
          </a:effectRef>
          <a:fontRef idx="minor">
            <a:schemeClr val="tx1"/>
          </a:fontRef>
        </p:style>
      </p:cxnSp>
      <p:grpSp>
        <p:nvGrpSpPr>
          <p:cNvPr id="6" name="Group 8">
            <a:extLst>
              <a:ext uri="{FF2B5EF4-FFF2-40B4-BE49-F238E27FC236}">
                <a16:creationId xmlns:a16="http://schemas.microsoft.com/office/drawing/2014/main" id="{BF3AFDF4-EE44-FA8B-F62F-67C764D39B64}"/>
              </a:ext>
            </a:extLst>
          </p:cNvPr>
          <p:cNvGrpSpPr>
            <a:grpSpLocks/>
          </p:cNvGrpSpPr>
          <p:nvPr userDrawn="1"/>
        </p:nvGrpSpPr>
        <p:grpSpPr bwMode="auto">
          <a:xfrm>
            <a:off x="7415213" y="4538663"/>
            <a:ext cx="1009650" cy="387350"/>
            <a:chOff x="7414932" y="4464423"/>
            <a:chExt cx="1009585" cy="387631"/>
          </a:xfrm>
        </p:grpSpPr>
        <p:sp>
          <p:nvSpPr>
            <p:cNvPr id="7" name="Freeform 7">
              <a:extLst>
                <a:ext uri="{FF2B5EF4-FFF2-40B4-BE49-F238E27FC236}">
                  <a16:creationId xmlns:a16="http://schemas.microsoft.com/office/drawing/2014/main" id="{E14E0F3D-C6EB-D51E-6651-9754763C59EF}"/>
                </a:ext>
              </a:extLst>
            </p:cNvPr>
            <p:cNvSpPr>
              <a:spLocks noEditPoints="1"/>
            </p:cNvSpPr>
            <p:nvPr userDrawn="1"/>
          </p:nvSpPr>
          <p:spPr bwMode="auto">
            <a:xfrm>
              <a:off x="7826244" y="4560396"/>
              <a:ext cx="598273" cy="233077"/>
            </a:xfrm>
            <a:custGeom>
              <a:avLst/>
              <a:gdLst>
                <a:gd name="T0" fmla="*/ 2147483646 w 1184"/>
                <a:gd name="T1" fmla="*/ 2147483646 h 462"/>
                <a:gd name="T2" fmla="*/ 2147483646 w 1184"/>
                <a:gd name="T3" fmla="*/ 2147483646 h 462"/>
                <a:gd name="T4" fmla="*/ 2147483646 w 1184"/>
                <a:gd name="T5" fmla="*/ 2147483646 h 462"/>
                <a:gd name="T6" fmla="*/ 2147483646 w 1184"/>
                <a:gd name="T7" fmla="*/ 0 h 462"/>
                <a:gd name="T8" fmla="*/ 2147483646 w 1184"/>
                <a:gd name="T9" fmla="*/ 2147483646 h 462"/>
                <a:gd name="T10" fmla="*/ 2147483646 w 1184"/>
                <a:gd name="T11" fmla="*/ 2147483646 h 462"/>
                <a:gd name="T12" fmla="*/ 2147483646 w 1184"/>
                <a:gd name="T13" fmla="*/ 2147483646 h 462"/>
                <a:gd name="T14" fmla="*/ 2147483646 w 1184"/>
                <a:gd name="T15" fmla="*/ 2147483646 h 462"/>
                <a:gd name="T16" fmla="*/ 2147483646 w 1184"/>
                <a:gd name="T17" fmla="*/ 2147483646 h 462"/>
                <a:gd name="T18" fmla="*/ 2147483646 w 1184"/>
                <a:gd name="T19" fmla="*/ 2147483646 h 462"/>
                <a:gd name="T20" fmla="*/ 2147483646 w 1184"/>
                <a:gd name="T21" fmla="*/ 2147483646 h 462"/>
                <a:gd name="T22" fmla="*/ 2147483646 w 1184"/>
                <a:gd name="T23" fmla="*/ 2147483646 h 462"/>
                <a:gd name="T24" fmla="*/ 2147483646 w 1184"/>
                <a:gd name="T25" fmla="*/ 2147483646 h 462"/>
                <a:gd name="T26" fmla="*/ 2147483646 w 1184"/>
                <a:gd name="T27" fmla="*/ 2147483646 h 462"/>
                <a:gd name="T28" fmla="*/ 2147483646 w 1184"/>
                <a:gd name="T29" fmla="*/ 2147483646 h 462"/>
                <a:gd name="T30" fmla="*/ 2147483646 w 1184"/>
                <a:gd name="T31" fmla="*/ 2147483646 h 462"/>
                <a:gd name="T32" fmla="*/ 2147483646 w 1184"/>
                <a:gd name="T33" fmla="*/ 2147483646 h 462"/>
                <a:gd name="T34" fmla="*/ 2147483646 w 1184"/>
                <a:gd name="T35" fmla="*/ 2147483646 h 462"/>
                <a:gd name="T36" fmla="*/ 2147483646 w 1184"/>
                <a:gd name="T37" fmla="*/ 2147483646 h 462"/>
                <a:gd name="T38" fmla="*/ 2147483646 w 1184"/>
                <a:gd name="T39" fmla="*/ 2147483646 h 462"/>
                <a:gd name="T40" fmla="*/ 2147483646 w 1184"/>
                <a:gd name="T41" fmla="*/ 2147483646 h 462"/>
                <a:gd name="T42" fmla="*/ 2147483646 w 1184"/>
                <a:gd name="T43" fmla="*/ 2147483646 h 462"/>
                <a:gd name="T44" fmla="*/ 2147483646 w 1184"/>
                <a:gd name="T45" fmla="*/ 2147483646 h 462"/>
                <a:gd name="T46" fmla="*/ 2147483646 w 1184"/>
                <a:gd name="T47" fmla="*/ 2147483646 h 462"/>
                <a:gd name="T48" fmla="*/ 2147483646 w 1184"/>
                <a:gd name="T49" fmla="*/ 2147483646 h 462"/>
                <a:gd name="T50" fmla="*/ 2147483646 w 1184"/>
                <a:gd name="T51" fmla="*/ 2147483646 h 462"/>
                <a:gd name="T52" fmla="*/ 2147483646 w 1184"/>
                <a:gd name="T53" fmla="*/ 2147483646 h 462"/>
                <a:gd name="T54" fmla="*/ 2147483646 w 1184"/>
                <a:gd name="T55" fmla="*/ 2147483646 h 462"/>
                <a:gd name="T56" fmla="*/ 2147483646 w 1184"/>
                <a:gd name="T57" fmla="*/ 2147483646 h 462"/>
                <a:gd name="T58" fmla="*/ 2147483646 w 1184"/>
                <a:gd name="T59" fmla="*/ 2147483646 h 462"/>
                <a:gd name="T60" fmla="*/ 2147483646 w 1184"/>
                <a:gd name="T61" fmla="*/ 2147483646 h 462"/>
                <a:gd name="T62" fmla="*/ 2147483646 w 1184"/>
                <a:gd name="T63" fmla="*/ 2147483646 h 462"/>
                <a:gd name="T64" fmla="*/ 2147483646 w 1184"/>
                <a:gd name="T65" fmla="*/ 2147483646 h 462"/>
                <a:gd name="T66" fmla="*/ 2147483646 w 1184"/>
                <a:gd name="T67" fmla="*/ 2147483646 h 462"/>
                <a:gd name="T68" fmla="*/ 2147483646 w 1184"/>
                <a:gd name="T69" fmla="*/ 2147483646 h 462"/>
                <a:gd name="T70" fmla="*/ 2147483646 w 1184"/>
                <a:gd name="T71" fmla="*/ 2147483646 h 462"/>
                <a:gd name="T72" fmla="*/ 2147483646 w 1184"/>
                <a:gd name="T73" fmla="*/ 2147483646 h 462"/>
                <a:gd name="T74" fmla="*/ 2147483646 w 1184"/>
                <a:gd name="T75" fmla="*/ 2147483646 h 462"/>
                <a:gd name="T76" fmla="*/ 2147483646 w 1184"/>
                <a:gd name="T77" fmla="*/ 2147483646 h 462"/>
                <a:gd name="T78" fmla="*/ 2147483646 w 1184"/>
                <a:gd name="T79" fmla="*/ 2147483646 h 462"/>
                <a:gd name="T80" fmla="*/ 2147483646 w 1184"/>
                <a:gd name="T81" fmla="*/ 2147483646 h 462"/>
                <a:gd name="T82" fmla="*/ 2147483646 w 1184"/>
                <a:gd name="T83" fmla="*/ 2147483646 h 462"/>
                <a:gd name="T84" fmla="*/ 2147483646 w 1184"/>
                <a:gd name="T85" fmla="*/ 2147483646 h 462"/>
                <a:gd name="T86" fmla="*/ 2147483646 w 1184"/>
                <a:gd name="T87" fmla="*/ 2147483646 h 462"/>
                <a:gd name="T88" fmla="*/ 2147483646 w 1184"/>
                <a:gd name="T89" fmla="*/ 2147483646 h 462"/>
                <a:gd name="T90" fmla="*/ 2147483646 w 1184"/>
                <a:gd name="T91" fmla="*/ 2147483646 h 462"/>
                <a:gd name="T92" fmla="*/ 2147483646 w 1184"/>
                <a:gd name="T93" fmla="*/ 2147483646 h 462"/>
                <a:gd name="T94" fmla="*/ 2147483646 w 1184"/>
                <a:gd name="T95" fmla="*/ 2147483646 h 462"/>
                <a:gd name="T96" fmla="*/ 2147483646 w 1184"/>
                <a:gd name="T97" fmla="*/ 2147483646 h 462"/>
                <a:gd name="T98" fmla="*/ 2147483646 w 1184"/>
                <a:gd name="T99" fmla="*/ 2147483646 h 462"/>
                <a:gd name="T100" fmla="*/ 2147483646 w 1184"/>
                <a:gd name="T101" fmla="*/ 2147483646 h 462"/>
                <a:gd name="T102" fmla="*/ 2147483646 w 1184"/>
                <a:gd name="T103" fmla="*/ 2147483646 h 462"/>
                <a:gd name="T104" fmla="*/ 2147483646 w 1184"/>
                <a:gd name="T105" fmla="*/ 2147483646 h 462"/>
                <a:gd name="T106" fmla="*/ 2147483646 w 1184"/>
                <a:gd name="T107" fmla="*/ 2147483646 h 462"/>
                <a:gd name="T108" fmla="*/ 2147483646 w 1184"/>
                <a:gd name="T109" fmla="*/ 2147483646 h 462"/>
                <a:gd name="T110" fmla="*/ 2147483646 w 1184"/>
                <a:gd name="T111" fmla="*/ 2147483646 h 462"/>
                <a:gd name="T112" fmla="*/ 2147483646 w 1184"/>
                <a:gd name="T113" fmla="*/ 2147483646 h 462"/>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1184" h="462">
                  <a:moveTo>
                    <a:pt x="17" y="70"/>
                  </a:moveTo>
                  <a:cubicBezTo>
                    <a:pt x="17" y="114"/>
                    <a:pt x="17" y="114"/>
                    <a:pt x="17" y="114"/>
                  </a:cubicBezTo>
                  <a:cubicBezTo>
                    <a:pt x="76" y="114"/>
                    <a:pt x="76" y="114"/>
                    <a:pt x="76" y="114"/>
                  </a:cubicBezTo>
                  <a:cubicBezTo>
                    <a:pt x="76" y="127"/>
                    <a:pt x="76" y="127"/>
                    <a:pt x="76" y="127"/>
                  </a:cubicBezTo>
                  <a:cubicBezTo>
                    <a:pt x="3" y="127"/>
                    <a:pt x="3" y="127"/>
                    <a:pt x="3" y="127"/>
                  </a:cubicBezTo>
                  <a:cubicBezTo>
                    <a:pt x="3" y="2"/>
                    <a:pt x="3" y="2"/>
                    <a:pt x="3" y="2"/>
                  </a:cubicBezTo>
                  <a:cubicBezTo>
                    <a:pt x="74" y="2"/>
                    <a:pt x="74" y="2"/>
                    <a:pt x="74" y="2"/>
                  </a:cubicBezTo>
                  <a:cubicBezTo>
                    <a:pt x="74" y="15"/>
                    <a:pt x="74" y="15"/>
                    <a:pt x="74" y="15"/>
                  </a:cubicBezTo>
                  <a:cubicBezTo>
                    <a:pt x="17" y="15"/>
                    <a:pt x="17" y="15"/>
                    <a:pt x="17" y="15"/>
                  </a:cubicBezTo>
                  <a:cubicBezTo>
                    <a:pt x="17" y="57"/>
                    <a:pt x="17" y="57"/>
                    <a:pt x="17" y="57"/>
                  </a:cubicBezTo>
                  <a:cubicBezTo>
                    <a:pt x="69" y="57"/>
                    <a:pt x="69" y="57"/>
                    <a:pt x="69" y="57"/>
                  </a:cubicBezTo>
                  <a:cubicBezTo>
                    <a:pt x="69" y="70"/>
                    <a:pt x="69" y="70"/>
                    <a:pt x="69" y="70"/>
                  </a:cubicBezTo>
                  <a:lnTo>
                    <a:pt x="17" y="70"/>
                  </a:lnTo>
                  <a:close/>
                  <a:moveTo>
                    <a:pt x="186" y="2"/>
                  </a:moveTo>
                  <a:cubicBezTo>
                    <a:pt x="172" y="2"/>
                    <a:pt x="172" y="2"/>
                    <a:pt x="172" y="2"/>
                  </a:cubicBezTo>
                  <a:cubicBezTo>
                    <a:pt x="172" y="97"/>
                    <a:pt x="172" y="97"/>
                    <a:pt x="172" y="97"/>
                  </a:cubicBezTo>
                  <a:cubicBezTo>
                    <a:pt x="119" y="2"/>
                    <a:pt x="119" y="2"/>
                    <a:pt x="119" y="2"/>
                  </a:cubicBezTo>
                  <a:cubicBezTo>
                    <a:pt x="106" y="2"/>
                    <a:pt x="106" y="2"/>
                    <a:pt x="106" y="2"/>
                  </a:cubicBezTo>
                  <a:cubicBezTo>
                    <a:pt x="106" y="127"/>
                    <a:pt x="106" y="127"/>
                    <a:pt x="106" y="127"/>
                  </a:cubicBezTo>
                  <a:cubicBezTo>
                    <a:pt x="120" y="127"/>
                    <a:pt x="120" y="127"/>
                    <a:pt x="120" y="127"/>
                  </a:cubicBezTo>
                  <a:cubicBezTo>
                    <a:pt x="120" y="31"/>
                    <a:pt x="120" y="31"/>
                    <a:pt x="120" y="31"/>
                  </a:cubicBezTo>
                  <a:cubicBezTo>
                    <a:pt x="174" y="127"/>
                    <a:pt x="174" y="127"/>
                    <a:pt x="174" y="127"/>
                  </a:cubicBezTo>
                  <a:cubicBezTo>
                    <a:pt x="186" y="127"/>
                    <a:pt x="186" y="127"/>
                    <a:pt x="186" y="127"/>
                  </a:cubicBezTo>
                  <a:lnTo>
                    <a:pt x="186" y="2"/>
                  </a:lnTo>
                  <a:close/>
                  <a:moveTo>
                    <a:pt x="262" y="78"/>
                  </a:moveTo>
                  <a:cubicBezTo>
                    <a:pt x="285" y="78"/>
                    <a:pt x="285" y="78"/>
                    <a:pt x="285" y="78"/>
                  </a:cubicBezTo>
                  <a:cubicBezTo>
                    <a:pt x="285" y="91"/>
                    <a:pt x="285" y="91"/>
                    <a:pt x="285" y="91"/>
                  </a:cubicBezTo>
                  <a:cubicBezTo>
                    <a:pt x="285" y="106"/>
                    <a:pt x="276" y="116"/>
                    <a:pt x="259" y="116"/>
                  </a:cubicBezTo>
                  <a:cubicBezTo>
                    <a:pt x="242" y="116"/>
                    <a:pt x="232" y="105"/>
                    <a:pt x="232" y="89"/>
                  </a:cubicBezTo>
                  <a:cubicBezTo>
                    <a:pt x="232" y="40"/>
                    <a:pt x="232" y="40"/>
                    <a:pt x="232" y="40"/>
                  </a:cubicBezTo>
                  <a:cubicBezTo>
                    <a:pt x="232" y="25"/>
                    <a:pt x="242" y="13"/>
                    <a:pt x="259" y="13"/>
                  </a:cubicBezTo>
                  <a:cubicBezTo>
                    <a:pt x="276" y="13"/>
                    <a:pt x="285" y="23"/>
                    <a:pt x="285" y="36"/>
                  </a:cubicBezTo>
                  <a:cubicBezTo>
                    <a:pt x="285" y="39"/>
                    <a:pt x="285" y="39"/>
                    <a:pt x="285" y="39"/>
                  </a:cubicBezTo>
                  <a:cubicBezTo>
                    <a:pt x="299" y="39"/>
                    <a:pt x="299" y="39"/>
                    <a:pt x="299" y="39"/>
                  </a:cubicBezTo>
                  <a:cubicBezTo>
                    <a:pt x="299" y="36"/>
                    <a:pt x="299" y="36"/>
                    <a:pt x="299" y="36"/>
                  </a:cubicBezTo>
                  <a:cubicBezTo>
                    <a:pt x="299" y="14"/>
                    <a:pt x="283" y="0"/>
                    <a:pt x="259" y="0"/>
                  </a:cubicBezTo>
                  <a:cubicBezTo>
                    <a:pt x="234" y="0"/>
                    <a:pt x="218" y="16"/>
                    <a:pt x="218" y="40"/>
                  </a:cubicBezTo>
                  <a:cubicBezTo>
                    <a:pt x="218" y="89"/>
                    <a:pt x="218" y="89"/>
                    <a:pt x="218" y="89"/>
                  </a:cubicBezTo>
                  <a:cubicBezTo>
                    <a:pt x="218" y="114"/>
                    <a:pt x="235" y="129"/>
                    <a:pt x="259" y="129"/>
                  </a:cubicBezTo>
                  <a:cubicBezTo>
                    <a:pt x="283" y="129"/>
                    <a:pt x="299" y="114"/>
                    <a:pt x="299" y="91"/>
                  </a:cubicBezTo>
                  <a:cubicBezTo>
                    <a:pt x="299" y="66"/>
                    <a:pt x="299" y="66"/>
                    <a:pt x="299" y="66"/>
                  </a:cubicBezTo>
                  <a:cubicBezTo>
                    <a:pt x="262" y="66"/>
                    <a:pt x="262" y="66"/>
                    <a:pt x="262" y="66"/>
                  </a:cubicBezTo>
                  <a:lnTo>
                    <a:pt x="262" y="78"/>
                  </a:lnTo>
                  <a:close/>
                  <a:moveTo>
                    <a:pt x="346" y="2"/>
                  </a:moveTo>
                  <a:cubicBezTo>
                    <a:pt x="331" y="2"/>
                    <a:pt x="331" y="2"/>
                    <a:pt x="331" y="2"/>
                  </a:cubicBezTo>
                  <a:cubicBezTo>
                    <a:pt x="331" y="127"/>
                    <a:pt x="331" y="127"/>
                    <a:pt x="331" y="127"/>
                  </a:cubicBezTo>
                  <a:cubicBezTo>
                    <a:pt x="346" y="127"/>
                    <a:pt x="346" y="127"/>
                    <a:pt x="346" y="127"/>
                  </a:cubicBezTo>
                  <a:lnTo>
                    <a:pt x="346" y="2"/>
                  </a:lnTo>
                  <a:close/>
                  <a:moveTo>
                    <a:pt x="463" y="2"/>
                  </a:moveTo>
                  <a:cubicBezTo>
                    <a:pt x="449" y="2"/>
                    <a:pt x="449" y="2"/>
                    <a:pt x="449" y="2"/>
                  </a:cubicBezTo>
                  <a:cubicBezTo>
                    <a:pt x="449" y="97"/>
                    <a:pt x="449" y="97"/>
                    <a:pt x="449" y="97"/>
                  </a:cubicBezTo>
                  <a:cubicBezTo>
                    <a:pt x="396" y="2"/>
                    <a:pt x="396" y="2"/>
                    <a:pt x="396" y="2"/>
                  </a:cubicBezTo>
                  <a:cubicBezTo>
                    <a:pt x="383" y="2"/>
                    <a:pt x="383" y="2"/>
                    <a:pt x="383" y="2"/>
                  </a:cubicBezTo>
                  <a:cubicBezTo>
                    <a:pt x="383" y="127"/>
                    <a:pt x="383" y="127"/>
                    <a:pt x="383" y="127"/>
                  </a:cubicBezTo>
                  <a:cubicBezTo>
                    <a:pt x="397" y="127"/>
                    <a:pt x="397" y="127"/>
                    <a:pt x="397" y="127"/>
                  </a:cubicBezTo>
                  <a:cubicBezTo>
                    <a:pt x="397" y="31"/>
                    <a:pt x="397" y="31"/>
                    <a:pt x="397" y="31"/>
                  </a:cubicBezTo>
                  <a:cubicBezTo>
                    <a:pt x="451" y="127"/>
                    <a:pt x="451" y="127"/>
                    <a:pt x="451" y="127"/>
                  </a:cubicBezTo>
                  <a:cubicBezTo>
                    <a:pt x="463" y="127"/>
                    <a:pt x="463" y="127"/>
                    <a:pt x="463" y="127"/>
                  </a:cubicBezTo>
                  <a:lnTo>
                    <a:pt x="463" y="2"/>
                  </a:lnTo>
                  <a:close/>
                  <a:moveTo>
                    <a:pt x="564" y="70"/>
                  </a:moveTo>
                  <a:cubicBezTo>
                    <a:pt x="564" y="57"/>
                    <a:pt x="564" y="57"/>
                    <a:pt x="564" y="57"/>
                  </a:cubicBezTo>
                  <a:cubicBezTo>
                    <a:pt x="512" y="57"/>
                    <a:pt x="512" y="57"/>
                    <a:pt x="512" y="57"/>
                  </a:cubicBezTo>
                  <a:cubicBezTo>
                    <a:pt x="512" y="15"/>
                    <a:pt x="512" y="15"/>
                    <a:pt x="512" y="15"/>
                  </a:cubicBezTo>
                  <a:cubicBezTo>
                    <a:pt x="569" y="15"/>
                    <a:pt x="569" y="15"/>
                    <a:pt x="569" y="15"/>
                  </a:cubicBezTo>
                  <a:cubicBezTo>
                    <a:pt x="569" y="2"/>
                    <a:pt x="569" y="2"/>
                    <a:pt x="569" y="2"/>
                  </a:cubicBezTo>
                  <a:cubicBezTo>
                    <a:pt x="498" y="2"/>
                    <a:pt x="498" y="2"/>
                    <a:pt x="498" y="2"/>
                  </a:cubicBezTo>
                  <a:cubicBezTo>
                    <a:pt x="498" y="127"/>
                    <a:pt x="498" y="127"/>
                    <a:pt x="498" y="127"/>
                  </a:cubicBezTo>
                  <a:cubicBezTo>
                    <a:pt x="571" y="127"/>
                    <a:pt x="571" y="127"/>
                    <a:pt x="571" y="127"/>
                  </a:cubicBezTo>
                  <a:cubicBezTo>
                    <a:pt x="571" y="114"/>
                    <a:pt x="571" y="114"/>
                    <a:pt x="571" y="114"/>
                  </a:cubicBezTo>
                  <a:cubicBezTo>
                    <a:pt x="512" y="114"/>
                    <a:pt x="512" y="114"/>
                    <a:pt x="512" y="114"/>
                  </a:cubicBezTo>
                  <a:cubicBezTo>
                    <a:pt x="512" y="70"/>
                    <a:pt x="512" y="70"/>
                    <a:pt x="512" y="70"/>
                  </a:cubicBezTo>
                  <a:lnTo>
                    <a:pt x="564" y="70"/>
                  </a:lnTo>
                  <a:close/>
                  <a:moveTo>
                    <a:pt x="664" y="70"/>
                  </a:moveTo>
                  <a:cubicBezTo>
                    <a:pt x="664" y="57"/>
                    <a:pt x="664" y="57"/>
                    <a:pt x="664" y="57"/>
                  </a:cubicBezTo>
                  <a:cubicBezTo>
                    <a:pt x="612" y="57"/>
                    <a:pt x="612" y="57"/>
                    <a:pt x="612" y="57"/>
                  </a:cubicBezTo>
                  <a:cubicBezTo>
                    <a:pt x="612" y="15"/>
                    <a:pt x="612" y="15"/>
                    <a:pt x="612" y="15"/>
                  </a:cubicBezTo>
                  <a:cubicBezTo>
                    <a:pt x="669" y="15"/>
                    <a:pt x="669" y="15"/>
                    <a:pt x="669" y="15"/>
                  </a:cubicBezTo>
                  <a:cubicBezTo>
                    <a:pt x="669" y="2"/>
                    <a:pt x="669" y="2"/>
                    <a:pt x="669" y="2"/>
                  </a:cubicBezTo>
                  <a:cubicBezTo>
                    <a:pt x="597" y="2"/>
                    <a:pt x="597" y="2"/>
                    <a:pt x="597" y="2"/>
                  </a:cubicBezTo>
                  <a:cubicBezTo>
                    <a:pt x="597" y="127"/>
                    <a:pt x="597" y="127"/>
                    <a:pt x="597" y="127"/>
                  </a:cubicBezTo>
                  <a:cubicBezTo>
                    <a:pt x="670" y="127"/>
                    <a:pt x="670" y="127"/>
                    <a:pt x="670" y="127"/>
                  </a:cubicBezTo>
                  <a:cubicBezTo>
                    <a:pt x="670" y="114"/>
                    <a:pt x="670" y="114"/>
                    <a:pt x="670" y="114"/>
                  </a:cubicBezTo>
                  <a:cubicBezTo>
                    <a:pt x="612" y="114"/>
                    <a:pt x="612" y="114"/>
                    <a:pt x="612" y="114"/>
                  </a:cubicBezTo>
                  <a:cubicBezTo>
                    <a:pt x="612" y="70"/>
                    <a:pt x="612" y="70"/>
                    <a:pt x="612" y="70"/>
                  </a:cubicBezTo>
                  <a:lnTo>
                    <a:pt x="664" y="70"/>
                  </a:lnTo>
                  <a:close/>
                  <a:moveTo>
                    <a:pt x="779" y="127"/>
                  </a:moveTo>
                  <a:cubicBezTo>
                    <a:pt x="756" y="74"/>
                    <a:pt x="756" y="74"/>
                    <a:pt x="756" y="74"/>
                  </a:cubicBezTo>
                  <a:cubicBezTo>
                    <a:pt x="770" y="69"/>
                    <a:pt x="779" y="56"/>
                    <a:pt x="779" y="39"/>
                  </a:cubicBezTo>
                  <a:cubicBezTo>
                    <a:pt x="779" y="17"/>
                    <a:pt x="761" y="2"/>
                    <a:pt x="737" y="2"/>
                  </a:cubicBezTo>
                  <a:cubicBezTo>
                    <a:pt x="699" y="2"/>
                    <a:pt x="699" y="2"/>
                    <a:pt x="699" y="2"/>
                  </a:cubicBezTo>
                  <a:cubicBezTo>
                    <a:pt x="699" y="127"/>
                    <a:pt x="699" y="127"/>
                    <a:pt x="699" y="127"/>
                  </a:cubicBezTo>
                  <a:cubicBezTo>
                    <a:pt x="713" y="127"/>
                    <a:pt x="713" y="127"/>
                    <a:pt x="713" y="127"/>
                  </a:cubicBezTo>
                  <a:cubicBezTo>
                    <a:pt x="713" y="78"/>
                    <a:pt x="713" y="78"/>
                    <a:pt x="713" y="78"/>
                  </a:cubicBezTo>
                  <a:cubicBezTo>
                    <a:pt x="736" y="78"/>
                    <a:pt x="736" y="78"/>
                    <a:pt x="736" y="78"/>
                  </a:cubicBezTo>
                  <a:cubicBezTo>
                    <a:pt x="738" y="78"/>
                    <a:pt x="740" y="78"/>
                    <a:pt x="742" y="78"/>
                  </a:cubicBezTo>
                  <a:cubicBezTo>
                    <a:pt x="763" y="127"/>
                    <a:pt x="763" y="127"/>
                    <a:pt x="763" y="127"/>
                  </a:cubicBezTo>
                  <a:lnTo>
                    <a:pt x="779" y="127"/>
                  </a:lnTo>
                  <a:close/>
                  <a:moveTo>
                    <a:pt x="736" y="15"/>
                  </a:moveTo>
                  <a:cubicBezTo>
                    <a:pt x="753" y="15"/>
                    <a:pt x="764" y="25"/>
                    <a:pt x="764" y="40"/>
                  </a:cubicBezTo>
                  <a:cubicBezTo>
                    <a:pt x="764" y="55"/>
                    <a:pt x="753" y="65"/>
                    <a:pt x="736" y="65"/>
                  </a:cubicBezTo>
                  <a:cubicBezTo>
                    <a:pt x="713" y="65"/>
                    <a:pt x="713" y="65"/>
                    <a:pt x="713" y="65"/>
                  </a:cubicBezTo>
                  <a:cubicBezTo>
                    <a:pt x="713" y="15"/>
                    <a:pt x="713" y="15"/>
                    <a:pt x="713" y="15"/>
                  </a:cubicBezTo>
                  <a:lnTo>
                    <a:pt x="736" y="15"/>
                  </a:lnTo>
                  <a:close/>
                  <a:moveTo>
                    <a:pt x="881" y="38"/>
                  </a:moveTo>
                  <a:cubicBezTo>
                    <a:pt x="881" y="35"/>
                    <a:pt x="881" y="35"/>
                    <a:pt x="881" y="35"/>
                  </a:cubicBezTo>
                  <a:cubicBezTo>
                    <a:pt x="881" y="14"/>
                    <a:pt x="865" y="0"/>
                    <a:pt x="842" y="0"/>
                  </a:cubicBezTo>
                  <a:cubicBezTo>
                    <a:pt x="819" y="0"/>
                    <a:pt x="804" y="14"/>
                    <a:pt x="804" y="32"/>
                  </a:cubicBezTo>
                  <a:cubicBezTo>
                    <a:pt x="804" y="49"/>
                    <a:pt x="816" y="58"/>
                    <a:pt x="830" y="64"/>
                  </a:cubicBezTo>
                  <a:cubicBezTo>
                    <a:pt x="847" y="71"/>
                    <a:pt x="847" y="71"/>
                    <a:pt x="847" y="71"/>
                  </a:cubicBezTo>
                  <a:cubicBezTo>
                    <a:pt x="859" y="76"/>
                    <a:pt x="869" y="81"/>
                    <a:pt x="869" y="94"/>
                  </a:cubicBezTo>
                  <a:cubicBezTo>
                    <a:pt x="869" y="107"/>
                    <a:pt x="859" y="117"/>
                    <a:pt x="842" y="117"/>
                  </a:cubicBezTo>
                  <a:cubicBezTo>
                    <a:pt x="825" y="117"/>
                    <a:pt x="816" y="107"/>
                    <a:pt x="816" y="95"/>
                  </a:cubicBezTo>
                  <a:cubicBezTo>
                    <a:pt x="816" y="91"/>
                    <a:pt x="816" y="91"/>
                    <a:pt x="816" y="91"/>
                  </a:cubicBezTo>
                  <a:cubicBezTo>
                    <a:pt x="802" y="91"/>
                    <a:pt x="802" y="91"/>
                    <a:pt x="802" y="91"/>
                  </a:cubicBezTo>
                  <a:cubicBezTo>
                    <a:pt x="802" y="94"/>
                    <a:pt x="802" y="94"/>
                    <a:pt x="802" y="94"/>
                  </a:cubicBezTo>
                  <a:cubicBezTo>
                    <a:pt x="802" y="115"/>
                    <a:pt x="818" y="129"/>
                    <a:pt x="842" y="129"/>
                  </a:cubicBezTo>
                  <a:cubicBezTo>
                    <a:pt x="866" y="129"/>
                    <a:pt x="883" y="115"/>
                    <a:pt x="883" y="93"/>
                  </a:cubicBezTo>
                  <a:cubicBezTo>
                    <a:pt x="883" y="71"/>
                    <a:pt x="867" y="64"/>
                    <a:pt x="853" y="58"/>
                  </a:cubicBezTo>
                  <a:cubicBezTo>
                    <a:pt x="832" y="50"/>
                    <a:pt x="832" y="50"/>
                    <a:pt x="832" y="50"/>
                  </a:cubicBezTo>
                  <a:cubicBezTo>
                    <a:pt x="824" y="46"/>
                    <a:pt x="818" y="40"/>
                    <a:pt x="818" y="31"/>
                  </a:cubicBezTo>
                  <a:cubicBezTo>
                    <a:pt x="818" y="20"/>
                    <a:pt x="827" y="13"/>
                    <a:pt x="842" y="13"/>
                  </a:cubicBezTo>
                  <a:cubicBezTo>
                    <a:pt x="858" y="13"/>
                    <a:pt x="867" y="22"/>
                    <a:pt x="867" y="35"/>
                  </a:cubicBezTo>
                  <a:cubicBezTo>
                    <a:pt x="867" y="38"/>
                    <a:pt x="867" y="38"/>
                    <a:pt x="867" y="38"/>
                  </a:cubicBezTo>
                  <a:lnTo>
                    <a:pt x="881" y="38"/>
                  </a:lnTo>
                  <a:close/>
                  <a:moveTo>
                    <a:pt x="1039" y="56"/>
                  </a:moveTo>
                  <a:cubicBezTo>
                    <a:pt x="990" y="56"/>
                    <a:pt x="990" y="56"/>
                    <a:pt x="990" y="56"/>
                  </a:cubicBezTo>
                  <a:cubicBezTo>
                    <a:pt x="972" y="56"/>
                    <a:pt x="965" y="47"/>
                    <a:pt x="965" y="34"/>
                  </a:cubicBezTo>
                  <a:cubicBezTo>
                    <a:pt x="965" y="22"/>
                    <a:pt x="973" y="13"/>
                    <a:pt x="987" y="13"/>
                  </a:cubicBezTo>
                  <a:cubicBezTo>
                    <a:pt x="1001" y="13"/>
                    <a:pt x="1008" y="22"/>
                    <a:pt x="1008" y="34"/>
                  </a:cubicBezTo>
                  <a:cubicBezTo>
                    <a:pt x="1008" y="37"/>
                    <a:pt x="1008" y="37"/>
                    <a:pt x="1008" y="37"/>
                  </a:cubicBezTo>
                  <a:cubicBezTo>
                    <a:pt x="1022" y="37"/>
                    <a:pt x="1022" y="37"/>
                    <a:pt x="1022" y="37"/>
                  </a:cubicBezTo>
                  <a:cubicBezTo>
                    <a:pt x="1022" y="34"/>
                    <a:pt x="1022" y="34"/>
                    <a:pt x="1022" y="34"/>
                  </a:cubicBezTo>
                  <a:cubicBezTo>
                    <a:pt x="1022" y="14"/>
                    <a:pt x="1008" y="0"/>
                    <a:pt x="987" y="0"/>
                  </a:cubicBezTo>
                  <a:cubicBezTo>
                    <a:pt x="965" y="0"/>
                    <a:pt x="951" y="14"/>
                    <a:pt x="951" y="33"/>
                  </a:cubicBezTo>
                  <a:cubicBezTo>
                    <a:pt x="951" y="46"/>
                    <a:pt x="956" y="56"/>
                    <a:pt x="968" y="62"/>
                  </a:cubicBezTo>
                  <a:cubicBezTo>
                    <a:pt x="954" y="67"/>
                    <a:pt x="946" y="78"/>
                    <a:pt x="946" y="93"/>
                  </a:cubicBezTo>
                  <a:cubicBezTo>
                    <a:pt x="946" y="115"/>
                    <a:pt x="963" y="129"/>
                    <a:pt x="987" y="129"/>
                  </a:cubicBezTo>
                  <a:cubicBezTo>
                    <a:pt x="1011" y="129"/>
                    <a:pt x="1027" y="114"/>
                    <a:pt x="1027" y="91"/>
                  </a:cubicBezTo>
                  <a:cubicBezTo>
                    <a:pt x="1027" y="68"/>
                    <a:pt x="1027" y="68"/>
                    <a:pt x="1027" y="68"/>
                  </a:cubicBezTo>
                  <a:cubicBezTo>
                    <a:pt x="1039" y="68"/>
                    <a:pt x="1039" y="68"/>
                    <a:pt x="1039" y="68"/>
                  </a:cubicBezTo>
                  <a:lnTo>
                    <a:pt x="1039" y="56"/>
                  </a:lnTo>
                  <a:close/>
                  <a:moveTo>
                    <a:pt x="1013" y="91"/>
                  </a:moveTo>
                  <a:cubicBezTo>
                    <a:pt x="1013" y="106"/>
                    <a:pt x="1004" y="117"/>
                    <a:pt x="987" y="117"/>
                  </a:cubicBezTo>
                  <a:cubicBezTo>
                    <a:pt x="970" y="117"/>
                    <a:pt x="961" y="107"/>
                    <a:pt x="961" y="92"/>
                  </a:cubicBezTo>
                  <a:cubicBezTo>
                    <a:pt x="961" y="80"/>
                    <a:pt x="969" y="68"/>
                    <a:pt x="989" y="68"/>
                  </a:cubicBezTo>
                  <a:cubicBezTo>
                    <a:pt x="1013" y="68"/>
                    <a:pt x="1013" y="68"/>
                    <a:pt x="1013" y="68"/>
                  </a:cubicBezTo>
                  <a:cubicBezTo>
                    <a:pt x="1013" y="91"/>
                    <a:pt x="1013" y="91"/>
                    <a:pt x="1013" y="91"/>
                  </a:cubicBezTo>
                  <a:moveTo>
                    <a:pt x="44" y="269"/>
                  </a:moveTo>
                  <a:cubicBezTo>
                    <a:pt x="67" y="269"/>
                    <a:pt x="67" y="269"/>
                    <a:pt x="67" y="269"/>
                  </a:cubicBezTo>
                  <a:cubicBezTo>
                    <a:pt x="67" y="283"/>
                    <a:pt x="67" y="283"/>
                    <a:pt x="67" y="283"/>
                  </a:cubicBezTo>
                  <a:cubicBezTo>
                    <a:pt x="67" y="297"/>
                    <a:pt x="58" y="307"/>
                    <a:pt x="41" y="307"/>
                  </a:cubicBezTo>
                  <a:cubicBezTo>
                    <a:pt x="24" y="307"/>
                    <a:pt x="14" y="296"/>
                    <a:pt x="14" y="281"/>
                  </a:cubicBezTo>
                  <a:cubicBezTo>
                    <a:pt x="14" y="231"/>
                    <a:pt x="14" y="231"/>
                    <a:pt x="14" y="231"/>
                  </a:cubicBezTo>
                  <a:cubicBezTo>
                    <a:pt x="14" y="216"/>
                    <a:pt x="24" y="205"/>
                    <a:pt x="41" y="205"/>
                  </a:cubicBezTo>
                  <a:cubicBezTo>
                    <a:pt x="57" y="205"/>
                    <a:pt x="67" y="214"/>
                    <a:pt x="67" y="227"/>
                  </a:cubicBezTo>
                  <a:cubicBezTo>
                    <a:pt x="67" y="230"/>
                    <a:pt x="67" y="230"/>
                    <a:pt x="67" y="230"/>
                  </a:cubicBezTo>
                  <a:cubicBezTo>
                    <a:pt x="81" y="230"/>
                    <a:pt x="81" y="230"/>
                    <a:pt x="81" y="230"/>
                  </a:cubicBezTo>
                  <a:cubicBezTo>
                    <a:pt x="81" y="228"/>
                    <a:pt x="81" y="228"/>
                    <a:pt x="81" y="228"/>
                  </a:cubicBezTo>
                  <a:cubicBezTo>
                    <a:pt x="81" y="205"/>
                    <a:pt x="64" y="192"/>
                    <a:pt x="41" y="192"/>
                  </a:cubicBezTo>
                  <a:cubicBezTo>
                    <a:pt x="16" y="192"/>
                    <a:pt x="0" y="207"/>
                    <a:pt x="0" y="232"/>
                  </a:cubicBezTo>
                  <a:cubicBezTo>
                    <a:pt x="0" y="280"/>
                    <a:pt x="0" y="280"/>
                    <a:pt x="0" y="280"/>
                  </a:cubicBezTo>
                  <a:cubicBezTo>
                    <a:pt x="0" y="305"/>
                    <a:pt x="16" y="320"/>
                    <a:pt x="41" y="320"/>
                  </a:cubicBezTo>
                  <a:cubicBezTo>
                    <a:pt x="64" y="320"/>
                    <a:pt x="81" y="306"/>
                    <a:pt x="81" y="282"/>
                  </a:cubicBezTo>
                  <a:cubicBezTo>
                    <a:pt x="81" y="257"/>
                    <a:pt x="81" y="257"/>
                    <a:pt x="81" y="257"/>
                  </a:cubicBezTo>
                  <a:cubicBezTo>
                    <a:pt x="44" y="257"/>
                    <a:pt x="44" y="257"/>
                    <a:pt x="44" y="257"/>
                  </a:cubicBezTo>
                  <a:lnTo>
                    <a:pt x="44" y="269"/>
                  </a:lnTo>
                  <a:close/>
                  <a:moveTo>
                    <a:pt x="174" y="261"/>
                  </a:moveTo>
                  <a:cubicBezTo>
                    <a:pt x="174" y="248"/>
                    <a:pt x="174" y="248"/>
                    <a:pt x="174" y="248"/>
                  </a:cubicBezTo>
                  <a:cubicBezTo>
                    <a:pt x="122" y="248"/>
                    <a:pt x="122" y="248"/>
                    <a:pt x="122" y="248"/>
                  </a:cubicBezTo>
                  <a:cubicBezTo>
                    <a:pt x="122" y="207"/>
                    <a:pt x="122" y="207"/>
                    <a:pt x="122" y="207"/>
                  </a:cubicBezTo>
                  <a:cubicBezTo>
                    <a:pt x="179" y="207"/>
                    <a:pt x="179" y="207"/>
                    <a:pt x="179" y="207"/>
                  </a:cubicBezTo>
                  <a:cubicBezTo>
                    <a:pt x="179" y="194"/>
                    <a:pt x="179" y="194"/>
                    <a:pt x="179" y="194"/>
                  </a:cubicBezTo>
                  <a:cubicBezTo>
                    <a:pt x="108" y="194"/>
                    <a:pt x="108" y="194"/>
                    <a:pt x="108" y="194"/>
                  </a:cubicBezTo>
                  <a:cubicBezTo>
                    <a:pt x="108" y="318"/>
                    <a:pt x="108" y="318"/>
                    <a:pt x="108" y="318"/>
                  </a:cubicBezTo>
                  <a:cubicBezTo>
                    <a:pt x="180" y="318"/>
                    <a:pt x="180" y="318"/>
                    <a:pt x="180" y="318"/>
                  </a:cubicBezTo>
                  <a:cubicBezTo>
                    <a:pt x="180" y="305"/>
                    <a:pt x="180" y="305"/>
                    <a:pt x="180" y="305"/>
                  </a:cubicBezTo>
                  <a:cubicBezTo>
                    <a:pt x="122" y="305"/>
                    <a:pt x="122" y="305"/>
                    <a:pt x="122" y="305"/>
                  </a:cubicBezTo>
                  <a:cubicBezTo>
                    <a:pt x="122" y="261"/>
                    <a:pt x="122" y="261"/>
                    <a:pt x="122" y="261"/>
                  </a:cubicBezTo>
                  <a:lnTo>
                    <a:pt x="174" y="261"/>
                  </a:lnTo>
                  <a:close/>
                  <a:moveTo>
                    <a:pt x="284" y="232"/>
                  </a:moveTo>
                  <a:cubicBezTo>
                    <a:pt x="284" y="207"/>
                    <a:pt x="267" y="192"/>
                    <a:pt x="243" y="192"/>
                  </a:cubicBezTo>
                  <a:cubicBezTo>
                    <a:pt x="218" y="192"/>
                    <a:pt x="202" y="207"/>
                    <a:pt x="202" y="232"/>
                  </a:cubicBezTo>
                  <a:cubicBezTo>
                    <a:pt x="202" y="280"/>
                    <a:pt x="202" y="280"/>
                    <a:pt x="202" y="280"/>
                  </a:cubicBezTo>
                  <a:cubicBezTo>
                    <a:pt x="202" y="305"/>
                    <a:pt x="218" y="320"/>
                    <a:pt x="243" y="320"/>
                  </a:cubicBezTo>
                  <a:cubicBezTo>
                    <a:pt x="267" y="320"/>
                    <a:pt x="284" y="305"/>
                    <a:pt x="284" y="280"/>
                  </a:cubicBezTo>
                  <a:lnTo>
                    <a:pt x="284" y="232"/>
                  </a:lnTo>
                  <a:close/>
                  <a:moveTo>
                    <a:pt x="216" y="231"/>
                  </a:moveTo>
                  <a:cubicBezTo>
                    <a:pt x="216" y="216"/>
                    <a:pt x="226" y="205"/>
                    <a:pt x="243" y="205"/>
                  </a:cubicBezTo>
                  <a:cubicBezTo>
                    <a:pt x="260" y="205"/>
                    <a:pt x="269" y="216"/>
                    <a:pt x="269" y="231"/>
                  </a:cubicBezTo>
                  <a:cubicBezTo>
                    <a:pt x="269" y="281"/>
                    <a:pt x="269" y="281"/>
                    <a:pt x="269" y="281"/>
                  </a:cubicBezTo>
                  <a:cubicBezTo>
                    <a:pt x="269" y="296"/>
                    <a:pt x="260" y="307"/>
                    <a:pt x="243" y="307"/>
                  </a:cubicBezTo>
                  <a:cubicBezTo>
                    <a:pt x="226" y="307"/>
                    <a:pt x="216" y="296"/>
                    <a:pt x="216" y="281"/>
                  </a:cubicBezTo>
                  <a:lnTo>
                    <a:pt x="216" y="231"/>
                  </a:lnTo>
                  <a:close/>
                  <a:moveTo>
                    <a:pt x="388" y="229"/>
                  </a:moveTo>
                  <a:cubicBezTo>
                    <a:pt x="388" y="227"/>
                    <a:pt x="388" y="227"/>
                    <a:pt x="388" y="227"/>
                  </a:cubicBezTo>
                  <a:cubicBezTo>
                    <a:pt x="388" y="205"/>
                    <a:pt x="372" y="192"/>
                    <a:pt x="349" y="192"/>
                  </a:cubicBezTo>
                  <a:cubicBezTo>
                    <a:pt x="327" y="192"/>
                    <a:pt x="311" y="205"/>
                    <a:pt x="311" y="224"/>
                  </a:cubicBezTo>
                  <a:cubicBezTo>
                    <a:pt x="311" y="240"/>
                    <a:pt x="323" y="250"/>
                    <a:pt x="337" y="255"/>
                  </a:cubicBezTo>
                  <a:cubicBezTo>
                    <a:pt x="355" y="262"/>
                    <a:pt x="355" y="262"/>
                    <a:pt x="355" y="262"/>
                  </a:cubicBezTo>
                  <a:cubicBezTo>
                    <a:pt x="366" y="267"/>
                    <a:pt x="376" y="272"/>
                    <a:pt x="376" y="286"/>
                  </a:cubicBezTo>
                  <a:cubicBezTo>
                    <a:pt x="376" y="298"/>
                    <a:pt x="366" y="308"/>
                    <a:pt x="349" y="308"/>
                  </a:cubicBezTo>
                  <a:cubicBezTo>
                    <a:pt x="333" y="308"/>
                    <a:pt x="323" y="299"/>
                    <a:pt x="323" y="286"/>
                  </a:cubicBezTo>
                  <a:cubicBezTo>
                    <a:pt x="323" y="282"/>
                    <a:pt x="323" y="282"/>
                    <a:pt x="323" y="282"/>
                  </a:cubicBezTo>
                  <a:cubicBezTo>
                    <a:pt x="309" y="282"/>
                    <a:pt x="309" y="282"/>
                    <a:pt x="309" y="282"/>
                  </a:cubicBezTo>
                  <a:cubicBezTo>
                    <a:pt x="309" y="285"/>
                    <a:pt x="309" y="285"/>
                    <a:pt x="309" y="285"/>
                  </a:cubicBezTo>
                  <a:cubicBezTo>
                    <a:pt x="309" y="307"/>
                    <a:pt x="326" y="320"/>
                    <a:pt x="350" y="320"/>
                  </a:cubicBezTo>
                  <a:cubicBezTo>
                    <a:pt x="374" y="320"/>
                    <a:pt x="390" y="306"/>
                    <a:pt x="390" y="284"/>
                  </a:cubicBezTo>
                  <a:cubicBezTo>
                    <a:pt x="390" y="262"/>
                    <a:pt x="374" y="255"/>
                    <a:pt x="360" y="249"/>
                  </a:cubicBezTo>
                  <a:cubicBezTo>
                    <a:pt x="340" y="241"/>
                    <a:pt x="340" y="241"/>
                    <a:pt x="340" y="241"/>
                  </a:cubicBezTo>
                  <a:cubicBezTo>
                    <a:pt x="331" y="238"/>
                    <a:pt x="325" y="231"/>
                    <a:pt x="325" y="223"/>
                  </a:cubicBezTo>
                  <a:cubicBezTo>
                    <a:pt x="325" y="212"/>
                    <a:pt x="334" y="204"/>
                    <a:pt x="349" y="204"/>
                  </a:cubicBezTo>
                  <a:cubicBezTo>
                    <a:pt x="365" y="204"/>
                    <a:pt x="374" y="214"/>
                    <a:pt x="374" y="226"/>
                  </a:cubicBezTo>
                  <a:cubicBezTo>
                    <a:pt x="374" y="229"/>
                    <a:pt x="374" y="229"/>
                    <a:pt x="374" y="229"/>
                  </a:cubicBezTo>
                  <a:lnTo>
                    <a:pt x="388" y="229"/>
                  </a:lnTo>
                  <a:close/>
                  <a:moveTo>
                    <a:pt x="481" y="278"/>
                  </a:moveTo>
                  <a:cubicBezTo>
                    <a:pt x="481" y="283"/>
                    <a:pt x="481" y="283"/>
                    <a:pt x="481" y="283"/>
                  </a:cubicBezTo>
                  <a:cubicBezTo>
                    <a:pt x="481" y="297"/>
                    <a:pt x="472" y="307"/>
                    <a:pt x="455" y="307"/>
                  </a:cubicBezTo>
                  <a:cubicBezTo>
                    <a:pt x="438" y="307"/>
                    <a:pt x="428" y="296"/>
                    <a:pt x="428" y="281"/>
                  </a:cubicBezTo>
                  <a:cubicBezTo>
                    <a:pt x="428" y="231"/>
                    <a:pt x="428" y="231"/>
                    <a:pt x="428" y="231"/>
                  </a:cubicBezTo>
                  <a:cubicBezTo>
                    <a:pt x="428" y="216"/>
                    <a:pt x="438" y="205"/>
                    <a:pt x="455" y="205"/>
                  </a:cubicBezTo>
                  <a:cubicBezTo>
                    <a:pt x="472" y="205"/>
                    <a:pt x="481" y="215"/>
                    <a:pt x="481" y="229"/>
                  </a:cubicBezTo>
                  <a:cubicBezTo>
                    <a:pt x="481" y="232"/>
                    <a:pt x="481" y="232"/>
                    <a:pt x="481" y="232"/>
                  </a:cubicBezTo>
                  <a:cubicBezTo>
                    <a:pt x="495" y="232"/>
                    <a:pt x="495" y="232"/>
                    <a:pt x="495" y="232"/>
                  </a:cubicBezTo>
                  <a:cubicBezTo>
                    <a:pt x="495" y="229"/>
                    <a:pt x="495" y="229"/>
                    <a:pt x="495" y="229"/>
                  </a:cubicBezTo>
                  <a:cubicBezTo>
                    <a:pt x="495" y="206"/>
                    <a:pt x="479" y="192"/>
                    <a:pt x="455" y="192"/>
                  </a:cubicBezTo>
                  <a:cubicBezTo>
                    <a:pt x="430" y="192"/>
                    <a:pt x="414" y="207"/>
                    <a:pt x="414" y="232"/>
                  </a:cubicBezTo>
                  <a:cubicBezTo>
                    <a:pt x="414" y="280"/>
                    <a:pt x="414" y="280"/>
                    <a:pt x="414" y="280"/>
                  </a:cubicBezTo>
                  <a:cubicBezTo>
                    <a:pt x="414" y="305"/>
                    <a:pt x="431" y="320"/>
                    <a:pt x="455" y="320"/>
                  </a:cubicBezTo>
                  <a:cubicBezTo>
                    <a:pt x="479" y="320"/>
                    <a:pt x="495" y="306"/>
                    <a:pt x="495" y="282"/>
                  </a:cubicBezTo>
                  <a:cubicBezTo>
                    <a:pt x="495" y="278"/>
                    <a:pt x="495" y="278"/>
                    <a:pt x="495" y="278"/>
                  </a:cubicBezTo>
                  <a:lnTo>
                    <a:pt x="481" y="278"/>
                  </a:lnTo>
                  <a:close/>
                  <a:moveTo>
                    <a:pt x="539" y="194"/>
                  </a:moveTo>
                  <a:cubicBezTo>
                    <a:pt x="525" y="194"/>
                    <a:pt x="525" y="194"/>
                    <a:pt x="525" y="194"/>
                  </a:cubicBezTo>
                  <a:cubicBezTo>
                    <a:pt x="525" y="318"/>
                    <a:pt x="525" y="318"/>
                    <a:pt x="525" y="318"/>
                  </a:cubicBezTo>
                  <a:cubicBezTo>
                    <a:pt x="539" y="318"/>
                    <a:pt x="539" y="318"/>
                    <a:pt x="539" y="318"/>
                  </a:cubicBezTo>
                  <a:lnTo>
                    <a:pt x="539" y="194"/>
                  </a:lnTo>
                  <a:close/>
                  <a:moveTo>
                    <a:pt x="641" y="261"/>
                  </a:moveTo>
                  <a:cubicBezTo>
                    <a:pt x="641" y="248"/>
                    <a:pt x="641" y="248"/>
                    <a:pt x="641" y="248"/>
                  </a:cubicBezTo>
                  <a:cubicBezTo>
                    <a:pt x="589" y="248"/>
                    <a:pt x="589" y="248"/>
                    <a:pt x="589" y="248"/>
                  </a:cubicBezTo>
                  <a:cubicBezTo>
                    <a:pt x="589" y="207"/>
                    <a:pt x="589" y="207"/>
                    <a:pt x="589" y="207"/>
                  </a:cubicBezTo>
                  <a:cubicBezTo>
                    <a:pt x="646" y="207"/>
                    <a:pt x="646" y="207"/>
                    <a:pt x="646" y="207"/>
                  </a:cubicBezTo>
                  <a:cubicBezTo>
                    <a:pt x="646" y="194"/>
                    <a:pt x="646" y="194"/>
                    <a:pt x="646" y="194"/>
                  </a:cubicBezTo>
                  <a:cubicBezTo>
                    <a:pt x="574" y="194"/>
                    <a:pt x="574" y="194"/>
                    <a:pt x="574" y="194"/>
                  </a:cubicBezTo>
                  <a:cubicBezTo>
                    <a:pt x="574" y="318"/>
                    <a:pt x="574" y="318"/>
                    <a:pt x="574" y="318"/>
                  </a:cubicBezTo>
                  <a:cubicBezTo>
                    <a:pt x="647" y="318"/>
                    <a:pt x="647" y="318"/>
                    <a:pt x="647" y="318"/>
                  </a:cubicBezTo>
                  <a:cubicBezTo>
                    <a:pt x="647" y="305"/>
                    <a:pt x="647" y="305"/>
                    <a:pt x="647" y="305"/>
                  </a:cubicBezTo>
                  <a:cubicBezTo>
                    <a:pt x="589" y="305"/>
                    <a:pt x="589" y="305"/>
                    <a:pt x="589" y="305"/>
                  </a:cubicBezTo>
                  <a:cubicBezTo>
                    <a:pt x="589" y="261"/>
                    <a:pt x="589" y="261"/>
                    <a:pt x="589" y="261"/>
                  </a:cubicBezTo>
                  <a:lnTo>
                    <a:pt x="641" y="261"/>
                  </a:lnTo>
                  <a:close/>
                  <a:moveTo>
                    <a:pt x="755" y="194"/>
                  </a:moveTo>
                  <a:cubicBezTo>
                    <a:pt x="742" y="194"/>
                    <a:pt x="742" y="194"/>
                    <a:pt x="742" y="194"/>
                  </a:cubicBezTo>
                  <a:cubicBezTo>
                    <a:pt x="742" y="289"/>
                    <a:pt x="742" y="289"/>
                    <a:pt x="742" y="289"/>
                  </a:cubicBezTo>
                  <a:cubicBezTo>
                    <a:pt x="689" y="194"/>
                    <a:pt x="689" y="194"/>
                    <a:pt x="689" y="194"/>
                  </a:cubicBezTo>
                  <a:cubicBezTo>
                    <a:pt x="676" y="194"/>
                    <a:pt x="676" y="194"/>
                    <a:pt x="676" y="194"/>
                  </a:cubicBezTo>
                  <a:cubicBezTo>
                    <a:pt x="676" y="318"/>
                    <a:pt x="676" y="318"/>
                    <a:pt x="676" y="318"/>
                  </a:cubicBezTo>
                  <a:cubicBezTo>
                    <a:pt x="689" y="318"/>
                    <a:pt x="689" y="318"/>
                    <a:pt x="689" y="318"/>
                  </a:cubicBezTo>
                  <a:cubicBezTo>
                    <a:pt x="689" y="222"/>
                    <a:pt x="689" y="222"/>
                    <a:pt x="689" y="222"/>
                  </a:cubicBezTo>
                  <a:cubicBezTo>
                    <a:pt x="743" y="318"/>
                    <a:pt x="743" y="318"/>
                    <a:pt x="743" y="318"/>
                  </a:cubicBezTo>
                  <a:cubicBezTo>
                    <a:pt x="755" y="318"/>
                    <a:pt x="755" y="318"/>
                    <a:pt x="755" y="318"/>
                  </a:cubicBezTo>
                  <a:lnTo>
                    <a:pt x="755" y="194"/>
                  </a:lnTo>
                  <a:close/>
                  <a:moveTo>
                    <a:pt x="775" y="207"/>
                  </a:moveTo>
                  <a:cubicBezTo>
                    <a:pt x="808" y="207"/>
                    <a:pt x="808" y="207"/>
                    <a:pt x="808" y="207"/>
                  </a:cubicBezTo>
                  <a:cubicBezTo>
                    <a:pt x="808" y="318"/>
                    <a:pt x="808" y="318"/>
                    <a:pt x="808" y="318"/>
                  </a:cubicBezTo>
                  <a:cubicBezTo>
                    <a:pt x="822" y="318"/>
                    <a:pt x="822" y="318"/>
                    <a:pt x="822" y="318"/>
                  </a:cubicBezTo>
                  <a:cubicBezTo>
                    <a:pt x="822" y="207"/>
                    <a:pt x="822" y="207"/>
                    <a:pt x="822" y="207"/>
                  </a:cubicBezTo>
                  <a:cubicBezTo>
                    <a:pt x="855" y="207"/>
                    <a:pt x="855" y="207"/>
                    <a:pt x="855" y="207"/>
                  </a:cubicBezTo>
                  <a:cubicBezTo>
                    <a:pt x="855" y="194"/>
                    <a:pt x="855" y="194"/>
                    <a:pt x="855" y="194"/>
                  </a:cubicBezTo>
                  <a:cubicBezTo>
                    <a:pt x="775" y="194"/>
                    <a:pt x="775" y="194"/>
                    <a:pt x="775" y="194"/>
                  </a:cubicBezTo>
                  <a:lnTo>
                    <a:pt x="775" y="207"/>
                  </a:lnTo>
                  <a:close/>
                  <a:moveTo>
                    <a:pt x="893" y="194"/>
                  </a:moveTo>
                  <a:cubicBezTo>
                    <a:pt x="878" y="194"/>
                    <a:pt x="878" y="194"/>
                    <a:pt x="878" y="194"/>
                  </a:cubicBezTo>
                  <a:cubicBezTo>
                    <a:pt x="878" y="318"/>
                    <a:pt x="878" y="318"/>
                    <a:pt x="878" y="318"/>
                  </a:cubicBezTo>
                  <a:cubicBezTo>
                    <a:pt x="893" y="318"/>
                    <a:pt x="893" y="318"/>
                    <a:pt x="893" y="318"/>
                  </a:cubicBezTo>
                  <a:lnTo>
                    <a:pt x="893" y="194"/>
                  </a:lnTo>
                  <a:close/>
                  <a:moveTo>
                    <a:pt x="1000" y="229"/>
                  </a:moveTo>
                  <a:cubicBezTo>
                    <a:pt x="1000" y="227"/>
                    <a:pt x="1000" y="227"/>
                    <a:pt x="1000" y="227"/>
                  </a:cubicBezTo>
                  <a:cubicBezTo>
                    <a:pt x="1000" y="205"/>
                    <a:pt x="985" y="192"/>
                    <a:pt x="962" y="192"/>
                  </a:cubicBezTo>
                  <a:cubicBezTo>
                    <a:pt x="939" y="192"/>
                    <a:pt x="924" y="205"/>
                    <a:pt x="924" y="224"/>
                  </a:cubicBezTo>
                  <a:cubicBezTo>
                    <a:pt x="924" y="240"/>
                    <a:pt x="935" y="250"/>
                    <a:pt x="949" y="255"/>
                  </a:cubicBezTo>
                  <a:cubicBezTo>
                    <a:pt x="967" y="262"/>
                    <a:pt x="967" y="262"/>
                    <a:pt x="967" y="262"/>
                  </a:cubicBezTo>
                  <a:cubicBezTo>
                    <a:pt x="979" y="267"/>
                    <a:pt x="988" y="272"/>
                    <a:pt x="988" y="286"/>
                  </a:cubicBezTo>
                  <a:cubicBezTo>
                    <a:pt x="988" y="298"/>
                    <a:pt x="979" y="308"/>
                    <a:pt x="962" y="308"/>
                  </a:cubicBezTo>
                  <a:cubicBezTo>
                    <a:pt x="945" y="308"/>
                    <a:pt x="935" y="299"/>
                    <a:pt x="935" y="286"/>
                  </a:cubicBezTo>
                  <a:cubicBezTo>
                    <a:pt x="935" y="282"/>
                    <a:pt x="935" y="282"/>
                    <a:pt x="935" y="282"/>
                  </a:cubicBezTo>
                  <a:cubicBezTo>
                    <a:pt x="921" y="282"/>
                    <a:pt x="921" y="282"/>
                    <a:pt x="921" y="282"/>
                  </a:cubicBezTo>
                  <a:cubicBezTo>
                    <a:pt x="921" y="285"/>
                    <a:pt x="921" y="285"/>
                    <a:pt x="921" y="285"/>
                  </a:cubicBezTo>
                  <a:cubicBezTo>
                    <a:pt x="921" y="307"/>
                    <a:pt x="938" y="320"/>
                    <a:pt x="962" y="320"/>
                  </a:cubicBezTo>
                  <a:cubicBezTo>
                    <a:pt x="986" y="320"/>
                    <a:pt x="1003" y="306"/>
                    <a:pt x="1003" y="284"/>
                  </a:cubicBezTo>
                  <a:cubicBezTo>
                    <a:pt x="1003" y="262"/>
                    <a:pt x="987" y="255"/>
                    <a:pt x="972" y="249"/>
                  </a:cubicBezTo>
                  <a:cubicBezTo>
                    <a:pt x="952" y="241"/>
                    <a:pt x="952" y="241"/>
                    <a:pt x="952" y="241"/>
                  </a:cubicBezTo>
                  <a:cubicBezTo>
                    <a:pt x="944" y="238"/>
                    <a:pt x="938" y="231"/>
                    <a:pt x="938" y="223"/>
                  </a:cubicBezTo>
                  <a:cubicBezTo>
                    <a:pt x="938" y="212"/>
                    <a:pt x="946" y="204"/>
                    <a:pt x="962" y="204"/>
                  </a:cubicBezTo>
                  <a:cubicBezTo>
                    <a:pt x="977" y="204"/>
                    <a:pt x="986" y="214"/>
                    <a:pt x="986" y="226"/>
                  </a:cubicBezTo>
                  <a:cubicBezTo>
                    <a:pt x="986" y="229"/>
                    <a:pt x="986" y="229"/>
                    <a:pt x="986" y="229"/>
                  </a:cubicBezTo>
                  <a:lnTo>
                    <a:pt x="1000" y="229"/>
                  </a:lnTo>
                  <a:close/>
                  <a:moveTo>
                    <a:pt x="1013" y="207"/>
                  </a:moveTo>
                  <a:cubicBezTo>
                    <a:pt x="1046" y="207"/>
                    <a:pt x="1046" y="207"/>
                    <a:pt x="1046" y="207"/>
                  </a:cubicBezTo>
                  <a:cubicBezTo>
                    <a:pt x="1046" y="318"/>
                    <a:pt x="1046" y="318"/>
                    <a:pt x="1046" y="318"/>
                  </a:cubicBezTo>
                  <a:cubicBezTo>
                    <a:pt x="1060" y="318"/>
                    <a:pt x="1060" y="318"/>
                    <a:pt x="1060" y="318"/>
                  </a:cubicBezTo>
                  <a:cubicBezTo>
                    <a:pt x="1060" y="207"/>
                    <a:pt x="1060" y="207"/>
                    <a:pt x="1060" y="207"/>
                  </a:cubicBezTo>
                  <a:cubicBezTo>
                    <a:pt x="1093" y="207"/>
                    <a:pt x="1093" y="207"/>
                    <a:pt x="1093" y="207"/>
                  </a:cubicBezTo>
                  <a:cubicBezTo>
                    <a:pt x="1093" y="194"/>
                    <a:pt x="1093" y="194"/>
                    <a:pt x="1093" y="194"/>
                  </a:cubicBezTo>
                  <a:cubicBezTo>
                    <a:pt x="1013" y="194"/>
                    <a:pt x="1013" y="194"/>
                    <a:pt x="1013" y="194"/>
                  </a:cubicBezTo>
                  <a:lnTo>
                    <a:pt x="1013" y="207"/>
                  </a:lnTo>
                  <a:close/>
                  <a:moveTo>
                    <a:pt x="1182" y="229"/>
                  </a:moveTo>
                  <a:cubicBezTo>
                    <a:pt x="1182" y="227"/>
                    <a:pt x="1182" y="227"/>
                    <a:pt x="1182" y="227"/>
                  </a:cubicBezTo>
                  <a:cubicBezTo>
                    <a:pt x="1182" y="205"/>
                    <a:pt x="1166" y="192"/>
                    <a:pt x="1143" y="192"/>
                  </a:cubicBezTo>
                  <a:cubicBezTo>
                    <a:pt x="1120" y="192"/>
                    <a:pt x="1105" y="205"/>
                    <a:pt x="1105" y="224"/>
                  </a:cubicBezTo>
                  <a:cubicBezTo>
                    <a:pt x="1105" y="240"/>
                    <a:pt x="1117" y="250"/>
                    <a:pt x="1131" y="255"/>
                  </a:cubicBezTo>
                  <a:cubicBezTo>
                    <a:pt x="1149" y="262"/>
                    <a:pt x="1149" y="262"/>
                    <a:pt x="1149" y="262"/>
                  </a:cubicBezTo>
                  <a:cubicBezTo>
                    <a:pt x="1160" y="267"/>
                    <a:pt x="1170" y="272"/>
                    <a:pt x="1170" y="286"/>
                  </a:cubicBezTo>
                  <a:cubicBezTo>
                    <a:pt x="1170" y="298"/>
                    <a:pt x="1160" y="308"/>
                    <a:pt x="1143" y="308"/>
                  </a:cubicBezTo>
                  <a:cubicBezTo>
                    <a:pt x="1127" y="308"/>
                    <a:pt x="1117" y="299"/>
                    <a:pt x="1117" y="286"/>
                  </a:cubicBezTo>
                  <a:cubicBezTo>
                    <a:pt x="1117" y="282"/>
                    <a:pt x="1117" y="282"/>
                    <a:pt x="1117" y="282"/>
                  </a:cubicBezTo>
                  <a:cubicBezTo>
                    <a:pt x="1103" y="282"/>
                    <a:pt x="1103" y="282"/>
                    <a:pt x="1103" y="282"/>
                  </a:cubicBezTo>
                  <a:cubicBezTo>
                    <a:pt x="1103" y="285"/>
                    <a:pt x="1103" y="285"/>
                    <a:pt x="1103" y="285"/>
                  </a:cubicBezTo>
                  <a:cubicBezTo>
                    <a:pt x="1103" y="307"/>
                    <a:pt x="1119" y="320"/>
                    <a:pt x="1143" y="320"/>
                  </a:cubicBezTo>
                  <a:cubicBezTo>
                    <a:pt x="1168" y="320"/>
                    <a:pt x="1184" y="306"/>
                    <a:pt x="1184" y="284"/>
                  </a:cubicBezTo>
                  <a:cubicBezTo>
                    <a:pt x="1184" y="262"/>
                    <a:pt x="1168" y="255"/>
                    <a:pt x="1154" y="249"/>
                  </a:cubicBezTo>
                  <a:cubicBezTo>
                    <a:pt x="1133" y="241"/>
                    <a:pt x="1133" y="241"/>
                    <a:pt x="1133" y="241"/>
                  </a:cubicBezTo>
                  <a:cubicBezTo>
                    <a:pt x="1125" y="238"/>
                    <a:pt x="1119" y="231"/>
                    <a:pt x="1119" y="223"/>
                  </a:cubicBezTo>
                  <a:cubicBezTo>
                    <a:pt x="1119" y="212"/>
                    <a:pt x="1128" y="204"/>
                    <a:pt x="1143" y="204"/>
                  </a:cubicBezTo>
                  <a:cubicBezTo>
                    <a:pt x="1159" y="204"/>
                    <a:pt x="1168" y="214"/>
                    <a:pt x="1168" y="226"/>
                  </a:cubicBezTo>
                  <a:cubicBezTo>
                    <a:pt x="1168" y="229"/>
                    <a:pt x="1168" y="229"/>
                    <a:pt x="1168" y="229"/>
                  </a:cubicBezTo>
                  <a:lnTo>
                    <a:pt x="1182" y="229"/>
                  </a:lnTo>
                  <a:close/>
                  <a:moveTo>
                    <a:pt x="3" y="461"/>
                  </a:moveTo>
                  <a:cubicBezTo>
                    <a:pt x="29" y="461"/>
                    <a:pt x="29" y="461"/>
                    <a:pt x="29" y="461"/>
                  </a:cubicBezTo>
                  <a:cubicBezTo>
                    <a:pt x="42" y="461"/>
                    <a:pt x="51" y="453"/>
                    <a:pt x="51" y="441"/>
                  </a:cubicBezTo>
                  <a:cubicBezTo>
                    <a:pt x="51" y="432"/>
                    <a:pt x="46" y="426"/>
                    <a:pt x="38" y="423"/>
                  </a:cubicBezTo>
                  <a:cubicBezTo>
                    <a:pt x="38" y="423"/>
                    <a:pt x="38" y="423"/>
                    <a:pt x="38" y="423"/>
                  </a:cubicBezTo>
                  <a:cubicBezTo>
                    <a:pt x="45" y="420"/>
                    <a:pt x="49" y="415"/>
                    <a:pt x="49" y="406"/>
                  </a:cubicBezTo>
                  <a:cubicBezTo>
                    <a:pt x="49" y="395"/>
                    <a:pt x="40" y="387"/>
                    <a:pt x="27" y="387"/>
                  </a:cubicBezTo>
                  <a:cubicBezTo>
                    <a:pt x="3" y="387"/>
                    <a:pt x="3" y="387"/>
                    <a:pt x="3" y="387"/>
                  </a:cubicBezTo>
                  <a:lnTo>
                    <a:pt x="3" y="461"/>
                  </a:lnTo>
                  <a:close/>
                  <a:moveTo>
                    <a:pt x="26" y="395"/>
                  </a:moveTo>
                  <a:cubicBezTo>
                    <a:pt x="35" y="395"/>
                    <a:pt x="40" y="399"/>
                    <a:pt x="40" y="407"/>
                  </a:cubicBezTo>
                  <a:cubicBezTo>
                    <a:pt x="40" y="415"/>
                    <a:pt x="35" y="420"/>
                    <a:pt x="26" y="420"/>
                  </a:cubicBezTo>
                  <a:cubicBezTo>
                    <a:pt x="11" y="420"/>
                    <a:pt x="11" y="420"/>
                    <a:pt x="11" y="420"/>
                  </a:cubicBezTo>
                  <a:cubicBezTo>
                    <a:pt x="11" y="395"/>
                    <a:pt x="11" y="395"/>
                    <a:pt x="11" y="395"/>
                  </a:cubicBezTo>
                  <a:lnTo>
                    <a:pt x="26" y="395"/>
                  </a:lnTo>
                  <a:close/>
                  <a:moveTo>
                    <a:pt x="28" y="427"/>
                  </a:moveTo>
                  <a:cubicBezTo>
                    <a:pt x="37" y="427"/>
                    <a:pt x="42" y="432"/>
                    <a:pt x="42" y="441"/>
                  </a:cubicBezTo>
                  <a:cubicBezTo>
                    <a:pt x="42" y="449"/>
                    <a:pt x="37" y="454"/>
                    <a:pt x="28" y="454"/>
                  </a:cubicBezTo>
                  <a:cubicBezTo>
                    <a:pt x="11" y="454"/>
                    <a:pt x="11" y="454"/>
                    <a:pt x="11" y="454"/>
                  </a:cubicBezTo>
                  <a:cubicBezTo>
                    <a:pt x="11" y="427"/>
                    <a:pt x="11" y="427"/>
                    <a:pt x="11" y="427"/>
                  </a:cubicBezTo>
                  <a:lnTo>
                    <a:pt x="28" y="427"/>
                  </a:lnTo>
                  <a:close/>
                  <a:moveTo>
                    <a:pt x="116" y="461"/>
                  </a:moveTo>
                  <a:cubicBezTo>
                    <a:pt x="103" y="430"/>
                    <a:pt x="103" y="430"/>
                    <a:pt x="103" y="430"/>
                  </a:cubicBezTo>
                  <a:cubicBezTo>
                    <a:pt x="111" y="427"/>
                    <a:pt x="116" y="419"/>
                    <a:pt x="116" y="409"/>
                  </a:cubicBezTo>
                  <a:cubicBezTo>
                    <a:pt x="116" y="396"/>
                    <a:pt x="106" y="387"/>
                    <a:pt x="92" y="387"/>
                  </a:cubicBezTo>
                  <a:cubicBezTo>
                    <a:pt x="69" y="387"/>
                    <a:pt x="69" y="387"/>
                    <a:pt x="69" y="387"/>
                  </a:cubicBezTo>
                  <a:cubicBezTo>
                    <a:pt x="69" y="461"/>
                    <a:pt x="69" y="461"/>
                    <a:pt x="69" y="461"/>
                  </a:cubicBezTo>
                  <a:cubicBezTo>
                    <a:pt x="77" y="461"/>
                    <a:pt x="77" y="461"/>
                    <a:pt x="77" y="461"/>
                  </a:cubicBezTo>
                  <a:cubicBezTo>
                    <a:pt x="77" y="432"/>
                    <a:pt x="77" y="432"/>
                    <a:pt x="77" y="432"/>
                  </a:cubicBezTo>
                  <a:cubicBezTo>
                    <a:pt x="91" y="432"/>
                    <a:pt x="91" y="432"/>
                    <a:pt x="91" y="432"/>
                  </a:cubicBezTo>
                  <a:cubicBezTo>
                    <a:pt x="92" y="432"/>
                    <a:pt x="93" y="432"/>
                    <a:pt x="94" y="432"/>
                  </a:cubicBezTo>
                  <a:cubicBezTo>
                    <a:pt x="107" y="461"/>
                    <a:pt x="107" y="461"/>
                    <a:pt x="107" y="461"/>
                  </a:cubicBezTo>
                  <a:lnTo>
                    <a:pt x="116" y="461"/>
                  </a:lnTo>
                  <a:close/>
                  <a:moveTo>
                    <a:pt x="91" y="395"/>
                  </a:moveTo>
                  <a:cubicBezTo>
                    <a:pt x="101" y="395"/>
                    <a:pt x="108" y="401"/>
                    <a:pt x="108" y="409"/>
                  </a:cubicBezTo>
                  <a:cubicBezTo>
                    <a:pt x="108" y="419"/>
                    <a:pt x="101" y="425"/>
                    <a:pt x="91" y="425"/>
                  </a:cubicBezTo>
                  <a:cubicBezTo>
                    <a:pt x="77" y="425"/>
                    <a:pt x="77" y="425"/>
                    <a:pt x="77" y="425"/>
                  </a:cubicBezTo>
                  <a:cubicBezTo>
                    <a:pt x="77" y="395"/>
                    <a:pt x="77" y="395"/>
                    <a:pt x="77" y="395"/>
                  </a:cubicBezTo>
                  <a:lnTo>
                    <a:pt x="91" y="395"/>
                  </a:lnTo>
                  <a:close/>
                  <a:moveTo>
                    <a:pt x="144" y="387"/>
                  </a:moveTo>
                  <a:cubicBezTo>
                    <a:pt x="136" y="387"/>
                    <a:pt x="136" y="387"/>
                    <a:pt x="136" y="387"/>
                  </a:cubicBezTo>
                  <a:cubicBezTo>
                    <a:pt x="136" y="461"/>
                    <a:pt x="136" y="461"/>
                    <a:pt x="136" y="461"/>
                  </a:cubicBezTo>
                  <a:cubicBezTo>
                    <a:pt x="144" y="461"/>
                    <a:pt x="144" y="461"/>
                    <a:pt x="144" y="461"/>
                  </a:cubicBezTo>
                  <a:lnTo>
                    <a:pt x="144" y="387"/>
                  </a:lnTo>
                  <a:close/>
                  <a:moveTo>
                    <a:pt x="159" y="395"/>
                  </a:moveTo>
                  <a:cubicBezTo>
                    <a:pt x="179" y="395"/>
                    <a:pt x="179" y="395"/>
                    <a:pt x="179" y="395"/>
                  </a:cubicBezTo>
                  <a:cubicBezTo>
                    <a:pt x="179" y="461"/>
                    <a:pt x="179" y="461"/>
                    <a:pt x="179" y="461"/>
                  </a:cubicBezTo>
                  <a:cubicBezTo>
                    <a:pt x="187" y="461"/>
                    <a:pt x="187" y="461"/>
                    <a:pt x="187" y="461"/>
                  </a:cubicBezTo>
                  <a:cubicBezTo>
                    <a:pt x="187" y="395"/>
                    <a:pt x="187" y="395"/>
                    <a:pt x="187" y="395"/>
                  </a:cubicBezTo>
                  <a:cubicBezTo>
                    <a:pt x="207" y="395"/>
                    <a:pt x="207" y="395"/>
                    <a:pt x="207" y="395"/>
                  </a:cubicBezTo>
                  <a:cubicBezTo>
                    <a:pt x="207" y="387"/>
                    <a:pt x="207" y="387"/>
                    <a:pt x="207" y="387"/>
                  </a:cubicBezTo>
                  <a:cubicBezTo>
                    <a:pt x="159" y="387"/>
                    <a:pt x="159" y="387"/>
                    <a:pt x="159" y="387"/>
                  </a:cubicBezTo>
                  <a:lnTo>
                    <a:pt x="159" y="395"/>
                  </a:lnTo>
                  <a:close/>
                  <a:moveTo>
                    <a:pt x="230" y="387"/>
                  </a:moveTo>
                  <a:cubicBezTo>
                    <a:pt x="221" y="387"/>
                    <a:pt x="221" y="387"/>
                    <a:pt x="221" y="387"/>
                  </a:cubicBezTo>
                  <a:cubicBezTo>
                    <a:pt x="221" y="461"/>
                    <a:pt x="221" y="461"/>
                    <a:pt x="221" y="461"/>
                  </a:cubicBezTo>
                  <a:cubicBezTo>
                    <a:pt x="230" y="461"/>
                    <a:pt x="230" y="461"/>
                    <a:pt x="230" y="461"/>
                  </a:cubicBezTo>
                  <a:lnTo>
                    <a:pt x="230" y="387"/>
                  </a:lnTo>
                  <a:close/>
                  <a:moveTo>
                    <a:pt x="295" y="408"/>
                  </a:moveTo>
                  <a:cubicBezTo>
                    <a:pt x="295" y="407"/>
                    <a:pt x="295" y="407"/>
                    <a:pt x="295" y="407"/>
                  </a:cubicBezTo>
                  <a:cubicBezTo>
                    <a:pt x="295" y="394"/>
                    <a:pt x="285" y="386"/>
                    <a:pt x="272" y="386"/>
                  </a:cubicBezTo>
                  <a:cubicBezTo>
                    <a:pt x="258" y="386"/>
                    <a:pt x="249" y="394"/>
                    <a:pt x="249" y="405"/>
                  </a:cubicBezTo>
                  <a:cubicBezTo>
                    <a:pt x="249" y="415"/>
                    <a:pt x="256" y="420"/>
                    <a:pt x="265" y="424"/>
                  </a:cubicBezTo>
                  <a:cubicBezTo>
                    <a:pt x="275" y="428"/>
                    <a:pt x="275" y="428"/>
                    <a:pt x="275" y="428"/>
                  </a:cubicBezTo>
                  <a:cubicBezTo>
                    <a:pt x="282" y="431"/>
                    <a:pt x="288" y="434"/>
                    <a:pt x="288" y="442"/>
                  </a:cubicBezTo>
                  <a:cubicBezTo>
                    <a:pt x="288" y="449"/>
                    <a:pt x="282" y="455"/>
                    <a:pt x="272" y="455"/>
                  </a:cubicBezTo>
                  <a:cubicBezTo>
                    <a:pt x="262" y="455"/>
                    <a:pt x="256" y="449"/>
                    <a:pt x="256" y="442"/>
                  </a:cubicBezTo>
                  <a:cubicBezTo>
                    <a:pt x="256" y="440"/>
                    <a:pt x="256" y="440"/>
                    <a:pt x="256" y="440"/>
                  </a:cubicBezTo>
                  <a:cubicBezTo>
                    <a:pt x="248" y="440"/>
                    <a:pt x="248" y="440"/>
                    <a:pt x="248" y="440"/>
                  </a:cubicBezTo>
                  <a:cubicBezTo>
                    <a:pt x="248" y="441"/>
                    <a:pt x="248" y="441"/>
                    <a:pt x="248" y="441"/>
                  </a:cubicBezTo>
                  <a:cubicBezTo>
                    <a:pt x="248" y="454"/>
                    <a:pt x="258" y="462"/>
                    <a:pt x="272" y="462"/>
                  </a:cubicBezTo>
                  <a:cubicBezTo>
                    <a:pt x="286" y="462"/>
                    <a:pt x="296" y="454"/>
                    <a:pt x="296" y="441"/>
                  </a:cubicBezTo>
                  <a:cubicBezTo>
                    <a:pt x="296" y="428"/>
                    <a:pt x="287" y="424"/>
                    <a:pt x="278" y="420"/>
                  </a:cubicBezTo>
                  <a:cubicBezTo>
                    <a:pt x="266" y="415"/>
                    <a:pt x="266" y="415"/>
                    <a:pt x="266" y="415"/>
                  </a:cubicBezTo>
                  <a:cubicBezTo>
                    <a:pt x="261" y="413"/>
                    <a:pt x="258" y="410"/>
                    <a:pt x="258" y="405"/>
                  </a:cubicBezTo>
                  <a:cubicBezTo>
                    <a:pt x="258" y="398"/>
                    <a:pt x="263" y="393"/>
                    <a:pt x="272" y="393"/>
                  </a:cubicBezTo>
                  <a:cubicBezTo>
                    <a:pt x="281" y="393"/>
                    <a:pt x="286" y="399"/>
                    <a:pt x="286" y="407"/>
                  </a:cubicBezTo>
                  <a:cubicBezTo>
                    <a:pt x="286" y="408"/>
                    <a:pt x="286" y="408"/>
                    <a:pt x="286" y="408"/>
                  </a:cubicBezTo>
                  <a:lnTo>
                    <a:pt x="295" y="408"/>
                  </a:lnTo>
                  <a:close/>
                  <a:moveTo>
                    <a:pt x="362" y="387"/>
                  </a:moveTo>
                  <a:cubicBezTo>
                    <a:pt x="353" y="387"/>
                    <a:pt x="353" y="387"/>
                    <a:pt x="353" y="387"/>
                  </a:cubicBezTo>
                  <a:cubicBezTo>
                    <a:pt x="353" y="420"/>
                    <a:pt x="353" y="420"/>
                    <a:pt x="353" y="420"/>
                  </a:cubicBezTo>
                  <a:cubicBezTo>
                    <a:pt x="323" y="420"/>
                    <a:pt x="323" y="420"/>
                    <a:pt x="323" y="420"/>
                  </a:cubicBezTo>
                  <a:cubicBezTo>
                    <a:pt x="323" y="387"/>
                    <a:pt x="323" y="387"/>
                    <a:pt x="323" y="387"/>
                  </a:cubicBezTo>
                  <a:cubicBezTo>
                    <a:pt x="314" y="387"/>
                    <a:pt x="314" y="387"/>
                    <a:pt x="314" y="387"/>
                  </a:cubicBezTo>
                  <a:cubicBezTo>
                    <a:pt x="314" y="461"/>
                    <a:pt x="314" y="461"/>
                    <a:pt x="314" y="461"/>
                  </a:cubicBezTo>
                  <a:cubicBezTo>
                    <a:pt x="323" y="461"/>
                    <a:pt x="323" y="461"/>
                    <a:pt x="323" y="461"/>
                  </a:cubicBezTo>
                  <a:cubicBezTo>
                    <a:pt x="323" y="427"/>
                    <a:pt x="323" y="427"/>
                    <a:pt x="323" y="427"/>
                  </a:cubicBezTo>
                  <a:cubicBezTo>
                    <a:pt x="353" y="427"/>
                    <a:pt x="353" y="427"/>
                    <a:pt x="353" y="427"/>
                  </a:cubicBezTo>
                  <a:cubicBezTo>
                    <a:pt x="353" y="461"/>
                    <a:pt x="353" y="461"/>
                    <a:pt x="353" y="461"/>
                  </a:cubicBezTo>
                  <a:cubicBezTo>
                    <a:pt x="362" y="461"/>
                    <a:pt x="362" y="461"/>
                    <a:pt x="362" y="461"/>
                  </a:cubicBezTo>
                  <a:lnTo>
                    <a:pt x="362" y="387"/>
                  </a:lnTo>
                  <a:close/>
                  <a:moveTo>
                    <a:pt x="448" y="438"/>
                  </a:moveTo>
                  <a:cubicBezTo>
                    <a:pt x="448" y="440"/>
                    <a:pt x="448" y="440"/>
                    <a:pt x="448" y="440"/>
                  </a:cubicBezTo>
                  <a:cubicBezTo>
                    <a:pt x="448" y="448"/>
                    <a:pt x="443" y="454"/>
                    <a:pt x="433" y="454"/>
                  </a:cubicBezTo>
                  <a:cubicBezTo>
                    <a:pt x="423" y="454"/>
                    <a:pt x="417" y="448"/>
                    <a:pt x="417" y="439"/>
                  </a:cubicBezTo>
                  <a:cubicBezTo>
                    <a:pt x="417" y="410"/>
                    <a:pt x="417" y="410"/>
                    <a:pt x="417" y="410"/>
                  </a:cubicBezTo>
                  <a:cubicBezTo>
                    <a:pt x="417" y="401"/>
                    <a:pt x="423" y="394"/>
                    <a:pt x="433" y="394"/>
                  </a:cubicBezTo>
                  <a:cubicBezTo>
                    <a:pt x="443" y="394"/>
                    <a:pt x="448" y="400"/>
                    <a:pt x="448" y="408"/>
                  </a:cubicBezTo>
                  <a:cubicBezTo>
                    <a:pt x="448" y="410"/>
                    <a:pt x="448" y="410"/>
                    <a:pt x="448" y="410"/>
                  </a:cubicBezTo>
                  <a:cubicBezTo>
                    <a:pt x="457" y="410"/>
                    <a:pt x="457" y="410"/>
                    <a:pt x="457" y="410"/>
                  </a:cubicBezTo>
                  <a:cubicBezTo>
                    <a:pt x="457" y="409"/>
                    <a:pt x="457" y="409"/>
                    <a:pt x="457" y="409"/>
                  </a:cubicBezTo>
                  <a:cubicBezTo>
                    <a:pt x="457" y="395"/>
                    <a:pt x="447" y="386"/>
                    <a:pt x="433" y="386"/>
                  </a:cubicBezTo>
                  <a:cubicBezTo>
                    <a:pt x="418" y="386"/>
                    <a:pt x="409" y="395"/>
                    <a:pt x="409" y="410"/>
                  </a:cubicBezTo>
                  <a:cubicBezTo>
                    <a:pt x="409" y="439"/>
                    <a:pt x="409" y="439"/>
                    <a:pt x="409" y="439"/>
                  </a:cubicBezTo>
                  <a:cubicBezTo>
                    <a:pt x="409" y="453"/>
                    <a:pt x="419" y="462"/>
                    <a:pt x="433" y="462"/>
                  </a:cubicBezTo>
                  <a:cubicBezTo>
                    <a:pt x="447" y="462"/>
                    <a:pt x="457" y="454"/>
                    <a:pt x="457" y="440"/>
                  </a:cubicBezTo>
                  <a:cubicBezTo>
                    <a:pt x="457" y="438"/>
                    <a:pt x="457" y="438"/>
                    <a:pt x="457" y="438"/>
                  </a:cubicBezTo>
                  <a:lnTo>
                    <a:pt x="448" y="438"/>
                  </a:lnTo>
                  <a:close/>
                  <a:moveTo>
                    <a:pt x="519" y="410"/>
                  </a:moveTo>
                  <a:cubicBezTo>
                    <a:pt x="519" y="395"/>
                    <a:pt x="510" y="386"/>
                    <a:pt x="495" y="386"/>
                  </a:cubicBezTo>
                  <a:cubicBezTo>
                    <a:pt x="480" y="386"/>
                    <a:pt x="471" y="395"/>
                    <a:pt x="471" y="410"/>
                  </a:cubicBezTo>
                  <a:cubicBezTo>
                    <a:pt x="471" y="439"/>
                    <a:pt x="471" y="439"/>
                    <a:pt x="471" y="439"/>
                  </a:cubicBezTo>
                  <a:cubicBezTo>
                    <a:pt x="471" y="453"/>
                    <a:pt x="481" y="462"/>
                    <a:pt x="495" y="462"/>
                  </a:cubicBezTo>
                  <a:cubicBezTo>
                    <a:pt x="510" y="462"/>
                    <a:pt x="519" y="453"/>
                    <a:pt x="519" y="439"/>
                  </a:cubicBezTo>
                  <a:lnTo>
                    <a:pt x="519" y="410"/>
                  </a:lnTo>
                  <a:close/>
                  <a:moveTo>
                    <a:pt x="480" y="410"/>
                  </a:moveTo>
                  <a:cubicBezTo>
                    <a:pt x="480" y="401"/>
                    <a:pt x="485" y="394"/>
                    <a:pt x="495" y="394"/>
                  </a:cubicBezTo>
                  <a:cubicBezTo>
                    <a:pt x="505" y="394"/>
                    <a:pt x="511" y="401"/>
                    <a:pt x="511" y="410"/>
                  </a:cubicBezTo>
                  <a:cubicBezTo>
                    <a:pt x="511" y="439"/>
                    <a:pt x="511" y="439"/>
                    <a:pt x="511" y="439"/>
                  </a:cubicBezTo>
                  <a:cubicBezTo>
                    <a:pt x="511" y="448"/>
                    <a:pt x="505" y="454"/>
                    <a:pt x="495" y="454"/>
                  </a:cubicBezTo>
                  <a:cubicBezTo>
                    <a:pt x="485" y="454"/>
                    <a:pt x="480" y="448"/>
                    <a:pt x="480" y="439"/>
                  </a:cubicBezTo>
                  <a:lnTo>
                    <a:pt x="480" y="410"/>
                  </a:lnTo>
                  <a:close/>
                  <a:moveTo>
                    <a:pt x="546" y="387"/>
                  </a:moveTo>
                  <a:cubicBezTo>
                    <a:pt x="537" y="387"/>
                    <a:pt x="537" y="387"/>
                    <a:pt x="537" y="387"/>
                  </a:cubicBezTo>
                  <a:cubicBezTo>
                    <a:pt x="537" y="461"/>
                    <a:pt x="537" y="461"/>
                    <a:pt x="537" y="461"/>
                  </a:cubicBezTo>
                  <a:cubicBezTo>
                    <a:pt x="578" y="461"/>
                    <a:pt x="578" y="461"/>
                    <a:pt x="578" y="461"/>
                  </a:cubicBezTo>
                  <a:cubicBezTo>
                    <a:pt x="578" y="453"/>
                    <a:pt x="578" y="453"/>
                    <a:pt x="578" y="453"/>
                  </a:cubicBezTo>
                  <a:cubicBezTo>
                    <a:pt x="546" y="453"/>
                    <a:pt x="546" y="453"/>
                    <a:pt x="546" y="453"/>
                  </a:cubicBezTo>
                  <a:lnTo>
                    <a:pt x="546" y="387"/>
                  </a:lnTo>
                  <a:close/>
                  <a:moveTo>
                    <a:pt x="627" y="387"/>
                  </a:moveTo>
                  <a:cubicBezTo>
                    <a:pt x="627" y="439"/>
                    <a:pt x="627" y="439"/>
                    <a:pt x="627" y="439"/>
                  </a:cubicBezTo>
                  <a:cubicBezTo>
                    <a:pt x="627" y="448"/>
                    <a:pt x="621" y="454"/>
                    <a:pt x="612" y="454"/>
                  </a:cubicBezTo>
                  <a:cubicBezTo>
                    <a:pt x="602" y="454"/>
                    <a:pt x="596" y="448"/>
                    <a:pt x="596" y="439"/>
                  </a:cubicBezTo>
                  <a:cubicBezTo>
                    <a:pt x="596" y="387"/>
                    <a:pt x="596" y="387"/>
                    <a:pt x="596" y="387"/>
                  </a:cubicBezTo>
                  <a:cubicBezTo>
                    <a:pt x="588" y="387"/>
                    <a:pt x="588" y="387"/>
                    <a:pt x="588" y="387"/>
                  </a:cubicBezTo>
                  <a:cubicBezTo>
                    <a:pt x="588" y="439"/>
                    <a:pt x="588" y="439"/>
                    <a:pt x="588" y="439"/>
                  </a:cubicBezTo>
                  <a:cubicBezTo>
                    <a:pt x="588" y="453"/>
                    <a:pt x="598" y="462"/>
                    <a:pt x="612" y="462"/>
                  </a:cubicBezTo>
                  <a:cubicBezTo>
                    <a:pt x="626" y="462"/>
                    <a:pt x="635" y="453"/>
                    <a:pt x="635" y="439"/>
                  </a:cubicBezTo>
                  <a:cubicBezTo>
                    <a:pt x="635" y="387"/>
                    <a:pt x="635" y="387"/>
                    <a:pt x="635" y="387"/>
                  </a:cubicBezTo>
                  <a:lnTo>
                    <a:pt x="627" y="387"/>
                  </a:lnTo>
                  <a:close/>
                  <a:moveTo>
                    <a:pt x="680" y="437"/>
                  </a:moveTo>
                  <a:cubicBezTo>
                    <a:pt x="685" y="437"/>
                    <a:pt x="685" y="437"/>
                    <a:pt x="685" y="437"/>
                  </a:cubicBezTo>
                  <a:cubicBezTo>
                    <a:pt x="701" y="405"/>
                    <a:pt x="701" y="405"/>
                    <a:pt x="701" y="405"/>
                  </a:cubicBezTo>
                  <a:cubicBezTo>
                    <a:pt x="701" y="461"/>
                    <a:pt x="701" y="461"/>
                    <a:pt x="701" y="461"/>
                  </a:cubicBezTo>
                  <a:cubicBezTo>
                    <a:pt x="709" y="461"/>
                    <a:pt x="709" y="461"/>
                    <a:pt x="709" y="461"/>
                  </a:cubicBezTo>
                  <a:cubicBezTo>
                    <a:pt x="709" y="387"/>
                    <a:pt x="709" y="387"/>
                    <a:pt x="709" y="387"/>
                  </a:cubicBezTo>
                  <a:cubicBezTo>
                    <a:pt x="702" y="387"/>
                    <a:pt x="702" y="387"/>
                    <a:pt x="702" y="387"/>
                  </a:cubicBezTo>
                  <a:cubicBezTo>
                    <a:pt x="682" y="426"/>
                    <a:pt x="682" y="426"/>
                    <a:pt x="682" y="426"/>
                  </a:cubicBezTo>
                  <a:cubicBezTo>
                    <a:pt x="663" y="387"/>
                    <a:pt x="663" y="387"/>
                    <a:pt x="663" y="387"/>
                  </a:cubicBezTo>
                  <a:cubicBezTo>
                    <a:pt x="656" y="387"/>
                    <a:pt x="656" y="387"/>
                    <a:pt x="656" y="387"/>
                  </a:cubicBezTo>
                  <a:cubicBezTo>
                    <a:pt x="656" y="461"/>
                    <a:pt x="656" y="461"/>
                    <a:pt x="656" y="461"/>
                  </a:cubicBezTo>
                  <a:cubicBezTo>
                    <a:pt x="664" y="461"/>
                    <a:pt x="664" y="461"/>
                    <a:pt x="664" y="461"/>
                  </a:cubicBezTo>
                  <a:cubicBezTo>
                    <a:pt x="664" y="405"/>
                    <a:pt x="664" y="405"/>
                    <a:pt x="664" y="405"/>
                  </a:cubicBezTo>
                  <a:lnTo>
                    <a:pt x="680" y="437"/>
                  </a:lnTo>
                  <a:close/>
                  <a:moveTo>
                    <a:pt x="730" y="461"/>
                  </a:moveTo>
                  <a:cubicBezTo>
                    <a:pt x="756" y="461"/>
                    <a:pt x="756" y="461"/>
                    <a:pt x="756" y="461"/>
                  </a:cubicBezTo>
                  <a:cubicBezTo>
                    <a:pt x="769" y="461"/>
                    <a:pt x="778" y="453"/>
                    <a:pt x="778" y="441"/>
                  </a:cubicBezTo>
                  <a:cubicBezTo>
                    <a:pt x="778" y="432"/>
                    <a:pt x="773" y="426"/>
                    <a:pt x="765" y="423"/>
                  </a:cubicBezTo>
                  <a:cubicBezTo>
                    <a:pt x="765" y="423"/>
                    <a:pt x="765" y="423"/>
                    <a:pt x="765" y="423"/>
                  </a:cubicBezTo>
                  <a:cubicBezTo>
                    <a:pt x="772" y="420"/>
                    <a:pt x="776" y="415"/>
                    <a:pt x="776" y="406"/>
                  </a:cubicBezTo>
                  <a:cubicBezTo>
                    <a:pt x="776" y="395"/>
                    <a:pt x="767" y="387"/>
                    <a:pt x="754" y="387"/>
                  </a:cubicBezTo>
                  <a:cubicBezTo>
                    <a:pt x="730" y="387"/>
                    <a:pt x="730" y="387"/>
                    <a:pt x="730" y="387"/>
                  </a:cubicBezTo>
                  <a:lnTo>
                    <a:pt x="730" y="461"/>
                  </a:lnTo>
                  <a:close/>
                  <a:moveTo>
                    <a:pt x="753" y="395"/>
                  </a:moveTo>
                  <a:cubicBezTo>
                    <a:pt x="762" y="395"/>
                    <a:pt x="767" y="399"/>
                    <a:pt x="767" y="407"/>
                  </a:cubicBezTo>
                  <a:cubicBezTo>
                    <a:pt x="767" y="415"/>
                    <a:pt x="762" y="420"/>
                    <a:pt x="753" y="420"/>
                  </a:cubicBezTo>
                  <a:cubicBezTo>
                    <a:pt x="739" y="420"/>
                    <a:pt x="739" y="420"/>
                    <a:pt x="739" y="420"/>
                  </a:cubicBezTo>
                  <a:cubicBezTo>
                    <a:pt x="739" y="395"/>
                    <a:pt x="739" y="395"/>
                    <a:pt x="739" y="395"/>
                  </a:cubicBezTo>
                  <a:lnTo>
                    <a:pt x="753" y="395"/>
                  </a:lnTo>
                  <a:close/>
                  <a:moveTo>
                    <a:pt x="755" y="427"/>
                  </a:moveTo>
                  <a:cubicBezTo>
                    <a:pt x="764" y="427"/>
                    <a:pt x="769" y="432"/>
                    <a:pt x="769" y="441"/>
                  </a:cubicBezTo>
                  <a:cubicBezTo>
                    <a:pt x="769" y="449"/>
                    <a:pt x="764" y="454"/>
                    <a:pt x="755" y="454"/>
                  </a:cubicBezTo>
                  <a:cubicBezTo>
                    <a:pt x="739" y="454"/>
                    <a:pt x="739" y="454"/>
                    <a:pt x="739" y="454"/>
                  </a:cubicBezTo>
                  <a:cubicBezTo>
                    <a:pt x="739" y="427"/>
                    <a:pt x="739" y="427"/>
                    <a:pt x="739" y="427"/>
                  </a:cubicBezTo>
                  <a:lnTo>
                    <a:pt x="755" y="427"/>
                  </a:lnTo>
                  <a:close/>
                  <a:moveTo>
                    <a:pt x="805" y="387"/>
                  </a:moveTo>
                  <a:cubicBezTo>
                    <a:pt x="796" y="387"/>
                    <a:pt x="796" y="387"/>
                    <a:pt x="796" y="387"/>
                  </a:cubicBezTo>
                  <a:cubicBezTo>
                    <a:pt x="796" y="461"/>
                    <a:pt x="796" y="461"/>
                    <a:pt x="796" y="461"/>
                  </a:cubicBezTo>
                  <a:cubicBezTo>
                    <a:pt x="805" y="461"/>
                    <a:pt x="805" y="461"/>
                    <a:pt x="805" y="461"/>
                  </a:cubicBezTo>
                  <a:lnTo>
                    <a:pt x="805" y="387"/>
                  </a:lnTo>
                  <a:close/>
                  <a:moveTo>
                    <a:pt x="828" y="461"/>
                  </a:moveTo>
                  <a:cubicBezTo>
                    <a:pt x="834" y="444"/>
                    <a:pt x="834" y="444"/>
                    <a:pt x="834" y="444"/>
                  </a:cubicBezTo>
                  <a:cubicBezTo>
                    <a:pt x="862" y="444"/>
                    <a:pt x="862" y="444"/>
                    <a:pt x="862" y="444"/>
                  </a:cubicBezTo>
                  <a:cubicBezTo>
                    <a:pt x="867" y="461"/>
                    <a:pt x="867" y="461"/>
                    <a:pt x="867" y="461"/>
                  </a:cubicBezTo>
                  <a:cubicBezTo>
                    <a:pt x="876" y="461"/>
                    <a:pt x="876" y="461"/>
                    <a:pt x="876" y="461"/>
                  </a:cubicBezTo>
                  <a:cubicBezTo>
                    <a:pt x="852" y="387"/>
                    <a:pt x="852" y="387"/>
                    <a:pt x="852" y="387"/>
                  </a:cubicBezTo>
                  <a:cubicBezTo>
                    <a:pt x="844" y="387"/>
                    <a:pt x="844" y="387"/>
                    <a:pt x="844" y="387"/>
                  </a:cubicBezTo>
                  <a:cubicBezTo>
                    <a:pt x="820" y="461"/>
                    <a:pt x="820" y="461"/>
                    <a:pt x="820" y="461"/>
                  </a:cubicBezTo>
                  <a:lnTo>
                    <a:pt x="828" y="461"/>
                  </a:lnTo>
                  <a:close/>
                  <a:moveTo>
                    <a:pt x="848" y="399"/>
                  </a:moveTo>
                  <a:cubicBezTo>
                    <a:pt x="860" y="437"/>
                    <a:pt x="860" y="437"/>
                    <a:pt x="860" y="437"/>
                  </a:cubicBezTo>
                  <a:cubicBezTo>
                    <a:pt x="836" y="437"/>
                    <a:pt x="836" y="437"/>
                    <a:pt x="836" y="437"/>
                  </a:cubicBezTo>
                  <a:lnTo>
                    <a:pt x="848" y="399"/>
                  </a:lnTo>
                  <a:close/>
                </a:path>
              </a:pathLst>
            </a:custGeom>
            <a:solidFill>
              <a:srgbClr val="00BCE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8" name="Freeform 8">
              <a:extLst>
                <a:ext uri="{FF2B5EF4-FFF2-40B4-BE49-F238E27FC236}">
                  <a16:creationId xmlns:a16="http://schemas.microsoft.com/office/drawing/2014/main" id="{A225FA31-BC4D-C1D6-5A8B-2440BC6A8A58}"/>
                </a:ext>
              </a:extLst>
            </p:cNvPr>
            <p:cNvSpPr>
              <a:spLocks noEditPoints="1"/>
            </p:cNvSpPr>
            <p:nvPr userDrawn="1"/>
          </p:nvSpPr>
          <p:spPr bwMode="auto">
            <a:xfrm>
              <a:off x="7414932" y="4464423"/>
              <a:ext cx="341514" cy="387631"/>
            </a:xfrm>
            <a:custGeom>
              <a:avLst/>
              <a:gdLst>
                <a:gd name="T0" fmla="*/ 2147483646 w 274"/>
                <a:gd name="T1" fmla="*/ 2147483646 h 311"/>
                <a:gd name="T2" fmla="*/ 2147483646 w 274"/>
                <a:gd name="T3" fmla="*/ 0 h 311"/>
                <a:gd name="T4" fmla="*/ 0 w 274"/>
                <a:gd name="T5" fmla="*/ 2147483646 h 311"/>
                <a:gd name="T6" fmla="*/ 2147483646 w 274"/>
                <a:gd name="T7" fmla="*/ 2147483646 h 311"/>
                <a:gd name="T8" fmla="*/ 2147483646 w 274"/>
                <a:gd name="T9" fmla="*/ 2147483646 h 311"/>
                <a:gd name="T10" fmla="*/ 2147483646 w 274"/>
                <a:gd name="T11" fmla="*/ 2147483646 h 311"/>
                <a:gd name="T12" fmla="*/ 2147483646 w 274"/>
                <a:gd name="T13" fmla="*/ 2147483646 h 311"/>
                <a:gd name="T14" fmla="*/ 2147483646 w 274"/>
                <a:gd name="T15" fmla="*/ 2147483646 h 311"/>
                <a:gd name="T16" fmla="*/ 2147483646 w 274"/>
                <a:gd name="T17" fmla="*/ 2147483646 h 311"/>
                <a:gd name="T18" fmla="*/ 2147483646 w 274"/>
                <a:gd name="T19" fmla="*/ 2147483646 h 311"/>
                <a:gd name="T20" fmla="*/ 2147483646 w 274"/>
                <a:gd name="T21" fmla="*/ 2147483646 h 311"/>
                <a:gd name="T22" fmla="*/ 2147483646 w 274"/>
                <a:gd name="T23" fmla="*/ 2147483646 h 311"/>
                <a:gd name="T24" fmla="*/ 2147483646 w 274"/>
                <a:gd name="T25" fmla="*/ 2147483646 h 311"/>
                <a:gd name="T26" fmla="*/ 2147483646 w 274"/>
                <a:gd name="T27" fmla="*/ 2147483646 h 311"/>
                <a:gd name="T28" fmla="*/ 2147483646 w 274"/>
                <a:gd name="T29" fmla="*/ 2147483646 h 311"/>
                <a:gd name="T30" fmla="*/ 2147483646 w 274"/>
                <a:gd name="T31" fmla="*/ 2147483646 h 311"/>
                <a:gd name="T32" fmla="*/ 2147483646 w 274"/>
                <a:gd name="T33" fmla="*/ 2147483646 h 311"/>
                <a:gd name="T34" fmla="*/ 2147483646 w 274"/>
                <a:gd name="T35" fmla="*/ 2147483646 h 311"/>
                <a:gd name="T36" fmla="*/ 2147483646 w 274"/>
                <a:gd name="T37" fmla="*/ 2147483646 h 311"/>
                <a:gd name="T38" fmla="*/ 2147483646 w 274"/>
                <a:gd name="T39" fmla="*/ 2147483646 h 311"/>
                <a:gd name="T40" fmla="*/ 2147483646 w 274"/>
                <a:gd name="T41" fmla="*/ 2147483646 h 311"/>
                <a:gd name="T42" fmla="*/ 2147483646 w 274"/>
                <a:gd name="T43" fmla="*/ 2147483646 h 311"/>
                <a:gd name="T44" fmla="*/ 2147483646 w 274"/>
                <a:gd name="T45" fmla="*/ 2147483646 h 311"/>
                <a:gd name="T46" fmla="*/ 2147483646 w 274"/>
                <a:gd name="T47" fmla="*/ 2147483646 h 311"/>
                <a:gd name="T48" fmla="*/ 2147483646 w 274"/>
                <a:gd name="T49" fmla="*/ 2147483646 h 311"/>
                <a:gd name="T50" fmla="*/ 2147483646 w 274"/>
                <a:gd name="T51" fmla="*/ 2147483646 h 311"/>
                <a:gd name="T52" fmla="*/ 2147483646 w 274"/>
                <a:gd name="T53" fmla="*/ 2147483646 h 311"/>
                <a:gd name="T54" fmla="*/ 2147483646 w 274"/>
                <a:gd name="T55" fmla="*/ 2147483646 h 311"/>
                <a:gd name="T56" fmla="*/ 2147483646 w 274"/>
                <a:gd name="T57" fmla="*/ 2147483646 h 311"/>
                <a:gd name="T58" fmla="*/ 2147483646 w 274"/>
                <a:gd name="T59" fmla="*/ 2147483646 h 311"/>
                <a:gd name="T60" fmla="*/ 2147483646 w 274"/>
                <a:gd name="T61" fmla="*/ 2147483646 h 311"/>
                <a:gd name="T62" fmla="*/ 2147483646 w 274"/>
                <a:gd name="T63" fmla="*/ 2147483646 h 311"/>
                <a:gd name="T64" fmla="*/ 2147483646 w 274"/>
                <a:gd name="T65" fmla="*/ 2147483646 h 311"/>
                <a:gd name="T66" fmla="*/ 2147483646 w 274"/>
                <a:gd name="T67" fmla="*/ 2147483646 h 311"/>
                <a:gd name="T68" fmla="*/ 2147483646 w 274"/>
                <a:gd name="T69" fmla="*/ 2147483646 h 311"/>
                <a:gd name="T70" fmla="*/ 2147483646 w 274"/>
                <a:gd name="T71" fmla="*/ 2147483646 h 311"/>
                <a:gd name="T72" fmla="*/ 2147483646 w 274"/>
                <a:gd name="T73" fmla="*/ 2147483646 h 311"/>
                <a:gd name="T74" fmla="*/ 2147483646 w 274"/>
                <a:gd name="T75" fmla="*/ 2147483646 h 311"/>
                <a:gd name="T76" fmla="*/ 2147483646 w 274"/>
                <a:gd name="T77" fmla="*/ 2147483646 h 311"/>
                <a:gd name="T78" fmla="*/ 2147483646 w 274"/>
                <a:gd name="T79" fmla="*/ 2147483646 h 311"/>
                <a:gd name="T80" fmla="*/ 2147483646 w 274"/>
                <a:gd name="T81" fmla="*/ 2147483646 h 311"/>
                <a:gd name="T82" fmla="*/ 2147483646 w 274"/>
                <a:gd name="T83" fmla="*/ 2147483646 h 311"/>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274" h="311">
                  <a:moveTo>
                    <a:pt x="274" y="155"/>
                  </a:moveTo>
                  <a:lnTo>
                    <a:pt x="137" y="0"/>
                  </a:lnTo>
                  <a:lnTo>
                    <a:pt x="0" y="155"/>
                  </a:lnTo>
                  <a:lnTo>
                    <a:pt x="137" y="311"/>
                  </a:lnTo>
                  <a:lnTo>
                    <a:pt x="274" y="155"/>
                  </a:lnTo>
                  <a:close/>
                  <a:moveTo>
                    <a:pt x="111" y="258"/>
                  </a:moveTo>
                  <a:lnTo>
                    <a:pt x="164" y="258"/>
                  </a:lnTo>
                  <a:lnTo>
                    <a:pt x="137" y="288"/>
                  </a:lnTo>
                  <a:lnTo>
                    <a:pt x="111" y="258"/>
                  </a:lnTo>
                  <a:close/>
                  <a:moveTo>
                    <a:pt x="183" y="147"/>
                  </a:moveTo>
                  <a:lnTo>
                    <a:pt x="137" y="95"/>
                  </a:lnTo>
                  <a:lnTo>
                    <a:pt x="91" y="147"/>
                  </a:lnTo>
                  <a:lnTo>
                    <a:pt x="69" y="147"/>
                  </a:lnTo>
                  <a:lnTo>
                    <a:pt x="137" y="70"/>
                  </a:lnTo>
                  <a:lnTo>
                    <a:pt x="205" y="147"/>
                  </a:lnTo>
                  <a:lnTo>
                    <a:pt x="183" y="147"/>
                  </a:lnTo>
                  <a:close/>
                  <a:moveTo>
                    <a:pt x="164" y="147"/>
                  </a:moveTo>
                  <a:lnTo>
                    <a:pt x="111" y="147"/>
                  </a:lnTo>
                  <a:lnTo>
                    <a:pt x="137" y="117"/>
                  </a:lnTo>
                  <a:lnTo>
                    <a:pt x="164" y="147"/>
                  </a:lnTo>
                  <a:close/>
                  <a:moveTo>
                    <a:pt x="247" y="162"/>
                  </a:moveTo>
                  <a:lnTo>
                    <a:pt x="232" y="179"/>
                  </a:lnTo>
                  <a:lnTo>
                    <a:pt x="42" y="179"/>
                  </a:lnTo>
                  <a:lnTo>
                    <a:pt x="27" y="162"/>
                  </a:lnTo>
                  <a:lnTo>
                    <a:pt x="247" y="162"/>
                  </a:lnTo>
                  <a:close/>
                  <a:moveTo>
                    <a:pt x="219" y="194"/>
                  </a:moveTo>
                  <a:lnTo>
                    <a:pt x="204" y="211"/>
                  </a:lnTo>
                  <a:lnTo>
                    <a:pt x="70" y="211"/>
                  </a:lnTo>
                  <a:lnTo>
                    <a:pt x="55" y="194"/>
                  </a:lnTo>
                  <a:lnTo>
                    <a:pt x="219" y="194"/>
                  </a:lnTo>
                  <a:close/>
                  <a:moveTo>
                    <a:pt x="191" y="226"/>
                  </a:moveTo>
                  <a:lnTo>
                    <a:pt x="177" y="243"/>
                  </a:lnTo>
                  <a:lnTo>
                    <a:pt x="97" y="243"/>
                  </a:lnTo>
                  <a:lnTo>
                    <a:pt x="83" y="226"/>
                  </a:lnTo>
                  <a:lnTo>
                    <a:pt x="191" y="226"/>
                  </a:lnTo>
                  <a:close/>
                  <a:moveTo>
                    <a:pt x="247" y="147"/>
                  </a:moveTo>
                  <a:lnTo>
                    <a:pt x="225" y="147"/>
                  </a:lnTo>
                  <a:lnTo>
                    <a:pt x="137" y="47"/>
                  </a:lnTo>
                  <a:lnTo>
                    <a:pt x="49" y="147"/>
                  </a:lnTo>
                  <a:lnTo>
                    <a:pt x="27" y="147"/>
                  </a:lnTo>
                  <a:lnTo>
                    <a:pt x="137" y="22"/>
                  </a:lnTo>
                  <a:lnTo>
                    <a:pt x="247" y="147"/>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grpSp>
      <p:sp>
        <p:nvSpPr>
          <p:cNvPr id="2" name="Title 1"/>
          <p:cNvSpPr>
            <a:spLocks noGrp="1"/>
          </p:cNvSpPr>
          <p:nvPr>
            <p:ph type="title"/>
          </p:nvPr>
        </p:nvSpPr>
        <p:spPr>
          <a:xfrm>
            <a:off x="1610017" y="1727945"/>
            <a:ext cx="5923966" cy="1122829"/>
          </a:xfrm>
        </p:spPr>
        <p:txBody>
          <a:bodyPr anchor="b"/>
          <a:lstStyle>
            <a:lvl1pPr marL="0" algn="ctr" defTabSz="457200" rtl="0" eaLnBrk="1" latinLnBrk="0" hangingPunct="1">
              <a:lnSpc>
                <a:spcPct val="95000"/>
              </a:lnSpc>
              <a:spcBef>
                <a:spcPct val="0"/>
              </a:spcBef>
              <a:spcAft>
                <a:spcPts val="400"/>
              </a:spcAft>
              <a:buNone/>
              <a:defRPr lang="en-US" sz="3600" b="0" kern="1200" dirty="0">
                <a:solidFill>
                  <a:schemeClr val="tx2"/>
                </a:solidFill>
                <a:latin typeface="Arial" panose="020B0604020202020204" pitchFamily="34" charset="0"/>
                <a:ea typeface="+mj-ea"/>
                <a:cs typeface="Arial" panose="020B0604020202020204" pitchFamily="34" charset="0"/>
              </a:defRPr>
            </a:lvl1pPr>
          </a:lstStyle>
          <a:p>
            <a:r>
              <a:rPr lang="en-US"/>
              <a:t>Click to edit Master title style</a:t>
            </a:r>
          </a:p>
        </p:txBody>
      </p:sp>
      <p:sp>
        <p:nvSpPr>
          <p:cNvPr id="10" name="Subtitle 2"/>
          <p:cNvSpPr>
            <a:spLocks noGrp="1"/>
          </p:cNvSpPr>
          <p:nvPr>
            <p:ph type="subTitle" idx="1"/>
          </p:nvPr>
        </p:nvSpPr>
        <p:spPr>
          <a:xfrm>
            <a:off x="3449170" y="3102923"/>
            <a:ext cx="2212042" cy="453824"/>
          </a:xfrm>
        </p:spPr>
        <p:txBody>
          <a:bodyPr/>
          <a:lstStyle>
            <a:lvl1pPr marL="0" indent="0" algn="ctr">
              <a:lnSpc>
                <a:spcPct val="100000"/>
              </a:lnSpc>
              <a:spcBef>
                <a:spcPts val="0"/>
              </a:spcBef>
              <a:spcAft>
                <a:spcPts val="600"/>
              </a:spcAft>
              <a:buNone/>
              <a:defRPr sz="1200" b="0">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9" name="Footer Placeholder 4">
            <a:extLst>
              <a:ext uri="{FF2B5EF4-FFF2-40B4-BE49-F238E27FC236}">
                <a16:creationId xmlns:a16="http://schemas.microsoft.com/office/drawing/2014/main" id="{91D6F76C-04A0-FC53-5EAC-9C1272636C8F}"/>
              </a:ext>
            </a:extLst>
          </p:cNvPr>
          <p:cNvSpPr>
            <a:spLocks noGrp="1"/>
          </p:cNvSpPr>
          <p:nvPr>
            <p:ph type="ftr" sz="quarter" idx="10"/>
          </p:nvPr>
        </p:nvSpPr>
        <p:spPr/>
        <p:txBody>
          <a:bodyPr/>
          <a:lstStyle>
            <a:lvl1pPr>
              <a:defRPr/>
            </a:lvl1pPr>
          </a:lstStyle>
          <a:p>
            <a:pPr>
              <a:defRPr/>
            </a:pPr>
            <a:r>
              <a:rPr lang="en-US"/>
              <a:t>SECTION TITLE</a:t>
            </a:r>
          </a:p>
        </p:txBody>
      </p:sp>
      <p:sp>
        <p:nvSpPr>
          <p:cNvPr id="11" name="Slide Number Placeholder 5">
            <a:extLst>
              <a:ext uri="{FF2B5EF4-FFF2-40B4-BE49-F238E27FC236}">
                <a16:creationId xmlns:a16="http://schemas.microsoft.com/office/drawing/2014/main" id="{6A5430F5-49AD-5593-1C92-B2C2FFE9DF65}"/>
              </a:ext>
            </a:extLst>
          </p:cNvPr>
          <p:cNvSpPr>
            <a:spLocks noGrp="1"/>
          </p:cNvSpPr>
          <p:nvPr>
            <p:ph type="sldNum" sz="quarter" idx="11"/>
          </p:nvPr>
        </p:nvSpPr>
        <p:spPr>
          <a:xfrm>
            <a:off x="574675" y="4700588"/>
            <a:ext cx="368300" cy="273050"/>
          </a:xfrm>
        </p:spPr>
        <p:txBody>
          <a:bodyPr/>
          <a:lstStyle>
            <a:lvl1pPr>
              <a:defRPr/>
            </a:lvl1pPr>
          </a:lstStyle>
          <a:p>
            <a:fld id="{03BF3B94-BCB4-4656-B1A2-8D678CD04D2F}" type="slidenum">
              <a:rPr lang="en-US" altLang="en-US"/>
              <a:pPr/>
              <a:t>‹#›</a:t>
            </a:fld>
            <a:endParaRPr lang="en-US" altLang="en-US"/>
          </a:p>
        </p:txBody>
      </p:sp>
    </p:spTree>
    <p:extLst>
      <p:ext uri="{BB962C8B-B14F-4D97-AF65-F5344CB8AC3E}">
        <p14:creationId xmlns:p14="http://schemas.microsoft.com/office/powerpoint/2010/main" val="946042990"/>
      </p:ext>
    </p:extLst>
  </p:cSld>
  <p:clrMapOvr>
    <a:masterClrMapping/>
  </p:clrMapOvr>
  <p:transition spd="slow">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_Title and Picture - Grey">
    <p:spTree>
      <p:nvGrpSpPr>
        <p:cNvPr id="1" name=""/>
        <p:cNvGrpSpPr/>
        <p:nvPr/>
      </p:nvGrpSpPr>
      <p:grpSpPr>
        <a:xfrm>
          <a:off x="0" y="0"/>
          <a:ext cx="0" cy="0"/>
          <a:chOff x="0" y="0"/>
          <a:chExt cx="0" cy="0"/>
        </a:xfrm>
      </p:grpSpPr>
      <p:sp>
        <p:nvSpPr>
          <p:cNvPr id="2" name="Title 1"/>
          <p:cNvSpPr>
            <a:spLocks noGrp="1"/>
          </p:cNvSpPr>
          <p:nvPr>
            <p:ph type="title"/>
          </p:nvPr>
        </p:nvSpPr>
        <p:spPr>
          <a:xfrm>
            <a:off x="924843" y="692528"/>
            <a:ext cx="4188318" cy="759756"/>
          </a:xfrm>
        </p:spPr>
        <p:txBody>
          <a:bodyPr anchor="b"/>
          <a:lstStyle>
            <a:lvl1pPr>
              <a:lnSpc>
                <a:spcPct val="90000"/>
              </a:lnSpc>
              <a:defRPr>
                <a:solidFill>
                  <a:schemeClr val="accent1"/>
                </a:solidFill>
              </a:defRPr>
            </a:lvl1pPr>
          </a:lstStyle>
          <a:p>
            <a:r>
              <a:rPr lang="en-US"/>
              <a:t>Click to edit Master title style</a:t>
            </a:r>
          </a:p>
        </p:txBody>
      </p:sp>
      <p:sp>
        <p:nvSpPr>
          <p:cNvPr id="3" name="Content Placeholder 2"/>
          <p:cNvSpPr>
            <a:spLocks noGrp="1"/>
          </p:cNvSpPr>
          <p:nvPr>
            <p:ph idx="1"/>
          </p:nvPr>
        </p:nvSpPr>
        <p:spPr>
          <a:xfrm>
            <a:off x="926428" y="2164976"/>
            <a:ext cx="4205297" cy="2429646"/>
          </a:xfrm>
        </p:spPr>
        <p:txBody>
          <a:bodyPr/>
          <a:lstStyle>
            <a:lvl1pPr marL="0" indent="0">
              <a:lnSpc>
                <a:spcPct val="120000"/>
              </a:lnSpc>
              <a:spcAft>
                <a:spcPts val="1200"/>
              </a:spcAft>
              <a:buNone/>
              <a:defRPr sz="1600" b="0"/>
            </a:lvl1pPr>
            <a:lvl2pPr marL="0" indent="0">
              <a:lnSpc>
                <a:spcPct val="120000"/>
              </a:lnSpc>
              <a:spcAft>
                <a:spcPts val="1200"/>
              </a:spcAft>
              <a:buNone/>
              <a:defRPr sz="1600" b="0"/>
            </a:lvl2pPr>
            <a:lvl3pPr marL="0" indent="0">
              <a:lnSpc>
                <a:spcPct val="120000"/>
              </a:lnSpc>
              <a:spcAft>
                <a:spcPts val="1200"/>
              </a:spcAft>
              <a:buNone/>
              <a:defRPr sz="1600" b="0"/>
            </a:lvl3pPr>
            <a:lvl4pPr marL="0" indent="0">
              <a:lnSpc>
                <a:spcPct val="120000"/>
              </a:lnSpc>
              <a:spcAft>
                <a:spcPts val="1200"/>
              </a:spcAft>
              <a:buNone/>
              <a:defRPr sz="1600" b="0"/>
            </a:lvl4pPr>
            <a:lvl5pPr marL="0" indent="0">
              <a:lnSpc>
                <a:spcPct val="120000"/>
              </a:lnSpc>
              <a:spcAft>
                <a:spcPts val="1200"/>
              </a:spcAft>
              <a:buNone/>
              <a:defRPr sz="1600" b="0"/>
            </a:lvl5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10" name="Text Placeholder 9"/>
          <p:cNvSpPr>
            <a:spLocks noGrp="1"/>
          </p:cNvSpPr>
          <p:nvPr>
            <p:ph type="body" sz="quarter" idx="12"/>
          </p:nvPr>
        </p:nvSpPr>
        <p:spPr>
          <a:xfrm>
            <a:off x="921544" y="1626722"/>
            <a:ext cx="4210180" cy="396875"/>
          </a:xfrm>
        </p:spPr>
        <p:txBody>
          <a:bodyPr anchor="b"/>
          <a:lstStyle>
            <a:lvl1pPr marL="0" indent="0">
              <a:buNone/>
              <a:defRPr sz="1600" b="1">
                <a:solidFill>
                  <a:schemeClr val="accent2"/>
                </a:solidFill>
              </a:defRPr>
            </a:lvl1pPr>
            <a:lvl2pPr marL="287337" indent="0">
              <a:buNone/>
              <a:defRPr sz="1600" b="1">
                <a:solidFill>
                  <a:schemeClr val="accent2"/>
                </a:solidFill>
              </a:defRPr>
            </a:lvl2pPr>
            <a:lvl3pPr marL="511175" indent="0">
              <a:buNone/>
              <a:defRPr sz="1600" b="1">
                <a:solidFill>
                  <a:schemeClr val="accent2"/>
                </a:solidFill>
              </a:defRPr>
            </a:lvl3pPr>
            <a:lvl4pPr marL="690562" indent="0">
              <a:buNone/>
              <a:defRPr sz="1600" b="1">
                <a:solidFill>
                  <a:schemeClr val="accent2"/>
                </a:solidFill>
              </a:defRPr>
            </a:lvl4pPr>
            <a:lvl5pPr marL="914400" indent="0">
              <a:buNone/>
              <a:defRPr sz="1600" b="1">
                <a:solidFill>
                  <a:schemeClr val="accent2"/>
                </a:solidFill>
              </a:defRPr>
            </a:lvl5pPr>
          </a:lstStyle>
          <a:p>
            <a:pPr lvl="0"/>
            <a:r>
              <a:rPr lang="en-US"/>
              <a:t>Click to edit Master text styles</a:t>
            </a:r>
          </a:p>
        </p:txBody>
      </p:sp>
      <p:sp>
        <p:nvSpPr>
          <p:cNvPr id="15" name="Picture Placeholder 14"/>
          <p:cNvSpPr>
            <a:spLocks noGrp="1"/>
          </p:cNvSpPr>
          <p:nvPr>
            <p:ph type="pic" sz="quarter" idx="13"/>
          </p:nvPr>
        </p:nvSpPr>
        <p:spPr>
          <a:xfrm>
            <a:off x="5251076" y="0"/>
            <a:ext cx="3892924" cy="5143500"/>
          </a:xfrm>
        </p:spPr>
        <p:txBody>
          <a:bodyPr rtlCol="0">
            <a:noAutofit/>
          </a:bodyPr>
          <a:lstStyle/>
          <a:p>
            <a:pPr lvl="0"/>
            <a:endParaRPr lang="en-US" noProof="0"/>
          </a:p>
        </p:txBody>
      </p:sp>
      <p:sp>
        <p:nvSpPr>
          <p:cNvPr id="6" name="Footer Placeholder 4">
            <a:extLst>
              <a:ext uri="{FF2B5EF4-FFF2-40B4-BE49-F238E27FC236}">
                <a16:creationId xmlns:a16="http://schemas.microsoft.com/office/drawing/2014/main" id="{AE699756-2C8E-E9FF-6B85-92C2B1213D71}"/>
              </a:ext>
            </a:extLst>
          </p:cNvPr>
          <p:cNvSpPr>
            <a:spLocks noGrp="1"/>
          </p:cNvSpPr>
          <p:nvPr>
            <p:ph type="ftr" sz="quarter" idx="14"/>
          </p:nvPr>
        </p:nvSpPr>
        <p:spPr>
          <a:xfrm>
            <a:off x="1030288" y="4692650"/>
            <a:ext cx="4238625" cy="288925"/>
          </a:xfrm>
        </p:spPr>
        <p:txBody>
          <a:bodyPr/>
          <a:lstStyle>
            <a:lvl1pPr>
              <a:defRPr/>
            </a:lvl1pPr>
          </a:lstStyle>
          <a:p>
            <a:pPr>
              <a:defRPr/>
            </a:pPr>
            <a:r>
              <a:rPr lang="en-US"/>
              <a:t>SECTION TITLE</a:t>
            </a:r>
          </a:p>
        </p:txBody>
      </p:sp>
      <p:sp>
        <p:nvSpPr>
          <p:cNvPr id="7" name="Slide Number Placeholder 5">
            <a:extLst>
              <a:ext uri="{FF2B5EF4-FFF2-40B4-BE49-F238E27FC236}">
                <a16:creationId xmlns:a16="http://schemas.microsoft.com/office/drawing/2014/main" id="{09F23055-8924-F20B-4DB4-97307BB92324}"/>
              </a:ext>
            </a:extLst>
          </p:cNvPr>
          <p:cNvSpPr>
            <a:spLocks noGrp="1"/>
          </p:cNvSpPr>
          <p:nvPr>
            <p:ph type="sldNum" sz="quarter" idx="15"/>
          </p:nvPr>
        </p:nvSpPr>
        <p:spPr>
          <a:xfrm>
            <a:off x="574675" y="4700588"/>
            <a:ext cx="368300" cy="273050"/>
          </a:xfrm>
        </p:spPr>
        <p:txBody>
          <a:bodyPr/>
          <a:lstStyle>
            <a:lvl1pPr>
              <a:defRPr/>
            </a:lvl1pPr>
          </a:lstStyle>
          <a:p>
            <a:fld id="{36DA0068-0BEE-4E3C-854F-2F52B254CC5E}" type="slidenum">
              <a:rPr lang="en-US" altLang="en-US"/>
              <a:pPr/>
              <a:t>‹#›</a:t>
            </a:fld>
            <a:endParaRPr lang="en-US" altLang="en-US"/>
          </a:p>
        </p:txBody>
      </p:sp>
    </p:spTree>
    <p:extLst>
      <p:ext uri="{BB962C8B-B14F-4D97-AF65-F5344CB8AC3E}">
        <p14:creationId xmlns:p14="http://schemas.microsoft.com/office/powerpoint/2010/main" val="3128126948"/>
      </p:ext>
    </p:extLst>
  </p:cSld>
  <p:clrMapOvr>
    <a:masterClrMapping/>
  </p:clrMapOvr>
  <p:transition spd="slow">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Section Divider - Image">
    <p:spTree>
      <p:nvGrpSpPr>
        <p:cNvPr id="1" name=""/>
        <p:cNvGrpSpPr/>
        <p:nvPr/>
      </p:nvGrpSpPr>
      <p:grpSpPr>
        <a:xfrm>
          <a:off x="0" y="0"/>
          <a:ext cx="0" cy="0"/>
          <a:chOff x="0" y="0"/>
          <a:chExt cx="0" cy="0"/>
        </a:xfrm>
      </p:grpSpPr>
      <p:pic>
        <p:nvPicPr>
          <p:cNvPr id="4" name="Picture 6">
            <a:extLst>
              <a:ext uri="{FF2B5EF4-FFF2-40B4-BE49-F238E27FC236}">
                <a16:creationId xmlns:a16="http://schemas.microsoft.com/office/drawing/2014/main" id="{3E249FCA-89F9-BBC9-F7D4-BC0CD81BBB16}"/>
              </a:ext>
            </a:extLst>
          </p:cNvPr>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0" y="-14288"/>
            <a:ext cx="9144000" cy="5180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7">
            <a:extLst>
              <a:ext uri="{FF2B5EF4-FFF2-40B4-BE49-F238E27FC236}">
                <a16:creationId xmlns:a16="http://schemas.microsoft.com/office/drawing/2014/main" id="{1D1B3BBF-5222-2B04-6A4F-3D46CDBC2086}"/>
              </a:ext>
            </a:extLst>
          </p:cNvPr>
          <p:cNvPicPr>
            <a:picLocks noChangeAspect="1"/>
          </p:cNvPicPr>
          <p:nvPr userDrawn="1"/>
        </p:nvPicPr>
        <p:blipFill>
          <a:blip r:embed="rId3">
            <a:extLst>
              <a:ext uri="{28A0092B-C50C-407E-A947-70E740481C1C}">
                <a14:useLocalDpi xmlns:a14="http://schemas.microsoft.com/office/drawing/2010/main"/>
              </a:ext>
            </a:extLst>
          </a:blip>
          <a:srcRect/>
          <a:stretch>
            <a:fillRect/>
          </a:stretch>
        </p:blipFill>
        <p:spPr bwMode="auto">
          <a:xfrm>
            <a:off x="-20638" y="-654050"/>
            <a:ext cx="2343151" cy="647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 name="Group 7">
            <a:extLst>
              <a:ext uri="{FF2B5EF4-FFF2-40B4-BE49-F238E27FC236}">
                <a16:creationId xmlns:a16="http://schemas.microsoft.com/office/drawing/2014/main" id="{9A7B1F53-74AB-CCBE-1CE8-14EADC90E9F5}"/>
              </a:ext>
            </a:extLst>
          </p:cNvPr>
          <p:cNvGrpSpPr>
            <a:grpSpLocks/>
          </p:cNvGrpSpPr>
          <p:nvPr userDrawn="1"/>
        </p:nvGrpSpPr>
        <p:grpSpPr bwMode="auto">
          <a:xfrm>
            <a:off x="7415213" y="4538663"/>
            <a:ext cx="1009650" cy="387350"/>
            <a:chOff x="7414932" y="4464423"/>
            <a:chExt cx="1009585" cy="387631"/>
          </a:xfrm>
        </p:grpSpPr>
        <p:sp>
          <p:nvSpPr>
            <p:cNvPr id="7" name="Freeform 7">
              <a:extLst>
                <a:ext uri="{FF2B5EF4-FFF2-40B4-BE49-F238E27FC236}">
                  <a16:creationId xmlns:a16="http://schemas.microsoft.com/office/drawing/2014/main" id="{4CAAF1D3-B78D-1BA0-078D-08A36EB9D55A}"/>
                </a:ext>
              </a:extLst>
            </p:cNvPr>
            <p:cNvSpPr>
              <a:spLocks noEditPoints="1"/>
            </p:cNvSpPr>
            <p:nvPr userDrawn="1"/>
          </p:nvSpPr>
          <p:spPr bwMode="auto">
            <a:xfrm>
              <a:off x="7826244" y="4560396"/>
              <a:ext cx="598273" cy="233077"/>
            </a:xfrm>
            <a:custGeom>
              <a:avLst/>
              <a:gdLst>
                <a:gd name="T0" fmla="*/ 2147483646 w 1184"/>
                <a:gd name="T1" fmla="*/ 2147483646 h 462"/>
                <a:gd name="T2" fmla="*/ 2147483646 w 1184"/>
                <a:gd name="T3" fmla="*/ 2147483646 h 462"/>
                <a:gd name="T4" fmla="*/ 2147483646 w 1184"/>
                <a:gd name="T5" fmla="*/ 2147483646 h 462"/>
                <a:gd name="T6" fmla="*/ 2147483646 w 1184"/>
                <a:gd name="T7" fmla="*/ 0 h 462"/>
                <a:gd name="T8" fmla="*/ 2147483646 w 1184"/>
                <a:gd name="T9" fmla="*/ 2147483646 h 462"/>
                <a:gd name="T10" fmla="*/ 2147483646 w 1184"/>
                <a:gd name="T11" fmla="*/ 2147483646 h 462"/>
                <a:gd name="T12" fmla="*/ 2147483646 w 1184"/>
                <a:gd name="T13" fmla="*/ 2147483646 h 462"/>
                <a:gd name="T14" fmla="*/ 2147483646 w 1184"/>
                <a:gd name="T15" fmla="*/ 2147483646 h 462"/>
                <a:gd name="T16" fmla="*/ 2147483646 w 1184"/>
                <a:gd name="T17" fmla="*/ 2147483646 h 462"/>
                <a:gd name="T18" fmla="*/ 2147483646 w 1184"/>
                <a:gd name="T19" fmla="*/ 2147483646 h 462"/>
                <a:gd name="T20" fmla="*/ 2147483646 w 1184"/>
                <a:gd name="T21" fmla="*/ 2147483646 h 462"/>
                <a:gd name="T22" fmla="*/ 2147483646 w 1184"/>
                <a:gd name="T23" fmla="*/ 2147483646 h 462"/>
                <a:gd name="T24" fmla="*/ 2147483646 w 1184"/>
                <a:gd name="T25" fmla="*/ 2147483646 h 462"/>
                <a:gd name="T26" fmla="*/ 2147483646 w 1184"/>
                <a:gd name="T27" fmla="*/ 2147483646 h 462"/>
                <a:gd name="T28" fmla="*/ 2147483646 w 1184"/>
                <a:gd name="T29" fmla="*/ 2147483646 h 462"/>
                <a:gd name="T30" fmla="*/ 2147483646 w 1184"/>
                <a:gd name="T31" fmla="*/ 2147483646 h 462"/>
                <a:gd name="T32" fmla="*/ 2147483646 w 1184"/>
                <a:gd name="T33" fmla="*/ 2147483646 h 462"/>
                <a:gd name="T34" fmla="*/ 2147483646 w 1184"/>
                <a:gd name="T35" fmla="*/ 2147483646 h 462"/>
                <a:gd name="T36" fmla="*/ 2147483646 w 1184"/>
                <a:gd name="T37" fmla="*/ 2147483646 h 462"/>
                <a:gd name="T38" fmla="*/ 2147483646 w 1184"/>
                <a:gd name="T39" fmla="*/ 2147483646 h 462"/>
                <a:gd name="T40" fmla="*/ 2147483646 w 1184"/>
                <a:gd name="T41" fmla="*/ 2147483646 h 462"/>
                <a:gd name="T42" fmla="*/ 2147483646 w 1184"/>
                <a:gd name="T43" fmla="*/ 2147483646 h 462"/>
                <a:gd name="T44" fmla="*/ 2147483646 w 1184"/>
                <a:gd name="T45" fmla="*/ 2147483646 h 462"/>
                <a:gd name="T46" fmla="*/ 2147483646 w 1184"/>
                <a:gd name="T47" fmla="*/ 2147483646 h 462"/>
                <a:gd name="T48" fmla="*/ 2147483646 w 1184"/>
                <a:gd name="T49" fmla="*/ 2147483646 h 462"/>
                <a:gd name="T50" fmla="*/ 2147483646 w 1184"/>
                <a:gd name="T51" fmla="*/ 2147483646 h 462"/>
                <a:gd name="T52" fmla="*/ 2147483646 w 1184"/>
                <a:gd name="T53" fmla="*/ 2147483646 h 462"/>
                <a:gd name="T54" fmla="*/ 2147483646 w 1184"/>
                <a:gd name="T55" fmla="*/ 2147483646 h 462"/>
                <a:gd name="T56" fmla="*/ 2147483646 w 1184"/>
                <a:gd name="T57" fmla="*/ 2147483646 h 462"/>
                <a:gd name="T58" fmla="*/ 2147483646 w 1184"/>
                <a:gd name="T59" fmla="*/ 2147483646 h 462"/>
                <a:gd name="T60" fmla="*/ 2147483646 w 1184"/>
                <a:gd name="T61" fmla="*/ 2147483646 h 462"/>
                <a:gd name="T62" fmla="*/ 2147483646 w 1184"/>
                <a:gd name="T63" fmla="*/ 2147483646 h 462"/>
                <a:gd name="T64" fmla="*/ 2147483646 w 1184"/>
                <a:gd name="T65" fmla="*/ 2147483646 h 462"/>
                <a:gd name="T66" fmla="*/ 2147483646 w 1184"/>
                <a:gd name="T67" fmla="*/ 2147483646 h 462"/>
                <a:gd name="T68" fmla="*/ 2147483646 w 1184"/>
                <a:gd name="T69" fmla="*/ 2147483646 h 462"/>
                <a:gd name="T70" fmla="*/ 2147483646 w 1184"/>
                <a:gd name="T71" fmla="*/ 2147483646 h 462"/>
                <a:gd name="T72" fmla="*/ 2147483646 w 1184"/>
                <a:gd name="T73" fmla="*/ 2147483646 h 462"/>
                <a:gd name="T74" fmla="*/ 2147483646 w 1184"/>
                <a:gd name="T75" fmla="*/ 2147483646 h 462"/>
                <a:gd name="T76" fmla="*/ 2147483646 w 1184"/>
                <a:gd name="T77" fmla="*/ 2147483646 h 462"/>
                <a:gd name="T78" fmla="*/ 2147483646 w 1184"/>
                <a:gd name="T79" fmla="*/ 2147483646 h 462"/>
                <a:gd name="T80" fmla="*/ 2147483646 w 1184"/>
                <a:gd name="T81" fmla="*/ 2147483646 h 462"/>
                <a:gd name="T82" fmla="*/ 2147483646 w 1184"/>
                <a:gd name="T83" fmla="*/ 2147483646 h 462"/>
                <a:gd name="T84" fmla="*/ 2147483646 w 1184"/>
                <a:gd name="T85" fmla="*/ 2147483646 h 462"/>
                <a:gd name="T86" fmla="*/ 2147483646 w 1184"/>
                <a:gd name="T87" fmla="*/ 2147483646 h 462"/>
                <a:gd name="T88" fmla="*/ 2147483646 w 1184"/>
                <a:gd name="T89" fmla="*/ 2147483646 h 462"/>
                <a:gd name="T90" fmla="*/ 2147483646 w 1184"/>
                <a:gd name="T91" fmla="*/ 2147483646 h 462"/>
                <a:gd name="T92" fmla="*/ 2147483646 w 1184"/>
                <a:gd name="T93" fmla="*/ 2147483646 h 462"/>
                <a:gd name="T94" fmla="*/ 2147483646 w 1184"/>
                <a:gd name="T95" fmla="*/ 2147483646 h 462"/>
                <a:gd name="T96" fmla="*/ 2147483646 w 1184"/>
                <a:gd name="T97" fmla="*/ 2147483646 h 462"/>
                <a:gd name="T98" fmla="*/ 2147483646 w 1184"/>
                <a:gd name="T99" fmla="*/ 2147483646 h 462"/>
                <a:gd name="T100" fmla="*/ 2147483646 w 1184"/>
                <a:gd name="T101" fmla="*/ 2147483646 h 462"/>
                <a:gd name="T102" fmla="*/ 2147483646 w 1184"/>
                <a:gd name="T103" fmla="*/ 2147483646 h 462"/>
                <a:gd name="T104" fmla="*/ 2147483646 w 1184"/>
                <a:gd name="T105" fmla="*/ 2147483646 h 462"/>
                <a:gd name="T106" fmla="*/ 2147483646 w 1184"/>
                <a:gd name="T107" fmla="*/ 2147483646 h 462"/>
                <a:gd name="T108" fmla="*/ 2147483646 w 1184"/>
                <a:gd name="T109" fmla="*/ 2147483646 h 462"/>
                <a:gd name="T110" fmla="*/ 2147483646 w 1184"/>
                <a:gd name="T111" fmla="*/ 2147483646 h 462"/>
                <a:gd name="T112" fmla="*/ 2147483646 w 1184"/>
                <a:gd name="T113" fmla="*/ 2147483646 h 462"/>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1184" h="462">
                  <a:moveTo>
                    <a:pt x="17" y="70"/>
                  </a:moveTo>
                  <a:cubicBezTo>
                    <a:pt x="17" y="114"/>
                    <a:pt x="17" y="114"/>
                    <a:pt x="17" y="114"/>
                  </a:cubicBezTo>
                  <a:cubicBezTo>
                    <a:pt x="76" y="114"/>
                    <a:pt x="76" y="114"/>
                    <a:pt x="76" y="114"/>
                  </a:cubicBezTo>
                  <a:cubicBezTo>
                    <a:pt x="76" y="127"/>
                    <a:pt x="76" y="127"/>
                    <a:pt x="76" y="127"/>
                  </a:cubicBezTo>
                  <a:cubicBezTo>
                    <a:pt x="3" y="127"/>
                    <a:pt x="3" y="127"/>
                    <a:pt x="3" y="127"/>
                  </a:cubicBezTo>
                  <a:cubicBezTo>
                    <a:pt x="3" y="2"/>
                    <a:pt x="3" y="2"/>
                    <a:pt x="3" y="2"/>
                  </a:cubicBezTo>
                  <a:cubicBezTo>
                    <a:pt x="74" y="2"/>
                    <a:pt x="74" y="2"/>
                    <a:pt x="74" y="2"/>
                  </a:cubicBezTo>
                  <a:cubicBezTo>
                    <a:pt x="74" y="15"/>
                    <a:pt x="74" y="15"/>
                    <a:pt x="74" y="15"/>
                  </a:cubicBezTo>
                  <a:cubicBezTo>
                    <a:pt x="17" y="15"/>
                    <a:pt x="17" y="15"/>
                    <a:pt x="17" y="15"/>
                  </a:cubicBezTo>
                  <a:cubicBezTo>
                    <a:pt x="17" y="57"/>
                    <a:pt x="17" y="57"/>
                    <a:pt x="17" y="57"/>
                  </a:cubicBezTo>
                  <a:cubicBezTo>
                    <a:pt x="69" y="57"/>
                    <a:pt x="69" y="57"/>
                    <a:pt x="69" y="57"/>
                  </a:cubicBezTo>
                  <a:cubicBezTo>
                    <a:pt x="69" y="70"/>
                    <a:pt x="69" y="70"/>
                    <a:pt x="69" y="70"/>
                  </a:cubicBezTo>
                  <a:lnTo>
                    <a:pt x="17" y="70"/>
                  </a:lnTo>
                  <a:close/>
                  <a:moveTo>
                    <a:pt x="186" y="2"/>
                  </a:moveTo>
                  <a:cubicBezTo>
                    <a:pt x="172" y="2"/>
                    <a:pt x="172" y="2"/>
                    <a:pt x="172" y="2"/>
                  </a:cubicBezTo>
                  <a:cubicBezTo>
                    <a:pt x="172" y="97"/>
                    <a:pt x="172" y="97"/>
                    <a:pt x="172" y="97"/>
                  </a:cubicBezTo>
                  <a:cubicBezTo>
                    <a:pt x="119" y="2"/>
                    <a:pt x="119" y="2"/>
                    <a:pt x="119" y="2"/>
                  </a:cubicBezTo>
                  <a:cubicBezTo>
                    <a:pt x="106" y="2"/>
                    <a:pt x="106" y="2"/>
                    <a:pt x="106" y="2"/>
                  </a:cubicBezTo>
                  <a:cubicBezTo>
                    <a:pt x="106" y="127"/>
                    <a:pt x="106" y="127"/>
                    <a:pt x="106" y="127"/>
                  </a:cubicBezTo>
                  <a:cubicBezTo>
                    <a:pt x="120" y="127"/>
                    <a:pt x="120" y="127"/>
                    <a:pt x="120" y="127"/>
                  </a:cubicBezTo>
                  <a:cubicBezTo>
                    <a:pt x="120" y="31"/>
                    <a:pt x="120" y="31"/>
                    <a:pt x="120" y="31"/>
                  </a:cubicBezTo>
                  <a:cubicBezTo>
                    <a:pt x="174" y="127"/>
                    <a:pt x="174" y="127"/>
                    <a:pt x="174" y="127"/>
                  </a:cubicBezTo>
                  <a:cubicBezTo>
                    <a:pt x="186" y="127"/>
                    <a:pt x="186" y="127"/>
                    <a:pt x="186" y="127"/>
                  </a:cubicBezTo>
                  <a:lnTo>
                    <a:pt x="186" y="2"/>
                  </a:lnTo>
                  <a:close/>
                  <a:moveTo>
                    <a:pt x="262" y="78"/>
                  </a:moveTo>
                  <a:cubicBezTo>
                    <a:pt x="285" y="78"/>
                    <a:pt x="285" y="78"/>
                    <a:pt x="285" y="78"/>
                  </a:cubicBezTo>
                  <a:cubicBezTo>
                    <a:pt x="285" y="91"/>
                    <a:pt x="285" y="91"/>
                    <a:pt x="285" y="91"/>
                  </a:cubicBezTo>
                  <a:cubicBezTo>
                    <a:pt x="285" y="106"/>
                    <a:pt x="276" y="116"/>
                    <a:pt x="259" y="116"/>
                  </a:cubicBezTo>
                  <a:cubicBezTo>
                    <a:pt x="242" y="116"/>
                    <a:pt x="232" y="105"/>
                    <a:pt x="232" y="89"/>
                  </a:cubicBezTo>
                  <a:cubicBezTo>
                    <a:pt x="232" y="40"/>
                    <a:pt x="232" y="40"/>
                    <a:pt x="232" y="40"/>
                  </a:cubicBezTo>
                  <a:cubicBezTo>
                    <a:pt x="232" y="25"/>
                    <a:pt x="242" y="13"/>
                    <a:pt x="259" y="13"/>
                  </a:cubicBezTo>
                  <a:cubicBezTo>
                    <a:pt x="276" y="13"/>
                    <a:pt x="285" y="23"/>
                    <a:pt x="285" y="36"/>
                  </a:cubicBezTo>
                  <a:cubicBezTo>
                    <a:pt x="285" y="39"/>
                    <a:pt x="285" y="39"/>
                    <a:pt x="285" y="39"/>
                  </a:cubicBezTo>
                  <a:cubicBezTo>
                    <a:pt x="299" y="39"/>
                    <a:pt x="299" y="39"/>
                    <a:pt x="299" y="39"/>
                  </a:cubicBezTo>
                  <a:cubicBezTo>
                    <a:pt x="299" y="36"/>
                    <a:pt x="299" y="36"/>
                    <a:pt x="299" y="36"/>
                  </a:cubicBezTo>
                  <a:cubicBezTo>
                    <a:pt x="299" y="14"/>
                    <a:pt x="283" y="0"/>
                    <a:pt x="259" y="0"/>
                  </a:cubicBezTo>
                  <a:cubicBezTo>
                    <a:pt x="234" y="0"/>
                    <a:pt x="218" y="16"/>
                    <a:pt x="218" y="40"/>
                  </a:cubicBezTo>
                  <a:cubicBezTo>
                    <a:pt x="218" y="89"/>
                    <a:pt x="218" y="89"/>
                    <a:pt x="218" y="89"/>
                  </a:cubicBezTo>
                  <a:cubicBezTo>
                    <a:pt x="218" y="114"/>
                    <a:pt x="235" y="129"/>
                    <a:pt x="259" y="129"/>
                  </a:cubicBezTo>
                  <a:cubicBezTo>
                    <a:pt x="283" y="129"/>
                    <a:pt x="299" y="114"/>
                    <a:pt x="299" y="91"/>
                  </a:cubicBezTo>
                  <a:cubicBezTo>
                    <a:pt x="299" y="66"/>
                    <a:pt x="299" y="66"/>
                    <a:pt x="299" y="66"/>
                  </a:cubicBezTo>
                  <a:cubicBezTo>
                    <a:pt x="262" y="66"/>
                    <a:pt x="262" y="66"/>
                    <a:pt x="262" y="66"/>
                  </a:cubicBezTo>
                  <a:lnTo>
                    <a:pt x="262" y="78"/>
                  </a:lnTo>
                  <a:close/>
                  <a:moveTo>
                    <a:pt x="346" y="2"/>
                  </a:moveTo>
                  <a:cubicBezTo>
                    <a:pt x="331" y="2"/>
                    <a:pt x="331" y="2"/>
                    <a:pt x="331" y="2"/>
                  </a:cubicBezTo>
                  <a:cubicBezTo>
                    <a:pt x="331" y="127"/>
                    <a:pt x="331" y="127"/>
                    <a:pt x="331" y="127"/>
                  </a:cubicBezTo>
                  <a:cubicBezTo>
                    <a:pt x="346" y="127"/>
                    <a:pt x="346" y="127"/>
                    <a:pt x="346" y="127"/>
                  </a:cubicBezTo>
                  <a:lnTo>
                    <a:pt x="346" y="2"/>
                  </a:lnTo>
                  <a:close/>
                  <a:moveTo>
                    <a:pt x="463" y="2"/>
                  </a:moveTo>
                  <a:cubicBezTo>
                    <a:pt x="449" y="2"/>
                    <a:pt x="449" y="2"/>
                    <a:pt x="449" y="2"/>
                  </a:cubicBezTo>
                  <a:cubicBezTo>
                    <a:pt x="449" y="97"/>
                    <a:pt x="449" y="97"/>
                    <a:pt x="449" y="97"/>
                  </a:cubicBezTo>
                  <a:cubicBezTo>
                    <a:pt x="396" y="2"/>
                    <a:pt x="396" y="2"/>
                    <a:pt x="396" y="2"/>
                  </a:cubicBezTo>
                  <a:cubicBezTo>
                    <a:pt x="383" y="2"/>
                    <a:pt x="383" y="2"/>
                    <a:pt x="383" y="2"/>
                  </a:cubicBezTo>
                  <a:cubicBezTo>
                    <a:pt x="383" y="127"/>
                    <a:pt x="383" y="127"/>
                    <a:pt x="383" y="127"/>
                  </a:cubicBezTo>
                  <a:cubicBezTo>
                    <a:pt x="397" y="127"/>
                    <a:pt x="397" y="127"/>
                    <a:pt x="397" y="127"/>
                  </a:cubicBezTo>
                  <a:cubicBezTo>
                    <a:pt x="397" y="31"/>
                    <a:pt x="397" y="31"/>
                    <a:pt x="397" y="31"/>
                  </a:cubicBezTo>
                  <a:cubicBezTo>
                    <a:pt x="451" y="127"/>
                    <a:pt x="451" y="127"/>
                    <a:pt x="451" y="127"/>
                  </a:cubicBezTo>
                  <a:cubicBezTo>
                    <a:pt x="463" y="127"/>
                    <a:pt x="463" y="127"/>
                    <a:pt x="463" y="127"/>
                  </a:cubicBezTo>
                  <a:lnTo>
                    <a:pt x="463" y="2"/>
                  </a:lnTo>
                  <a:close/>
                  <a:moveTo>
                    <a:pt x="564" y="70"/>
                  </a:moveTo>
                  <a:cubicBezTo>
                    <a:pt x="564" y="57"/>
                    <a:pt x="564" y="57"/>
                    <a:pt x="564" y="57"/>
                  </a:cubicBezTo>
                  <a:cubicBezTo>
                    <a:pt x="512" y="57"/>
                    <a:pt x="512" y="57"/>
                    <a:pt x="512" y="57"/>
                  </a:cubicBezTo>
                  <a:cubicBezTo>
                    <a:pt x="512" y="15"/>
                    <a:pt x="512" y="15"/>
                    <a:pt x="512" y="15"/>
                  </a:cubicBezTo>
                  <a:cubicBezTo>
                    <a:pt x="569" y="15"/>
                    <a:pt x="569" y="15"/>
                    <a:pt x="569" y="15"/>
                  </a:cubicBezTo>
                  <a:cubicBezTo>
                    <a:pt x="569" y="2"/>
                    <a:pt x="569" y="2"/>
                    <a:pt x="569" y="2"/>
                  </a:cubicBezTo>
                  <a:cubicBezTo>
                    <a:pt x="498" y="2"/>
                    <a:pt x="498" y="2"/>
                    <a:pt x="498" y="2"/>
                  </a:cubicBezTo>
                  <a:cubicBezTo>
                    <a:pt x="498" y="127"/>
                    <a:pt x="498" y="127"/>
                    <a:pt x="498" y="127"/>
                  </a:cubicBezTo>
                  <a:cubicBezTo>
                    <a:pt x="571" y="127"/>
                    <a:pt x="571" y="127"/>
                    <a:pt x="571" y="127"/>
                  </a:cubicBezTo>
                  <a:cubicBezTo>
                    <a:pt x="571" y="114"/>
                    <a:pt x="571" y="114"/>
                    <a:pt x="571" y="114"/>
                  </a:cubicBezTo>
                  <a:cubicBezTo>
                    <a:pt x="512" y="114"/>
                    <a:pt x="512" y="114"/>
                    <a:pt x="512" y="114"/>
                  </a:cubicBezTo>
                  <a:cubicBezTo>
                    <a:pt x="512" y="70"/>
                    <a:pt x="512" y="70"/>
                    <a:pt x="512" y="70"/>
                  </a:cubicBezTo>
                  <a:lnTo>
                    <a:pt x="564" y="70"/>
                  </a:lnTo>
                  <a:close/>
                  <a:moveTo>
                    <a:pt x="664" y="70"/>
                  </a:moveTo>
                  <a:cubicBezTo>
                    <a:pt x="664" y="57"/>
                    <a:pt x="664" y="57"/>
                    <a:pt x="664" y="57"/>
                  </a:cubicBezTo>
                  <a:cubicBezTo>
                    <a:pt x="612" y="57"/>
                    <a:pt x="612" y="57"/>
                    <a:pt x="612" y="57"/>
                  </a:cubicBezTo>
                  <a:cubicBezTo>
                    <a:pt x="612" y="15"/>
                    <a:pt x="612" y="15"/>
                    <a:pt x="612" y="15"/>
                  </a:cubicBezTo>
                  <a:cubicBezTo>
                    <a:pt x="669" y="15"/>
                    <a:pt x="669" y="15"/>
                    <a:pt x="669" y="15"/>
                  </a:cubicBezTo>
                  <a:cubicBezTo>
                    <a:pt x="669" y="2"/>
                    <a:pt x="669" y="2"/>
                    <a:pt x="669" y="2"/>
                  </a:cubicBezTo>
                  <a:cubicBezTo>
                    <a:pt x="597" y="2"/>
                    <a:pt x="597" y="2"/>
                    <a:pt x="597" y="2"/>
                  </a:cubicBezTo>
                  <a:cubicBezTo>
                    <a:pt x="597" y="127"/>
                    <a:pt x="597" y="127"/>
                    <a:pt x="597" y="127"/>
                  </a:cubicBezTo>
                  <a:cubicBezTo>
                    <a:pt x="670" y="127"/>
                    <a:pt x="670" y="127"/>
                    <a:pt x="670" y="127"/>
                  </a:cubicBezTo>
                  <a:cubicBezTo>
                    <a:pt x="670" y="114"/>
                    <a:pt x="670" y="114"/>
                    <a:pt x="670" y="114"/>
                  </a:cubicBezTo>
                  <a:cubicBezTo>
                    <a:pt x="612" y="114"/>
                    <a:pt x="612" y="114"/>
                    <a:pt x="612" y="114"/>
                  </a:cubicBezTo>
                  <a:cubicBezTo>
                    <a:pt x="612" y="70"/>
                    <a:pt x="612" y="70"/>
                    <a:pt x="612" y="70"/>
                  </a:cubicBezTo>
                  <a:lnTo>
                    <a:pt x="664" y="70"/>
                  </a:lnTo>
                  <a:close/>
                  <a:moveTo>
                    <a:pt x="779" y="127"/>
                  </a:moveTo>
                  <a:cubicBezTo>
                    <a:pt x="756" y="74"/>
                    <a:pt x="756" y="74"/>
                    <a:pt x="756" y="74"/>
                  </a:cubicBezTo>
                  <a:cubicBezTo>
                    <a:pt x="770" y="69"/>
                    <a:pt x="779" y="56"/>
                    <a:pt x="779" y="39"/>
                  </a:cubicBezTo>
                  <a:cubicBezTo>
                    <a:pt x="779" y="17"/>
                    <a:pt x="761" y="2"/>
                    <a:pt x="737" y="2"/>
                  </a:cubicBezTo>
                  <a:cubicBezTo>
                    <a:pt x="699" y="2"/>
                    <a:pt x="699" y="2"/>
                    <a:pt x="699" y="2"/>
                  </a:cubicBezTo>
                  <a:cubicBezTo>
                    <a:pt x="699" y="127"/>
                    <a:pt x="699" y="127"/>
                    <a:pt x="699" y="127"/>
                  </a:cubicBezTo>
                  <a:cubicBezTo>
                    <a:pt x="713" y="127"/>
                    <a:pt x="713" y="127"/>
                    <a:pt x="713" y="127"/>
                  </a:cubicBezTo>
                  <a:cubicBezTo>
                    <a:pt x="713" y="78"/>
                    <a:pt x="713" y="78"/>
                    <a:pt x="713" y="78"/>
                  </a:cubicBezTo>
                  <a:cubicBezTo>
                    <a:pt x="736" y="78"/>
                    <a:pt x="736" y="78"/>
                    <a:pt x="736" y="78"/>
                  </a:cubicBezTo>
                  <a:cubicBezTo>
                    <a:pt x="738" y="78"/>
                    <a:pt x="740" y="78"/>
                    <a:pt x="742" y="78"/>
                  </a:cubicBezTo>
                  <a:cubicBezTo>
                    <a:pt x="763" y="127"/>
                    <a:pt x="763" y="127"/>
                    <a:pt x="763" y="127"/>
                  </a:cubicBezTo>
                  <a:lnTo>
                    <a:pt x="779" y="127"/>
                  </a:lnTo>
                  <a:close/>
                  <a:moveTo>
                    <a:pt x="736" y="15"/>
                  </a:moveTo>
                  <a:cubicBezTo>
                    <a:pt x="753" y="15"/>
                    <a:pt x="764" y="25"/>
                    <a:pt x="764" y="40"/>
                  </a:cubicBezTo>
                  <a:cubicBezTo>
                    <a:pt x="764" y="55"/>
                    <a:pt x="753" y="65"/>
                    <a:pt x="736" y="65"/>
                  </a:cubicBezTo>
                  <a:cubicBezTo>
                    <a:pt x="713" y="65"/>
                    <a:pt x="713" y="65"/>
                    <a:pt x="713" y="65"/>
                  </a:cubicBezTo>
                  <a:cubicBezTo>
                    <a:pt x="713" y="15"/>
                    <a:pt x="713" y="15"/>
                    <a:pt x="713" y="15"/>
                  </a:cubicBezTo>
                  <a:lnTo>
                    <a:pt x="736" y="15"/>
                  </a:lnTo>
                  <a:close/>
                  <a:moveTo>
                    <a:pt x="881" y="38"/>
                  </a:moveTo>
                  <a:cubicBezTo>
                    <a:pt x="881" y="35"/>
                    <a:pt x="881" y="35"/>
                    <a:pt x="881" y="35"/>
                  </a:cubicBezTo>
                  <a:cubicBezTo>
                    <a:pt x="881" y="14"/>
                    <a:pt x="865" y="0"/>
                    <a:pt x="842" y="0"/>
                  </a:cubicBezTo>
                  <a:cubicBezTo>
                    <a:pt x="819" y="0"/>
                    <a:pt x="804" y="14"/>
                    <a:pt x="804" y="32"/>
                  </a:cubicBezTo>
                  <a:cubicBezTo>
                    <a:pt x="804" y="49"/>
                    <a:pt x="816" y="58"/>
                    <a:pt x="830" y="64"/>
                  </a:cubicBezTo>
                  <a:cubicBezTo>
                    <a:pt x="847" y="71"/>
                    <a:pt x="847" y="71"/>
                    <a:pt x="847" y="71"/>
                  </a:cubicBezTo>
                  <a:cubicBezTo>
                    <a:pt x="859" y="76"/>
                    <a:pt x="869" y="81"/>
                    <a:pt x="869" y="94"/>
                  </a:cubicBezTo>
                  <a:cubicBezTo>
                    <a:pt x="869" y="107"/>
                    <a:pt x="859" y="117"/>
                    <a:pt x="842" y="117"/>
                  </a:cubicBezTo>
                  <a:cubicBezTo>
                    <a:pt x="825" y="117"/>
                    <a:pt x="816" y="107"/>
                    <a:pt x="816" y="95"/>
                  </a:cubicBezTo>
                  <a:cubicBezTo>
                    <a:pt x="816" y="91"/>
                    <a:pt x="816" y="91"/>
                    <a:pt x="816" y="91"/>
                  </a:cubicBezTo>
                  <a:cubicBezTo>
                    <a:pt x="802" y="91"/>
                    <a:pt x="802" y="91"/>
                    <a:pt x="802" y="91"/>
                  </a:cubicBezTo>
                  <a:cubicBezTo>
                    <a:pt x="802" y="94"/>
                    <a:pt x="802" y="94"/>
                    <a:pt x="802" y="94"/>
                  </a:cubicBezTo>
                  <a:cubicBezTo>
                    <a:pt x="802" y="115"/>
                    <a:pt x="818" y="129"/>
                    <a:pt x="842" y="129"/>
                  </a:cubicBezTo>
                  <a:cubicBezTo>
                    <a:pt x="866" y="129"/>
                    <a:pt x="883" y="115"/>
                    <a:pt x="883" y="93"/>
                  </a:cubicBezTo>
                  <a:cubicBezTo>
                    <a:pt x="883" y="71"/>
                    <a:pt x="867" y="64"/>
                    <a:pt x="853" y="58"/>
                  </a:cubicBezTo>
                  <a:cubicBezTo>
                    <a:pt x="832" y="50"/>
                    <a:pt x="832" y="50"/>
                    <a:pt x="832" y="50"/>
                  </a:cubicBezTo>
                  <a:cubicBezTo>
                    <a:pt x="824" y="46"/>
                    <a:pt x="818" y="40"/>
                    <a:pt x="818" y="31"/>
                  </a:cubicBezTo>
                  <a:cubicBezTo>
                    <a:pt x="818" y="20"/>
                    <a:pt x="827" y="13"/>
                    <a:pt x="842" y="13"/>
                  </a:cubicBezTo>
                  <a:cubicBezTo>
                    <a:pt x="858" y="13"/>
                    <a:pt x="867" y="22"/>
                    <a:pt x="867" y="35"/>
                  </a:cubicBezTo>
                  <a:cubicBezTo>
                    <a:pt x="867" y="38"/>
                    <a:pt x="867" y="38"/>
                    <a:pt x="867" y="38"/>
                  </a:cubicBezTo>
                  <a:lnTo>
                    <a:pt x="881" y="38"/>
                  </a:lnTo>
                  <a:close/>
                  <a:moveTo>
                    <a:pt x="1039" y="56"/>
                  </a:moveTo>
                  <a:cubicBezTo>
                    <a:pt x="990" y="56"/>
                    <a:pt x="990" y="56"/>
                    <a:pt x="990" y="56"/>
                  </a:cubicBezTo>
                  <a:cubicBezTo>
                    <a:pt x="972" y="56"/>
                    <a:pt x="965" y="47"/>
                    <a:pt x="965" y="34"/>
                  </a:cubicBezTo>
                  <a:cubicBezTo>
                    <a:pt x="965" y="22"/>
                    <a:pt x="973" y="13"/>
                    <a:pt x="987" y="13"/>
                  </a:cubicBezTo>
                  <a:cubicBezTo>
                    <a:pt x="1001" y="13"/>
                    <a:pt x="1008" y="22"/>
                    <a:pt x="1008" y="34"/>
                  </a:cubicBezTo>
                  <a:cubicBezTo>
                    <a:pt x="1008" y="37"/>
                    <a:pt x="1008" y="37"/>
                    <a:pt x="1008" y="37"/>
                  </a:cubicBezTo>
                  <a:cubicBezTo>
                    <a:pt x="1022" y="37"/>
                    <a:pt x="1022" y="37"/>
                    <a:pt x="1022" y="37"/>
                  </a:cubicBezTo>
                  <a:cubicBezTo>
                    <a:pt x="1022" y="34"/>
                    <a:pt x="1022" y="34"/>
                    <a:pt x="1022" y="34"/>
                  </a:cubicBezTo>
                  <a:cubicBezTo>
                    <a:pt x="1022" y="14"/>
                    <a:pt x="1008" y="0"/>
                    <a:pt x="987" y="0"/>
                  </a:cubicBezTo>
                  <a:cubicBezTo>
                    <a:pt x="965" y="0"/>
                    <a:pt x="951" y="14"/>
                    <a:pt x="951" y="33"/>
                  </a:cubicBezTo>
                  <a:cubicBezTo>
                    <a:pt x="951" y="46"/>
                    <a:pt x="956" y="56"/>
                    <a:pt x="968" y="62"/>
                  </a:cubicBezTo>
                  <a:cubicBezTo>
                    <a:pt x="954" y="67"/>
                    <a:pt x="946" y="78"/>
                    <a:pt x="946" y="93"/>
                  </a:cubicBezTo>
                  <a:cubicBezTo>
                    <a:pt x="946" y="115"/>
                    <a:pt x="963" y="129"/>
                    <a:pt x="987" y="129"/>
                  </a:cubicBezTo>
                  <a:cubicBezTo>
                    <a:pt x="1011" y="129"/>
                    <a:pt x="1027" y="114"/>
                    <a:pt x="1027" y="91"/>
                  </a:cubicBezTo>
                  <a:cubicBezTo>
                    <a:pt x="1027" y="68"/>
                    <a:pt x="1027" y="68"/>
                    <a:pt x="1027" y="68"/>
                  </a:cubicBezTo>
                  <a:cubicBezTo>
                    <a:pt x="1039" y="68"/>
                    <a:pt x="1039" y="68"/>
                    <a:pt x="1039" y="68"/>
                  </a:cubicBezTo>
                  <a:lnTo>
                    <a:pt x="1039" y="56"/>
                  </a:lnTo>
                  <a:close/>
                  <a:moveTo>
                    <a:pt x="1013" y="91"/>
                  </a:moveTo>
                  <a:cubicBezTo>
                    <a:pt x="1013" y="106"/>
                    <a:pt x="1004" y="117"/>
                    <a:pt x="987" y="117"/>
                  </a:cubicBezTo>
                  <a:cubicBezTo>
                    <a:pt x="970" y="117"/>
                    <a:pt x="961" y="107"/>
                    <a:pt x="961" y="92"/>
                  </a:cubicBezTo>
                  <a:cubicBezTo>
                    <a:pt x="961" y="80"/>
                    <a:pt x="969" y="68"/>
                    <a:pt x="989" y="68"/>
                  </a:cubicBezTo>
                  <a:cubicBezTo>
                    <a:pt x="1013" y="68"/>
                    <a:pt x="1013" y="68"/>
                    <a:pt x="1013" y="68"/>
                  </a:cubicBezTo>
                  <a:cubicBezTo>
                    <a:pt x="1013" y="91"/>
                    <a:pt x="1013" y="91"/>
                    <a:pt x="1013" y="91"/>
                  </a:cubicBezTo>
                  <a:moveTo>
                    <a:pt x="44" y="269"/>
                  </a:moveTo>
                  <a:cubicBezTo>
                    <a:pt x="67" y="269"/>
                    <a:pt x="67" y="269"/>
                    <a:pt x="67" y="269"/>
                  </a:cubicBezTo>
                  <a:cubicBezTo>
                    <a:pt x="67" y="283"/>
                    <a:pt x="67" y="283"/>
                    <a:pt x="67" y="283"/>
                  </a:cubicBezTo>
                  <a:cubicBezTo>
                    <a:pt x="67" y="297"/>
                    <a:pt x="58" y="307"/>
                    <a:pt x="41" y="307"/>
                  </a:cubicBezTo>
                  <a:cubicBezTo>
                    <a:pt x="24" y="307"/>
                    <a:pt x="14" y="296"/>
                    <a:pt x="14" y="281"/>
                  </a:cubicBezTo>
                  <a:cubicBezTo>
                    <a:pt x="14" y="231"/>
                    <a:pt x="14" y="231"/>
                    <a:pt x="14" y="231"/>
                  </a:cubicBezTo>
                  <a:cubicBezTo>
                    <a:pt x="14" y="216"/>
                    <a:pt x="24" y="205"/>
                    <a:pt x="41" y="205"/>
                  </a:cubicBezTo>
                  <a:cubicBezTo>
                    <a:pt x="57" y="205"/>
                    <a:pt x="67" y="214"/>
                    <a:pt x="67" y="227"/>
                  </a:cubicBezTo>
                  <a:cubicBezTo>
                    <a:pt x="67" y="230"/>
                    <a:pt x="67" y="230"/>
                    <a:pt x="67" y="230"/>
                  </a:cubicBezTo>
                  <a:cubicBezTo>
                    <a:pt x="81" y="230"/>
                    <a:pt x="81" y="230"/>
                    <a:pt x="81" y="230"/>
                  </a:cubicBezTo>
                  <a:cubicBezTo>
                    <a:pt x="81" y="228"/>
                    <a:pt x="81" y="228"/>
                    <a:pt x="81" y="228"/>
                  </a:cubicBezTo>
                  <a:cubicBezTo>
                    <a:pt x="81" y="205"/>
                    <a:pt x="64" y="192"/>
                    <a:pt x="41" y="192"/>
                  </a:cubicBezTo>
                  <a:cubicBezTo>
                    <a:pt x="16" y="192"/>
                    <a:pt x="0" y="207"/>
                    <a:pt x="0" y="232"/>
                  </a:cubicBezTo>
                  <a:cubicBezTo>
                    <a:pt x="0" y="280"/>
                    <a:pt x="0" y="280"/>
                    <a:pt x="0" y="280"/>
                  </a:cubicBezTo>
                  <a:cubicBezTo>
                    <a:pt x="0" y="305"/>
                    <a:pt x="16" y="320"/>
                    <a:pt x="41" y="320"/>
                  </a:cubicBezTo>
                  <a:cubicBezTo>
                    <a:pt x="64" y="320"/>
                    <a:pt x="81" y="306"/>
                    <a:pt x="81" y="282"/>
                  </a:cubicBezTo>
                  <a:cubicBezTo>
                    <a:pt x="81" y="257"/>
                    <a:pt x="81" y="257"/>
                    <a:pt x="81" y="257"/>
                  </a:cubicBezTo>
                  <a:cubicBezTo>
                    <a:pt x="44" y="257"/>
                    <a:pt x="44" y="257"/>
                    <a:pt x="44" y="257"/>
                  </a:cubicBezTo>
                  <a:lnTo>
                    <a:pt x="44" y="269"/>
                  </a:lnTo>
                  <a:close/>
                  <a:moveTo>
                    <a:pt x="174" y="261"/>
                  </a:moveTo>
                  <a:cubicBezTo>
                    <a:pt x="174" y="248"/>
                    <a:pt x="174" y="248"/>
                    <a:pt x="174" y="248"/>
                  </a:cubicBezTo>
                  <a:cubicBezTo>
                    <a:pt x="122" y="248"/>
                    <a:pt x="122" y="248"/>
                    <a:pt x="122" y="248"/>
                  </a:cubicBezTo>
                  <a:cubicBezTo>
                    <a:pt x="122" y="207"/>
                    <a:pt x="122" y="207"/>
                    <a:pt x="122" y="207"/>
                  </a:cubicBezTo>
                  <a:cubicBezTo>
                    <a:pt x="179" y="207"/>
                    <a:pt x="179" y="207"/>
                    <a:pt x="179" y="207"/>
                  </a:cubicBezTo>
                  <a:cubicBezTo>
                    <a:pt x="179" y="194"/>
                    <a:pt x="179" y="194"/>
                    <a:pt x="179" y="194"/>
                  </a:cubicBezTo>
                  <a:cubicBezTo>
                    <a:pt x="108" y="194"/>
                    <a:pt x="108" y="194"/>
                    <a:pt x="108" y="194"/>
                  </a:cubicBezTo>
                  <a:cubicBezTo>
                    <a:pt x="108" y="318"/>
                    <a:pt x="108" y="318"/>
                    <a:pt x="108" y="318"/>
                  </a:cubicBezTo>
                  <a:cubicBezTo>
                    <a:pt x="180" y="318"/>
                    <a:pt x="180" y="318"/>
                    <a:pt x="180" y="318"/>
                  </a:cubicBezTo>
                  <a:cubicBezTo>
                    <a:pt x="180" y="305"/>
                    <a:pt x="180" y="305"/>
                    <a:pt x="180" y="305"/>
                  </a:cubicBezTo>
                  <a:cubicBezTo>
                    <a:pt x="122" y="305"/>
                    <a:pt x="122" y="305"/>
                    <a:pt x="122" y="305"/>
                  </a:cubicBezTo>
                  <a:cubicBezTo>
                    <a:pt x="122" y="261"/>
                    <a:pt x="122" y="261"/>
                    <a:pt x="122" y="261"/>
                  </a:cubicBezTo>
                  <a:lnTo>
                    <a:pt x="174" y="261"/>
                  </a:lnTo>
                  <a:close/>
                  <a:moveTo>
                    <a:pt x="284" y="232"/>
                  </a:moveTo>
                  <a:cubicBezTo>
                    <a:pt x="284" y="207"/>
                    <a:pt x="267" y="192"/>
                    <a:pt x="243" y="192"/>
                  </a:cubicBezTo>
                  <a:cubicBezTo>
                    <a:pt x="218" y="192"/>
                    <a:pt x="202" y="207"/>
                    <a:pt x="202" y="232"/>
                  </a:cubicBezTo>
                  <a:cubicBezTo>
                    <a:pt x="202" y="280"/>
                    <a:pt x="202" y="280"/>
                    <a:pt x="202" y="280"/>
                  </a:cubicBezTo>
                  <a:cubicBezTo>
                    <a:pt x="202" y="305"/>
                    <a:pt x="218" y="320"/>
                    <a:pt x="243" y="320"/>
                  </a:cubicBezTo>
                  <a:cubicBezTo>
                    <a:pt x="267" y="320"/>
                    <a:pt x="284" y="305"/>
                    <a:pt x="284" y="280"/>
                  </a:cubicBezTo>
                  <a:lnTo>
                    <a:pt x="284" y="232"/>
                  </a:lnTo>
                  <a:close/>
                  <a:moveTo>
                    <a:pt x="216" y="231"/>
                  </a:moveTo>
                  <a:cubicBezTo>
                    <a:pt x="216" y="216"/>
                    <a:pt x="226" y="205"/>
                    <a:pt x="243" y="205"/>
                  </a:cubicBezTo>
                  <a:cubicBezTo>
                    <a:pt x="260" y="205"/>
                    <a:pt x="269" y="216"/>
                    <a:pt x="269" y="231"/>
                  </a:cubicBezTo>
                  <a:cubicBezTo>
                    <a:pt x="269" y="281"/>
                    <a:pt x="269" y="281"/>
                    <a:pt x="269" y="281"/>
                  </a:cubicBezTo>
                  <a:cubicBezTo>
                    <a:pt x="269" y="296"/>
                    <a:pt x="260" y="307"/>
                    <a:pt x="243" y="307"/>
                  </a:cubicBezTo>
                  <a:cubicBezTo>
                    <a:pt x="226" y="307"/>
                    <a:pt x="216" y="296"/>
                    <a:pt x="216" y="281"/>
                  </a:cubicBezTo>
                  <a:lnTo>
                    <a:pt x="216" y="231"/>
                  </a:lnTo>
                  <a:close/>
                  <a:moveTo>
                    <a:pt x="388" y="229"/>
                  </a:moveTo>
                  <a:cubicBezTo>
                    <a:pt x="388" y="227"/>
                    <a:pt x="388" y="227"/>
                    <a:pt x="388" y="227"/>
                  </a:cubicBezTo>
                  <a:cubicBezTo>
                    <a:pt x="388" y="205"/>
                    <a:pt x="372" y="192"/>
                    <a:pt x="349" y="192"/>
                  </a:cubicBezTo>
                  <a:cubicBezTo>
                    <a:pt x="327" y="192"/>
                    <a:pt x="311" y="205"/>
                    <a:pt x="311" y="224"/>
                  </a:cubicBezTo>
                  <a:cubicBezTo>
                    <a:pt x="311" y="240"/>
                    <a:pt x="323" y="250"/>
                    <a:pt x="337" y="255"/>
                  </a:cubicBezTo>
                  <a:cubicBezTo>
                    <a:pt x="355" y="262"/>
                    <a:pt x="355" y="262"/>
                    <a:pt x="355" y="262"/>
                  </a:cubicBezTo>
                  <a:cubicBezTo>
                    <a:pt x="366" y="267"/>
                    <a:pt x="376" y="272"/>
                    <a:pt x="376" y="286"/>
                  </a:cubicBezTo>
                  <a:cubicBezTo>
                    <a:pt x="376" y="298"/>
                    <a:pt x="366" y="308"/>
                    <a:pt x="349" y="308"/>
                  </a:cubicBezTo>
                  <a:cubicBezTo>
                    <a:pt x="333" y="308"/>
                    <a:pt x="323" y="299"/>
                    <a:pt x="323" y="286"/>
                  </a:cubicBezTo>
                  <a:cubicBezTo>
                    <a:pt x="323" y="282"/>
                    <a:pt x="323" y="282"/>
                    <a:pt x="323" y="282"/>
                  </a:cubicBezTo>
                  <a:cubicBezTo>
                    <a:pt x="309" y="282"/>
                    <a:pt x="309" y="282"/>
                    <a:pt x="309" y="282"/>
                  </a:cubicBezTo>
                  <a:cubicBezTo>
                    <a:pt x="309" y="285"/>
                    <a:pt x="309" y="285"/>
                    <a:pt x="309" y="285"/>
                  </a:cubicBezTo>
                  <a:cubicBezTo>
                    <a:pt x="309" y="307"/>
                    <a:pt x="326" y="320"/>
                    <a:pt x="350" y="320"/>
                  </a:cubicBezTo>
                  <a:cubicBezTo>
                    <a:pt x="374" y="320"/>
                    <a:pt x="390" y="306"/>
                    <a:pt x="390" y="284"/>
                  </a:cubicBezTo>
                  <a:cubicBezTo>
                    <a:pt x="390" y="262"/>
                    <a:pt x="374" y="255"/>
                    <a:pt x="360" y="249"/>
                  </a:cubicBezTo>
                  <a:cubicBezTo>
                    <a:pt x="340" y="241"/>
                    <a:pt x="340" y="241"/>
                    <a:pt x="340" y="241"/>
                  </a:cubicBezTo>
                  <a:cubicBezTo>
                    <a:pt x="331" y="238"/>
                    <a:pt x="325" y="231"/>
                    <a:pt x="325" y="223"/>
                  </a:cubicBezTo>
                  <a:cubicBezTo>
                    <a:pt x="325" y="212"/>
                    <a:pt x="334" y="204"/>
                    <a:pt x="349" y="204"/>
                  </a:cubicBezTo>
                  <a:cubicBezTo>
                    <a:pt x="365" y="204"/>
                    <a:pt x="374" y="214"/>
                    <a:pt x="374" y="226"/>
                  </a:cubicBezTo>
                  <a:cubicBezTo>
                    <a:pt x="374" y="229"/>
                    <a:pt x="374" y="229"/>
                    <a:pt x="374" y="229"/>
                  </a:cubicBezTo>
                  <a:lnTo>
                    <a:pt x="388" y="229"/>
                  </a:lnTo>
                  <a:close/>
                  <a:moveTo>
                    <a:pt x="481" y="278"/>
                  </a:moveTo>
                  <a:cubicBezTo>
                    <a:pt x="481" y="283"/>
                    <a:pt x="481" y="283"/>
                    <a:pt x="481" y="283"/>
                  </a:cubicBezTo>
                  <a:cubicBezTo>
                    <a:pt x="481" y="297"/>
                    <a:pt x="472" y="307"/>
                    <a:pt x="455" y="307"/>
                  </a:cubicBezTo>
                  <a:cubicBezTo>
                    <a:pt x="438" y="307"/>
                    <a:pt x="428" y="296"/>
                    <a:pt x="428" y="281"/>
                  </a:cubicBezTo>
                  <a:cubicBezTo>
                    <a:pt x="428" y="231"/>
                    <a:pt x="428" y="231"/>
                    <a:pt x="428" y="231"/>
                  </a:cubicBezTo>
                  <a:cubicBezTo>
                    <a:pt x="428" y="216"/>
                    <a:pt x="438" y="205"/>
                    <a:pt x="455" y="205"/>
                  </a:cubicBezTo>
                  <a:cubicBezTo>
                    <a:pt x="472" y="205"/>
                    <a:pt x="481" y="215"/>
                    <a:pt x="481" y="229"/>
                  </a:cubicBezTo>
                  <a:cubicBezTo>
                    <a:pt x="481" y="232"/>
                    <a:pt x="481" y="232"/>
                    <a:pt x="481" y="232"/>
                  </a:cubicBezTo>
                  <a:cubicBezTo>
                    <a:pt x="495" y="232"/>
                    <a:pt x="495" y="232"/>
                    <a:pt x="495" y="232"/>
                  </a:cubicBezTo>
                  <a:cubicBezTo>
                    <a:pt x="495" y="229"/>
                    <a:pt x="495" y="229"/>
                    <a:pt x="495" y="229"/>
                  </a:cubicBezTo>
                  <a:cubicBezTo>
                    <a:pt x="495" y="206"/>
                    <a:pt x="479" y="192"/>
                    <a:pt x="455" y="192"/>
                  </a:cubicBezTo>
                  <a:cubicBezTo>
                    <a:pt x="430" y="192"/>
                    <a:pt x="414" y="207"/>
                    <a:pt x="414" y="232"/>
                  </a:cubicBezTo>
                  <a:cubicBezTo>
                    <a:pt x="414" y="280"/>
                    <a:pt x="414" y="280"/>
                    <a:pt x="414" y="280"/>
                  </a:cubicBezTo>
                  <a:cubicBezTo>
                    <a:pt x="414" y="305"/>
                    <a:pt x="431" y="320"/>
                    <a:pt x="455" y="320"/>
                  </a:cubicBezTo>
                  <a:cubicBezTo>
                    <a:pt x="479" y="320"/>
                    <a:pt x="495" y="306"/>
                    <a:pt x="495" y="282"/>
                  </a:cubicBezTo>
                  <a:cubicBezTo>
                    <a:pt x="495" y="278"/>
                    <a:pt x="495" y="278"/>
                    <a:pt x="495" y="278"/>
                  </a:cubicBezTo>
                  <a:lnTo>
                    <a:pt x="481" y="278"/>
                  </a:lnTo>
                  <a:close/>
                  <a:moveTo>
                    <a:pt x="539" y="194"/>
                  </a:moveTo>
                  <a:cubicBezTo>
                    <a:pt x="525" y="194"/>
                    <a:pt x="525" y="194"/>
                    <a:pt x="525" y="194"/>
                  </a:cubicBezTo>
                  <a:cubicBezTo>
                    <a:pt x="525" y="318"/>
                    <a:pt x="525" y="318"/>
                    <a:pt x="525" y="318"/>
                  </a:cubicBezTo>
                  <a:cubicBezTo>
                    <a:pt x="539" y="318"/>
                    <a:pt x="539" y="318"/>
                    <a:pt x="539" y="318"/>
                  </a:cubicBezTo>
                  <a:lnTo>
                    <a:pt x="539" y="194"/>
                  </a:lnTo>
                  <a:close/>
                  <a:moveTo>
                    <a:pt x="641" y="261"/>
                  </a:moveTo>
                  <a:cubicBezTo>
                    <a:pt x="641" y="248"/>
                    <a:pt x="641" y="248"/>
                    <a:pt x="641" y="248"/>
                  </a:cubicBezTo>
                  <a:cubicBezTo>
                    <a:pt x="589" y="248"/>
                    <a:pt x="589" y="248"/>
                    <a:pt x="589" y="248"/>
                  </a:cubicBezTo>
                  <a:cubicBezTo>
                    <a:pt x="589" y="207"/>
                    <a:pt x="589" y="207"/>
                    <a:pt x="589" y="207"/>
                  </a:cubicBezTo>
                  <a:cubicBezTo>
                    <a:pt x="646" y="207"/>
                    <a:pt x="646" y="207"/>
                    <a:pt x="646" y="207"/>
                  </a:cubicBezTo>
                  <a:cubicBezTo>
                    <a:pt x="646" y="194"/>
                    <a:pt x="646" y="194"/>
                    <a:pt x="646" y="194"/>
                  </a:cubicBezTo>
                  <a:cubicBezTo>
                    <a:pt x="574" y="194"/>
                    <a:pt x="574" y="194"/>
                    <a:pt x="574" y="194"/>
                  </a:cubicBezTo>
                  <a:cubicBezTo>
                    <a:pt x="574" y="318"/>
                    <a:pt x="574" y="318"/>
                    <a:pt x="574" y="318"/>
                  </a:cubicBezTo>
                  <a:cubicBezTo>
                    <a:pt x="647" y="318"/>
                    <a:pt x="647" y="318"/>
                    <a:pt x="647" y="318"/>
                  </a:cubicBezTo>
                  <a:cubicBezTo>
                    <a:pt x="647" y="305"/>
                    <a:pt x="647" y="305"/>
                    <a:pt x="647" y="305"/>
                  </a:cubicBezTo>
                  <a:cubicBezTo>
                    <a:pt x="589" y="305"/>
                    <a:pt x="589" y="305"/>
                    <a:pt x="589" y="305"/>
                  </a:cubicBezTo>
                  <a:cubicBezTo>
                    <a:pt x="589" y="261"/>
                    <a:pt x="589" y="261"/>
                    <a:pt x="589" y="261"/>
                  </a:cubicBezTo>
                  <a:lnTo>
                    <a:pt x="641" y="261"/>
                  </a:lnTo>
                  <a:close/>
                  <a:moveTo>
                    <a:pt x="755" y="194"/>
                  </a:moveTo>
                  <a:cubicBezTo>
                    <a:pt x="742" y="194"/>
                    <a:pt x="742" y="194"/>
                    <a:pt x="742" y="194"/>
                  </a:cubicBezTo>
                  <a:cubicBezTo>
                    <a:pt x="742" y="289"/>
                    <a:pt x="742" y="289"/>
                    <a:pt x="742" y="289"/>
                  </a:cubicBezTo>
                  <a:cubicBezTo>
                    <a:pt x="689" y="194"/>
                    <a:pt x="689" y="194"/>
                    <a:pt x="689" y="194"/>
                  </a:cubicBezTo>
                  <a:cubicBezTo>
                    <a:pt x="676" y="194"/>
                    <a:pt x="676" y="194"/>
                    <a:pt x="676" y="194"/>
                  </a:cubicBezTo>
                  <a:cubicBezTo>
                    <a:pt x="676" y="318"/>
                    <a:pt x="676" y="318"/>
                    <a:pt x="676" y="318"/>
                  </a:cubicBezTo>
                  <a:cubicBezTo>
                    <a:pt x="689" y="318"/>
                    <a:pt x="689" y="318"/>
                    <a:pt x="689" y="318"/>
                  </a:cubicBezTo>
                  <a:cubicBezTo>
                    <a:pt x="689" y="222"/>
                    <a:pt x="689" y="222"/>
                    <a:pt x="689" y="222"/>
                  </a:cubicBezTo>
                  <a:cubicBezTo>
                    <a:pt x="743" y="318"/>
                    <a:pt x="743" y="318"/>
                    <a:pt x="743" y="318"/>
                  </a:cubicBezTo>
                  <a:cubicBezTo>
                    <a:pt x="755" y="318"/>
                    <a:pt x="755" y="318"/>
                    <a:pt x="755" y="318"/>
                  </a:cubicBezTo>
                  <a:lnTo>
                    <a:pt x="755" y="194"/>
                  </a:lnTo>
                  <a:close/>
                  <a:moveTo>
                    <a:pt x="775" y="207"/>
                  </a:moveTo>
                  <a:cubicBezTo>
                    <a:pt x="808" y="207"/>
                    <a:pt x="808" y="207"/>
                    <a:pt x="808" y="207"/>
                  </a:cubicBezTo>
                  <a:cubicBezTo>
                    <a:pt x="808" y="318"/>
                    <a:pt x="808" y="318"/>
                    <a:pt x="808" y="318"/>
                  </a:cubicBezTo>
                  <a:cubicBezTo>
                    <a:pt x="822" y="318"/>
                    <a:pt x="822" y="318"/>
                    <a:pt x="822" y="318"/>
                  </a:cubicBezTo>
                  <a:cubicBezTo>
                    <a:pt x="822" y="207"/>
                    <a:pt x="822" y="207"/>
                    <a:pt x="822" y="207"/>
                  </a:cubicBezTo>
                  <a:cubicBezTo>
                    <a:pt x="855" y="207"/>
                    <a:pt x="855" y="207"/>
                    <a:pt x="855" y="207"/>
                  </a:cubicBezTo>
                  <a:cubicBezTo>
                    <a:pt x="855" y="194"/>
                    <a:pt x="855" y="194"/>
                    <a:pt x="855" y="194"/>
                  </a:cubicBezTo>
                  <a:cubicBezTo>
                    <a:pt x="775" y="194"/>
                    <a:pt x="775" y="194"/>
                    <a:pt x="775" y="194"/>
                  </a:cubicBezTo>
                  <a:lnTo>
                    <a:pt x="775" y="207"/>
                  </a:lnTo>
                  <a:close/>
                  <a:moveTo>
                    <a:pt x="893" y="194"/>
                  </a:moveTo>
                  <a:cubicBezTo>
                    <a:pt x="878" y="194"/>
                    <a:pt x="878" y="194"/>
                    <a:pt x="878" y="194"/>
                  </a:cubicBezTo>
                  <a:cubicBezTo>
                    <a:pt x="878" y="318"/>
                    <a:pt x="878" y="318"/>
                    <a:pt x="878" y="318"/>
                  </a:cubicBezTo>
                  <a:cubicBezTo>
                    <a:pt x="893" y="318"/>
                    <a:pt x="893" y="318"/>
                    <a:pt x="893" y="318"/>
                  </a:cubicBezTo>
                  <a:lnTo>
                    <a:pt x="893" y="194"/>
                  </a:lnTo>
                  <a:close/>
                  <a:moveTo>
                    <a:pt x="1000" y="229"/>
                  </a:moveTo>
                  <a:cubicBezTo>
                    <a:pt x="1000" y="227"/>
                    <a:pt x="1000" y="227"/>
                    <a:pt x="1000" y="227"/>
                  </a:cubicBezTo>
                  <a:cubicBezTo>
                    <a:pt x="1000" y="205"/>
                    <a:pt x="985" y="192"/>
                    <a:pt x="962" y="192"/>
                  </a:cubicBezTo>
                  <a:cubicBezTo>
                    <a:pt x="939" y="192"/>
                    <a:pt x="924" y="205"/>
                    <a:pt x="924" y="224"/>
                  </a:cubicBezTo>
                  <a:cubicBezTo>
                    <a:pt x="924" y="240"/>
                    <a:pt x="935" y="250"/>
                    <a:pt x="949" y="255"/>
                  </a:cubicBezTo>
                  <a:cubicBezTo>
                    <a:pt x="967" y="262"/>
                    <a:pt x="967" y="262"/>
                    <a:pt x="967" y="262"/>
                  </a:cubicBezTo>
                  <a:cubicBezTo>
                    <a:pt x="979" y="267"/>
                    <a:pt x="988" y="272"/>
                    <a:pt x="988" y="286"/>
                  </a:cubicBezTo>
                  <a:cubicBezTo>
                    <a:pt x="988" y="298"/>
                    <a:pt x="979" y="308"/>
                    <a:pt x="962" y="308"/>
                  </a:cubicBezTo>
                  <a:cubicBezTo>
                    <a:pt x="945" y="308"/>
                    <a:pt x="935" y="299"/>
                    <a:pt x="935" y="286"/>
                  </a:cubicBezTo>
                  <a:cubicBezTo>
                    <a:pt x="935" y="282"/>
                    <a:pt x="935" y="282"/>
                    <a:pt x="935" y="282"/>
                  </a:cubicBezTo>
                  <a:cubicBezTo>
                    <a:pt x="921" y="282"/>
                    <a:pt x="921" y="282"/>
                    <a:pt x="921" y="282"/>
                  </a:cubicBezTo>
                  <a:cubicBezTo>
                    <a:pt x="921" y="285"/>
                    <a:pt x="921" y="285"/>
                    <a:pt x="921" y="285"/>
                  </a:cubicBezTo>
                  <a:cubicBezTo>
                    <a:pt x="921" y="307"/>
                    <a:pt x="938" y="320"/>
                    <a:pt x="962" y="320"/>
                  </a:cubicBezTo>
                  <a:cubicBezTo>
                    <a:pt x="986" y="320"/>
                    <a:pt x="1003" y="306"/>
                    <a:pt x="1003" y="284"/>
                  </a:cubicBezTo>
                  <a:cubicBezTo>
                    <a:pt x="1003" y="262"/>
                    <a:pt x="987" y="255"/>
                    <a:pt x="972" y="249"/>
                  </a:cubicBezTo>
                  <a:cubicBezTo>
                    <a:pt x="952" y="241"/>
                    <a:pt x="952" y="241"/>
                    <a:pt x="952" y="241"/>
                  </a:cubicBezTo>
                  <a:cubicBezTo>
                    <a:pt x="944" y="238"/>
                    <a:pt x="938" y="231"/>
                    <a:pt x="938" y="223"/>
                  </a:cubicBezTo>
                  <a:cubicBezTo>
                    <a:pt x="938" y="212"/>
                    <a:pt x="946" y="204"/>
                    <a:pt x="962" y="204"/>
                  </a:cubicBezTo>
                  <a:cubicBezTo>
                    <a:pt x="977" y="204"/>
                    <a:pt x="986" y="214"/>
                    <a:pt x="986" y="226"/>
                  </a:cubicBezTo>
                  <a:cubicBezTo>
                    <a:pt x="986" y="229"/>
                    <a:pt x="986" y="229"/>
                    <a:pt x="986" y="229"/>
                  </a:cubicBezTo>
                  <a:lnTo>
                    <a:pt x="1000" y="229"/>
                  </a:lnTo>
                  <a:close/>
                  <a:moveTo>
                    <a:pt x="1013" y="207"/>
                  </a:moveTo>
                  <a:cubicBezTo>
                    <a:pt x="1046" y="207"/>
                    <a:pt x="1046" y="207"/>
                    <a:pt x="1046" y="207"/>
                  </a:cubicBezTo>
                  <a:cubicBezTo>
                    <a:pt x="1046" y="318"/>
                    <a:pt x="1046" y="318"/>
                    <a:pt x="1046" y="318"/>
                  </a:cubicBezTo>
                  <a:cubicBezTo>
                    <a:pt x="1060" y="318"/>
                    <a:pt x="1060" y="318"/>
                    <a:pt x="1060" y="318"/>
                  </a:cubicBezTo>
                  <a:cubicBezTo>
                    <a:pt x="1060" y="207"/>
                    <a:pt x="1060" y="207"/>
                    <a:pt x="1060" y="207"/>
                  </a:cubicBezTo>
                  <a:cubicBezTo>
                    <a:pt x="1093" y="207"/>
                    <a:pt x="1093" y="207"/>
                    <a:pt x="1093" y="207"/>
                  </a:cubicBezTo>
                  <a:cubicBezTo>
                    <a:pt x="1093" y="194"/>
                    <a:pt x="1093" y="194"/>
                    <a:pt x="1093" y="194"/>
                  </a:cubicBezTo>
                  <a:cubicBezTo>
                    <a:pt x="1013" y="194"/>
                    <a:pt x="1013" y="194"/>
                    <a:pt x="1013" y="194"/>
                  </a:cubicBezTo>
                  <a:lnTo>
                    <a:pt x="1013" y="207"/>
                  </a:lnTo>
                  <a:close/>
                  <a:moveTo>
                    <a:pt x="1182" y="229"/>
                  </a:moveTo>
                  <a:cubicBezTo>
                    <a:pt x="1182" y="227"/>
                    <a:pt x="1182" y="227"/>
                    <a:pt x="1182" y="227"/>
                  </a:cubicBezTo>
                  <a:cubicBezTo>
                    <a:pt x="1182" y="205"/>
                    <a:pt x="1166" y="192"/>
                    <a:pt x="1143" y="192"/>
                  </a:cubicBezTo>
                  <a:cubicBezTo>
                    <a:pt x="1120" y="192"/>
                    <a:pt x="1105" y="205"/>
                    <a:pt x="1105" y="224"/>
                  </a:cubicBezTo>
                  <a:cubicBezTo>
                    <a:pt x="1105" y="240"/>
                    <a:pt x="1117" y="250"/>
                    <a:pt x="1131" y="255"/>
                  </a:cubicBezTo>
                  <a:cubicBezTo>
                    <a:pt x="1149" y="262"/>
                    <a:pt x="1149" y="262"/>
                    <a:pt x="1149" y="262"/>
                  </a:cubicBezTo>
                  <a:cubicBezTo>
                    <a:pt x="1160" y="267"/>
                    <a:pt x="1170" y="272"/>
                    <a:pt x="1170" y="286"/>
                  </a:cubicBezTo>
                  <a:cubicBezTo>
                    <a:pt x="1170" y="298"/>
                    <a:pt x="1160" y="308"/>
                    <a:pt x="1143" y="308"/>
                  </a:cubicBezTo>
                  <a:cubicBezTo>
                    <a:pt x="1127" y="308"/>
                    <a:pt x="1117" y="299"/>
                    <a:pt x="1117" y="286"/>
                  </a:cubicBezTo>
                  <a:cubicBezTo>
                    <a:pt x="1117" y="282"/>
                    <a:pt x="1117" y="282"/>
                    <a:pt x="1117" y="282"/>
                  </a:cubicBezTo>
                  <a:cubicBezTo>
                    <a:pt x="1103" y="282"/>
                    <a:pt x="1103" y="282"/>
                    <a:pt x="1103" y="282"/>
                  </a:cubicBezTo>
                  <a:cubicBezTo>
                    <a:pt x="1103" y="285"/>
                    <a:pt x="1103" y="285"/>
                    <a:pt x="1103" y="285"/>
                  </a:cubicBezTo>
                  <a:cubicBezTo>
                    <a:pt x="1103" y="307"/>
                    <a:pt x="1119" y="320"/>
                    <a:pt x="1143" y="320"/>
                  </a:cubicBezTo>
                  <a:cubicBezTo>
                    <a:pt x="1168" y="320"/>
                    <a:pt x="1184" y="306"/>
                    <a:pt x="1184" y="284"/>
                  </a:cubicBezTo>
                  <a:cubicBezTo>
                    <a:pt x="1184" y="262"/>
                    <a:pt x="1168" y="255"/>
                    <a:pt x="1154" y="249"/>
                  </a:cubicBezTo>
                  <a:cubicBezTo>
                    <a:pt x="1133" y="241"/>
                    <a:pt x="1133" y="241"/>
                    <a:pt x="1133" y="241"/>
                  </a:cubicBezTo>
                  <a:cubicBezTo>
                    <a:pt x="1125" y="238"/>
                    <a:pt x="1119" y="231"/>
                    <a:pt x="1119" y="223"/>
                  </a:cubicBezTo>
                  <a:cubicBezTo>
                    <a:pt x="1119" y="212"/>
                    <a:pt x="1128" y="204"/>
                    <a:pt x="1143" y="204"/>
                  </a:cubicBezTo>
                  <a:cubicBezTo>
                    <a:pt x="1159" y="204"/>
                    <a:pt x="1168" y="214"/>
                    <a:pt x="1168" y="226"/>
                  </a:cubicBezTo>
                  <a:cubicBezTo>
                    <a:pt x="1168" y="229"/>
                    <a:pt x="1168" y="229"/>
                    <a:pt x="1168" y="229"/>
                  </a:cubicBezTo>
                  <a:lnTo>
                    <a:pt x="1182" y="229"/>
                  </a:lnTo>
                  <a:close/>
                  <a:moveTo>
                    <a:pt x="3" y="461"/>
                  </a:moveTo>
                  <a:cubicBezTo>
                    <a:pt x="29" y="461"/>
                    <a:pt x="29" y="461"/>
                    <a:pt x="29" y="461"/>
                  </a:cubicBezTo>
                  <a:cubicBezTo>
                    <a:pt x="42" y="461"/>
                    <a:pt x="51" y="453"/>
                    <a:pt x="51" y="441"/>
                  </a:cubicBezTo>
                  <a:cubicBezTo>
                    <a:pt x="51" y="432"/>
                    <a:pt x="46" y="426"/>
                    <a:pt x="38" y="423"/>
                  </a:cubicBezTo>
                  <a:cubicBezTo>
                    <a:pt x="38" y="423"/>
                    <a:pt x="38" y="423"/>
                    <a:pt x="38" y="423"/>
                  </a:cubicBezTo>
                  <a:cubicBezTo>
                    <a:pt x="45" y="420"/>
                    <a:pt x="49" y="415"/>
                    <a:pt x="49" y="406"/>
                  </a:cubicBezTo>
                  <a:cubicBezTo>
                    <a:pt x="49" y="395"/>
                    <a:pt x="40" y="387"/>
                    <a:pt x="27" y="387"/>
                  </a:cubicBezTo>
                  <a:cubicBezTo>
                    <a:pt x="3" y="387"/>
                    <a:pt x="3" y="387"/>
                    <a:pt x="3" y="387"/>
                  </a:cubicBezTo>
                  <a:lnTo>
                    <a:pt x="3" y="461"/>
                  </a:lnTo>
                  <a:close/>
                  <a:moveTo>
                    <a:pt x="26" y="395"/>
                  </a:moveTo>
                  <a:cubicBezTo>
                    <a:pt x="35" y="395"/>
                    <a:pt x="40" y="399"/>
                    <a:pt x="40" y="407"/>
                  </a:cubicBezTo>
                  <a:cubicBezTo>
                    <a:pt x="40" y="415"/>
                    <a:pt x="35" y="420"/>
                    <a:pt x="26" y="420"/>
                  </a:cubicBezTo>
                  <a:cubicBezTo>
                    <a:pt x="11" y="420"/>
                    <a:pt x="11" y="420"/>
                    <a:pt x="11" y="420"/>
                  </a:cubicBezTo>
                  <a:cubicBezTo>
                    <a:pt x="11" y="395"/>
                    <a:pt x="11" y="395"/>
                    <a:pt x="11" y="395"/>
                  </a:cubicBezTo>
                  <a:lnTo>
                    <a:pt x="26" y="395"/>
                  </a:lnTo>
                  <a:close/>
                  <a:moveTo>
                    <a:pt x="28" y="427"/>
                  </a:moveTo>
                  <a:cubicBezTo>
                    <a:pt x="37" y="427"/>
                    <a:pt x="42" y="432"/>
                    <a:pt x="42" y="441"/>
                  </a:cubicBezTo>
                  <a:cubicBezTo>
                    <a:pt x="42" y="449"/>
                    <a:pt x="37" y="454"/>
                    <a:pt x="28" y="454"/>
                  </a:cubicBezTo>
                  <a:cubicBezTo>
                    <a:pt x="11" y="454"/>
                    <a:pt x="11" y="454"/>
                    <a:pt x="11" y="454"/>
                  </a:cubicBezTo>
                  <a:cubicBezTo>
                    <a:pt x="11" y="427"/>
                    <a:pt x="11" y="427"/>
                    <a:pt x="11" y="427"/>
                  </a:cubicBezTo>
                  <a:lnTo>
                    <a:pt x="28" y="427"/>
                  </a:lnTo>
                  <a:close/>
                  <a:moveTo>
                    <a:pt x="116" y="461"/>
                  </a:moveTo>
                  <a:cubicBezTo>
                    <a:pt x="103" y="430"/>
                    <a:pt x="103" y="430"/>
                    <a:pt x="103" y="430"/>
                  </a:cubicBezTo>
                  <a:cubicBezTo>
                    <a:pt x="111" y="427"/>
                    <a:pt x="116" y="419"/>
                    <a:pt x="116" y="409"/>
                  </a:cubicBezTo>
                  <a:cubicBezTo>
                    <a:pt x="116" y="396"/>
                    <a:pt x="106" y="387"/>
                    <a:pt x="92" y="387"/>
                  </a:cubicBezTo>
                  <a:cubicBezTo>
                    <a:pt x="69" y="387"/>
                    <a:pt x="69" y="387"/>
                    <a:pt x="69" y="387"/>
                  </a:cubicBezTo>
                  <a:cubicBezTo>
                    <a:pt x="69" y="461"/>
                    <a:pt x="69" y="461"/>
                    <a:pt x="69" y="461"/>
                  </a:cubicBezTo>
                  <a:cubicBezTo>
                    <a:pt x="77" y="461"/>
                    <a:pt x="77" y="461"/>
                    <a:pt x="77" y="461"/>
                  </a:cubicBezTo>
                  <a:cubicBezTo>
                    <a:pt x="77" y="432"/>
                    <a:pt x="77" y="432"/>
                    <a:pt x="77" y="432"/>
                  </a:cubicBezTo>
                  <a:cubicBezTo>
                    <a:pt x="91" y="432"/>
                    <a:pt x="91" y="432"/>
                    <a:pt x="91" y="432"/>
                  </a:cubicBezTo>
                  <a:cubicBezTo>
                    <a:pt x="92" y="432"/>
                    <a:pt x="93" y="432"/>
                    <a:pt x="94" y="432"/>
                  </a:cubicBezTo>
                  <a:cubicBezTo>
                    <a:pt x="107" y="461"/>
                    <a:pt x="107" y="461"/>
                    <a:pt x="107" y="461"/>
                  </a:cubicBezTo>
                  <a:lnTo>
                    <a:pt x="116" y="461"/>
                  </a:lnTo>
                  <a:close/>
                  <a:moveTo>
                    <a:pt x="91" y="395"/>
                  </a:moveTo>
                  <a:cubicBezTo>
                    <a:pt x="101" y="395"/>
                    <a:pt x="108" y="401"/>
                    <a:pt x="108" y="409"/>
                  </a:cubicBezTo>
                  <a:cubicBezTo>
                    <a:pt x="108" y="419"/>
                    <a:pt x="101" y="425"/>
                    <a:pt x="91" y="425"/>
                  </a:cubicBezTo>
                  <a:cubicBezTo>
                    <a:pt x="77" y="425"/>
                    <a:pt x="77" y="425"/>
                    <a:pt x="77" y="425"/>
                  </a:cubicBezTo>
                  <a:cubicBezTo>
                    <a:pt x="77" y="395"/>
                    <a:pt x="77" y="395"/>
                    <a:pt x="77" y="395"/>
                  </a:cubicBezTo>
                  <a:lnTo>
                    <a:pt x="91" y="395"/>
                  </a:lnTo>
                  <a:close/>
                  <a:moveTo>
                    <a:pt x="144" y="387"/>
                  </a:moveTo>
                  <a:cubicBezTo>
                    <a:pt x="136" y="387"/>
                    <a:pt x="136" y="387"/>
                    <a:pt x="136" y="387"/>
                  </a:cubicBezTo>
                  <a:cubicBezTo>
                    <a:pt x="136" y="461"/>
                    <a:pt x="136" y="461"/>
                    <a:pt x="136" y="461"/>
                  </a:cubicBezTo>
                  <a:cubicBezTo>
                    <a:pt x="144" y="461"/>
                    <a:pt x="144" y="461"/>
                    <a:pt x="144" y="461"/>
                  </a:cubicBezTo>
                  <a:lnTo>
                    <a:pt x="144" y="387"/>
                  </a:lnTo>
                  <a:close/>
                  <a:moveTo>
                    <a:pt x="159" y="395"/>
                  </a:moveTo>
                  <a:cubicBezTo>
                    <a:pt x="179" y="395"/>
                    <a:pt x="179" y="395"/>
                    <a:pt x="179" y="395"/>
                  </a:cubicBezTo>
                  <a:cubicBezTo>
                    <a:pt x="179" y="461"/>
                    <a:pt x="179" y="461"/>
                    <a:pt x="179" y="461"/>
                  </a:cubicBezTo>
                  <a:cubicBezTo>
                    <a:pt x="187" y="461"/>
                    <a:pt x="187" y="461"/>
                    <a:pt x="187" y="461"/>
                  </a:cubicBezTo>
                  <a:cubicBezTo>
                    <a:pt x="187" y="395"/>
                    <a:pt x="187" y="395"/>
                    <a:pt x="187" y="395"/>
                  </a:cubicBezTo>
                  <a:cubicBezTo>
                    <a:pt x="207" y="395"/>
                    <a:pt x="207" y="395"/>
                    <a:pt x="207" y="395"/>
                  </a:cubicBezTo>
                  <a:cubicBezTo>
                    <a:pt x="207" y="387"/>
                    <a:pt x="207" y="387"/>
                    <a:pt x="207" y="387"/>
                  </a:cubicBezTo>
                  <a:cubicBezTo>
                    <a:pt x="159" y="387"/>
                    <a:pt x="159" y="387"/>
                    <a:pt x="159" y="387"/>
                  </a:cubicBezTo>
                  <a:lnTo>
                    <a:pt x="159" y="395"/>
                  </a:lnTo>
                  <a:close/>
                  <a:moveTo>
                    <a:pt x="230" y="387"/>
                  </a:moveTo>
                  <a:cubicBezTo>
                    <a:pt x="221" y="387"/>
                    <a:pt x="221" y="387"/>
                    <a:pt x="221" y="387"/>
                  </a:cubicBezTo>
                  <a:cubicBezTo>
                    <a:pt x="221" y="461"/>
                    <a:pt x="221" y="461"/>
                    <a:pt x="221" y="461"/>
                  </a:cubicBezTo>
                  <a:cubicBezTo>
                    <a:pt x="230" y="461"/>
                    <a:pt x="230" y="461"/>
                    <a:pt x="230" y="461"/>
                  </a:cubicBezTo>
                  <a:lnTo>
                    <a:pt x="230" y="387"/>
                  </a:lnTo>
                  <a:close/>
                  <a:moveTo>
                    <a:pt x="295" y="408"/>
                  </a:moveTo>
                  <a:cubicBezTo>
                    <a:pt x="295" y="407"/>
                    <a:pt x="295" y="407"/>
                    <a:pt x="295" y="407"/>
                  </a:cubicBezTo>
                  <a:cubicBezTo>
                    <a:pt x="295" y="394"/>
                    <a:pt x="285" y="386"/>
                    <a:pt x="272" y="386"/>
                  </a:cubicBezTo>
                  <a:cubicBezTo>
                    <a:pt x="258" y="386"/>
                    <a:pt x="249" y="394"/>
                    <a:pt x="249" y="405"/>
                  </a:cubicBezTo>
                  <a:cubicBezTo>
                    <a:pt x="249" y="415"/>
                    <a:pt x="256" y="420"/>
                    <a:pt x="265" y="424"/>
                  </a:cubicBezTo>
                  <a:cubicBezTo>
                    <a:pt x="275" y="428"/>
                    <a:pt x="275" y="428"/>
                    <a:pt x="275" y="428"/>
                  </a:cubicBezTo>
                  <a:cubicBezTo>
                    <a:pt x="282" y="431"/>
                    <a:pt x="288" y="434"/>
                    <a:pt x="288" y="442"/>
                  </a:cubicBezTo>
                  <a:cubicBezTo>
                    <a:pt x="288" y="449"/>
                    <a:pt x="282" y="455"/>
                    <a:pt x="272" y="455"/>
                  </a:cubicBezTo>
                  <a:cubicBezTo>
                    <a:pt x="262" y="455"/>
                    <a:pt x="256" y="449"/>
                    <a:pt x="256" y="442"/>
                  </a:cubicBezTo>
                  <a:cubicBezTo>
                    <a:pt x="256" y="440"/>
                    <a:pt x="256" y="440"/>
                    <a:pt x="256" y="440"/>
                  </a:cubicBezTo>
                  <a:cubicBezTo>
                    <a:pt x="248" y="440"/>
                    <a:pt x="248" y="440"/>
                    <a:pt x="248" y="440"/>
                  </a:cubicBezTo>
                  <a:cubicBezTo>
                    <a:pt x="248" y="441"/>
                    <a:pt x="248" y="441"/>
                    <a:pt x="248" y="441"/>
                  </a:cubicBezTo>
                  <a:cubicBezTo>
                    <a:pt x="248" y="454"/>
                    <a:pt x="258" y="462"/>
                    <a:pt x="272" y="462"/>
                  </a:cubicBezTo>
                  <a:cubicBezTo>
                    <a:pt x="286" y="462"/>
                    <a:pt x="296" y="454"/>
                    <a:pt x="296" y="441"/>
                  </a:cubicBezTo>
                  <a:cubicBezTo>
                    <a:pt x="296" y="428"/>
                    <a:pt x="287" y="424"/>
                    <a:pt x="278" y="420"/>
                  </a:cubicBezTo>
                  <a:cubicBezTo>
                    <a:pt x="266" y="415"/>
                    <a:pt x="266" y="415"/>
                    <a:pt x="266" y="415"/>
                  </a:cubicBezTo>
                  <a:cubicBezTo>
                    <a:pt x="261" y="413"/>
                    <a:pt x="258" y="410"/>
                    <a:pt x="258" y="405"/>
                  </a:cubicBezTo>
                  <a:cubicBezTo>
                    <a:pt x="258" y="398"/>
                    <a:pt x="263" y="393"/>
                    <a:pt x="272" y="393"/>
                  </a:cubicBezTo>
                  <a:cubicBezTo>
                    <a:pt x="281" y="393"/>
                    <a:pt x="286" y="399"/>
                    <a:pt x="286" y="407"/>
                  </a:cubicBezTo>
                  <a:cubicBezTo>
                    <a:pt x="286" y="408"/>
                    <a:pt x="286" y="408"/>
                    <a:pt x="286" y="408"/>
                  </a:cubicBezTo>
                  <a:lnTo>
                    <a:pt x="295" y="408"/>
                  </a:lnTo>
                  <a:close/>
                  <a:moveTo>
                    <a:pt x="362" y="387"/>
                  </a:moveTo>
                  <a:cubicBezTo>
                    <a:pt x="353" y="387"/>
                    <a:pt x="353" y="387"/>
                    <a:pt x="353" y="387"/>
                  </a:cubicBezTo>
                  <a:cubicBezTo>
                    <a:pt x="353" y="420"/>
                    <a:pt x="353" y="420"/>
                    <a:pt x="353" y="420"/>
                  </a:cubicBezTo>
                  <a:cubicBezTo>
                    <a:pt x="323" y="420"/>
                    <a:pt x="323" y="420"/>
                    <a:pt x="323" y="420"/>
                  </a:cubicBezTo>
                  <a:cubicBezTo>
                    <a:pt x="323" y="387"/>
                    <a:pt x="323" y="387"/>
                    <a:pt x="323" y="387"/>
                  </a:cubicBezTo>
                  <a:cubicBezTo>
                    <a:pt x="314" y="387"/>
                    <a:pt x="314" y="387"/>
                    <a:pt x="314" y="387"/>
                  </a:cubicBezTo>
                  <a:cubicBezTo>
                    <a:pt x="314" y="461"/>
                    <a:pt x="314" y="461"/>
                    <a:pt x="314" y="461"/>
                  </a:cubicBezTo>
                  <a:cubicBezTo>
                    <a:pt x="323" y="461"/>
                    <a:pt x="323" y="461"/>
                    <a:pt x="323" y="461"/>
                  </a:cubicBezTo>
                  <a:cubicBezTo>
                    <a:pt x="323" y="427"/>
                    <a:pt x="323" y="427"/>
                    <a:pt x="323" y="427"/>
                  </a:cubicBezTo>
                  <a:cubicBezTo>
                    <a:pt x="353" y="427"/>
                    <a:pt x="353" y="427"/>
                    <a:pt x="353" y="427"/>
                  </a:cubicBezTo>
                  <a:cubicBezTo>
                    <a:pt x="353" y="461"/>
                    <a:pt x="353" y="461"/>
                    <a:pt x="353" y="461"/>
                  </a:cubicBezTo>
                  <a:cubicBezTo>
                    <a:pt x="362" y="461"/>
                    <a:pt x="362" y="461"/>
                    <a:pt x="362" y="461"/>
                  </a:cubicBezTo>
                  <a:lnTo>
                    <a:pt x="362" y="387"/>
                  </a:lnTo>
                  <a:close/>
                  <a:moveTo>
                    <a:pt x="448" y="438"/>
                  </a:moveTo>
                  <a:cubicBezTo>
                    <a:pt x="448" y="440"/>
                    <a:pt x="448" y="440"/>
                    <a:pt x="448" y="440"/>
                  </a:cubicBezTo>
                  <a:cubicBezTo>
                    <a:pt x="448" y="448"/>
                    <a:pt x="443" y="454"/>
                    <a:pt x="433" y="454"/>
                  </a:cubicBezTo>
                  <a:cubicBezTo>
                    <a:pt x="423" y="454"/>
                    <a:pt x="417" y="448"/>
                    <a:pt x="417" y="439"/>
                  </a:cubicBezTo>
                  <a:cubicBezTo>
                    <a:pt x="417" y="410"/>
                    <a:pt x="417" y="410"/>
                    <a:pt x="417" y="410"/>
                  </a:cubicBezTo>
                  <a:cubicBezTo>
                    <a:pt x="417" y="401"/>
                    <a:pt x="423" y="394"/>
                    <a:pt x="433" y="394"/>
                  </a:cubicBezTo>
                  <a:cubicBezTo>
                    <a:pt x="443" y="394"/>
                    <a:pt x="448" y="400"/>
                    <a:pt x="448" y="408"/>
                  </a:cubicBezTo>
                  <a:cubicBezTo>
                    <a:pt x="448" y="410"/>
                    <a:pt x="448" y="410"/>
                    <a:pt x="448" y="410"/>
                  </a:cubicBezTo>
                  <a:cubicBezTo>
                    <a:pt x="457" y="410"/>
                    <a:pt x="457" y="410"/>
                    <a:pt x="457" y="410"/>
                  </a:cubicBezTo>
                  <a:cubicBezTo>
                    <a:pt x="457" y="409"/>
                    <a:pt x="457" y="409"/>
                    <a:pt x="457" y="409"/>
                  </a:cubicBezTo>
                  <a:cubicBezTo>
                    <a:pt x="457" y="395"/>
                    <a:pt x="447" y="386"/>
                    <a:pt x="433" y="386"/>
                  </a:cubicBezTo>
                  <a:cubicBezTo>
                    <a:pt x="418" y="386"/>
                    <a:pt x="409" y="395"/>
                    <a:pt x="409" y="410"/>
                  </a:cubicBezTo>
                  <a:cubicBezTo>
                    <a:pt x="409" y="439"/>
                    <a:pt x="409" y="439"/>
                    <a:pt x="409" y="439"/>
                  </a:cubicBezTo>
                  <a:cubicBezTo>
                    <a:pt x="409" y="453"/>
                    <a:pt x="419" y="462"/>
                    <a:pt x="433" y="462"/>
                  </a:cubicBezTo>
                  <a:cubicBezTo>
                    <a:pt x="447" y="462"/>
                    <a:pt x="457" y="454"/>
                    <a:pt x="457" y="440"/>
                  </a:cubicBezTo>
                  <a:cubicBezTo>
                    <a:pt x="457" y="438"/>
                    <a:pt x="457" y="438"/>
                    <a:pt x="457" y="438"/>
                  </a:cubicBezTo>
                  <a:lnTo>
                    <a:pt x="448" y="438"/>
                  </a:lnTo>
                  <a:close/>
                  <a:moveTo>
                    <a:pt x="519" y="410"/>
                  </a:moveTo>
                  <a:cubicBezTo>
                    <a:pt x="519" y="395"/>
                    <a:pt x="510" y="386"/>
                    <a:pt x="495" y="386"/>
                  </a:cubicBezTo>
                  <a:cubicBezTo>
                    <a:pt x="480" y="386"/>
                    <a:pt x="471" y="395"/>
                    <a:pt x="471" y="410"/>
                  </a:cubicBezTo>
                  <a:cubicBezTo>
                    <a:pt x="471" y="439"/>
                    <a:pt x="471" y="439"/>
                    <a:pt x="471" y="439"/>
                  </a:cubicBezTo>
                  <a:cubicBezTo>
                    <a:pt x="471" y="453"/>
                    <a:pt x="481" y="462"/>
                    <a:pt x="495" y="462"/>
                  </a:cubicBezTo>
                  <a:cubicBezTo>
                    <a:pt x="510" y="462"/>
                    <a:pt x="519" y="453"/>
                    <a:pt x="519" y="439"/>
                  </a:cubicBezTo>
                  <a:lnTo>
                    <a:pt x="519" y="410"/>
                  </a:lnTo>
                  <a:close/>
                  <a:moveTo>
                    <a:pt x="480" y="410"/>
                  </a:moveTo>
                  <a:cubicBezTo>
                    <a:pt x="480" y="401"/>
                    <a:pt x="485" y="394"/>
                    <a:pt x="495" y="394"/>
                  </a:cubicBezTo>
                  <a:cubicBezTo>
                    <a:pt x="505" y="394"/>
                    <a:pt x="511" y="401"/>
                    <a:pt x="511" y="410"/>
                  </a:cubicBezTo>
                  <a:cubicBezTo>
                    <a:pt x="511" y="439"/>
                    <a:pt x="511" y="439"/>
                    <a:pt x="511" y="439"/>
                  </a:cubicBezTo>
                  <a:cubicBezTo>
                    <a:pt x="511" y="448"/>
                    <a:pt x="505" y="454"/>
                    <a:pt x="495" y="454"/>
                  </a:cubicBezTo>
                  <a:cubicBezTo>
                    <a:pt x="485" y="454"/>
                    <a:pt x="480" y="448"/>
                    <a:pt x="480" y="439"/>
                  </a:cubicBezTo>
                  <a:lnTo>
                    <a:pt x="480" y="410"/>
                  </a:lnTo>
                  <a:close/>
                  <a:moveTo>
                    <a:pt x="546" y="387"/>
                  </a:moveTo>
                  <a:cubicBezTo>
                    <a:pt x="537" y="387"/>
                    <a:pt x="537" y="387"/>
                    <a:pt x="537" y="387"/>
                  </a:cubicBezTo>
                  <a:cubicBezTo>
                    <a:pt x="537" y="461"/>
                    <a:pt x="537" y="461"/>
                    <a:pt x="537" y="461"/>
                  </a:cubicBezTo>
                  <a:cubicBezTo>
                    <a:pt x="578" y="461"/>
                    <a:pt x="578" y="461"/>
                    <a:pt x="578" y="461"/>
                  </a:cubicBezTo>
                  <a:cubicBezTo>
                    <a:pt x="578" y="453"/>
                    <a:pt x="578" y="453"/>
                    <a:pt x="578" y="453"/>
                  </a:cubicBezTo>
                  <a:cubicBezTo>
                    <a:pt x="546" y="453"/>
                    <a:pt x="546" y="453"/>
                    <a:pt x="546" y="453"/>
                  </a:cubicBezTo>
                  <a:lnTo>
                    <a:pt x="546" y="387"/>
                  </a:lnTo>
                  <a:close/>
                  <a:moveTo>
                    <a:pt x="627" y="387"/>
                  </a:moveTo>
                  <a:cubicBezTo>
                    <a:pt x="627" y="439"/>
                    <a:pt x="627" y="439"/>
                    <a:pt x="627" y="439"/>
                  </a:cubicBezTo>
                  <a:cubicBezTo>
                    <a:pt x="627" y="448"/>
                    <a:pt x="621" y="454"/>
                    <a:pt x="612" y="454"/>
                  </a:cubicBezTo>
                  <a:cubicBezTo>
                    <a:pt x="602" y="454"/>
                    <a:pt x="596" y="448"/>
                    <a:pt x="596" y="439"/>
                  </a:cubicBezTo>
                  <a:cubicBezTo>
                    <a:pt x="596" y="387"/>
                    <a:pt x="596" y="387"/>
                    <a:pt x="596" y="387"/>
                  </a:cubicBezTo>
                  <a:cubicBezTo>
                    <a:pt x="588" y="387"/>
                    <a:pt x="588" y="387"/>
                    <a:pt x="588" y="387"/>
                  </a:cubicBezTo>
                  <a:cubicBezTo>
                    <a:pt x="588" y="439"/>
                    <a:pt x="588" y="439"/>
                    <a:pt x="588" y="439"/>
                  </a:cubicBezTo>
                  <a:cubicBezTo>
                    <a:pt x="588" y="453"/>
                    <a:pt x="598" y="462"/>
                    <a:pt x="612" y="462"/>
                  </a:cubicBezTo>
                  <a:cubicBezTo>
                    <a:pt x="626" y="462"/>
                    <a:pt x="635" y="453"/>
                    <a:pt x="635" y="439"/>
                  </a:cubicBezTo>
                  <a:cubicBezTo>
                    <a:pt x="635" y="387"/>
                    <a:pt x="635" y="387"/>
                    <a:pt x="635" y="387"/>
                  </a:cubicBezTo>
                  <a:lnTo>
                    <a:pt x="627" y="387"/>
                  </a:lnTo>
                  <a:close/>
                  <a:moveTo>
                    <a:pt x="680" y="437"/>
                  </a:moveTo>
                  <a:cubicBezTo>
                    <a:pt x="685" y="437"/>
                    <a:pt x="685" y="437"/>
                    <a:pt x="685" y="437"/>
                  </a:cubicBezTo>
                  <a:cubicBezTo>
                    <a:pt x="701" y="405"/>
                    <a:pt x="701" y="405"/>
                    <a:pt x="701" y="405"/>
                  </a:cubicBezTo>
                  <a:cubicBezTo>
                    <a:pt x="701" y="461"/>
                    <a:pt x="701" y="461"/>
                    <a:pt x="701" y="461"/>
                  </a:cubicBezTo>
                  <a:cubicBezTo>
                    <a:pt x="709" y="461"/>
                    <a:pt x="709" y="461"/>
                    <a:pt x="709" y="461"/>
                  </a:cubicBezTo>
                  <a:cubicBezTo>
                    <a:pt x="709" y="387"/>
                    <a:pt x="709" y="387"/>
                    <a:pt x="709" y="387"/>
                  </a:cubicBezTo>
                  <a:cubicBezTo>
                    <a:pt x="702" y="387"/>
                    <a:pt x="702" y="387"/>
                    <a:pt x="702" y="387"/>
                  </a:cubicBezTo>
                  <a:cubicBezTo>
                    <a:pt x="682" y="426"/>
                    <a:pt x="682" y="426"/>
                    <a:pt x="682" y="426"/>
                  </a:cubicBezTo>
                  <a:cubicBezTo>
                    <a:pt x="663" y="387"/>
                    <a:pt x="663" y="387"/>
                    <a:pt x="663" y="387"/>
                  </a:cubicBezTo>
                  <a:cubicBezTo>
                    <a:pt x="656" y="387"/>
                    <a:pt x="656" y="387"/>
                    <a:pt x="656" y="387"/>
                  </a:cubicBezTo>
                  <a:cubicBezTo>
                    <a:pt x="656" y="461"/>
                    <a:pt x="656" y="461"/>
                    <a:pt x="656" y="461"/>
                  </a:cubicBezTo>
                  <a:cubicBezTo>
                    <a:pt x="664" y="461"/>
                    <a:pt x="664" y="461"/>
                    <a:pt x="664" y="461"/>
                  </a:cubicBezTo>
                  <a:cubicBezTo>
                    <a:pt x="664" y="405"/>
                    <a:pt x="664" y="405"/>
                    <a:pt x="664" y="405"/>
                  </a:cubicBezTo>
                  <a:lnTo>
                    <a:pt x="680" y="437"/>
                  </a:lnTo>
                  <a:close/>
                  <a:moveTo>
                    <a:pt x="730" y="461"/>
                  </a:moveTo>
                  <a:cubicBezTo>
                    <a:pt x="756" y="461"/>
                    <a:pt x="756" y="461"/>
                    <a:pt x="756" y="461"/>
                  </a:cubicBezTo>
                  <a:cubicBezTo>
                    <a:pt x="769" y="461"/>
                    <a:pt x="778" y="453"/>
                    <a:pt x="778" y="441"/>
                  </a:cubicBezTo>
                  <a:cubicBezTo>
                    <a:pt x="778" y="432"/>
                    <a:pt x="773" y="426"/>
                    <a:pt x="765" y="423"/>
                  </a:cubicBezTo>
                  <a:cubicBezTo>
                    <a:pt x="765" y="423"/>
                    <a:pt x="765" y="423"/>
                    <a:pt x="765" y="423"/>
                  </a:cubicBezTo>
                  <a:cubicBezTo>
                    <a:pt x="772" y="420"/>
                    <a:pt x="776" y="415"/>
                    <a:pt x="776" y="406"/>
                  </a:cubicBezTo>
                  <a:cubicBezTo>
                    <a:pt x="776" y="395"/>
                    <a:pt x="767" y="387"/>
                    <a:pt x="754" y="387"/>
                  </a:cubicBezTo>
                  <a:cubicBezTo>
                    <a:pt x="730" y="387"/>
                    <a:pt x="730" y="387"/>
                    <a:pt x="730" y="387"/>
                  </a:cubicBezTo>
                  <a:lnTo>
                    <a:pt x="730" y="461"/>
                  </a:lnTo>
                  <a:close/>
                  <a:moveTo>
                    <a:pt x="753" y="395"/>
                  </a:moveTo>
                  <a:cubicBezTo>
                    <a:pt x="762" y="395"/>
                    <a:pt x="767" y="399"/>
                    <a:pt x="767" y="407"/>
                  </a:cubicBezTo>
                  <a:cubicBezTo>
                    <a:pt x="767" y="415"/>
                    <a:pt x="762" y="420"/>
                    <a:pt x="753" y="420"/>
                  </a:cubicBezTo>
                  <a:cubicBezTo>
                    <a:pt x="739" y="420"/>
                    <a:pt x="739" y="420"/>
                    <a:pt x="739" y="420"/>
                  </a:cubicBezTo>
                  <a:cubicBezTo>
                    <a:pt x="739" y="395"/>
                    <a:pt x="739" y="395"/>
                    <a:pt x="739" y="395"/>
                  </a:cubicBezTo>
                  <a:lnTo>
                    <a:pt x="753" y="395"/>
                  </a:lnTo>
                  <a:close/>
                  <a:moveTo>
                    <a:pt x="755" y="427"/>
                  </a:moveTo>
                  <a:cubicBezTo>
                    <a:pt x="764" y="427"/>
                    <a:pt x="769" y="432"/>
                    <a:pt x="769" y="441"/>
                  </a:cubicBezTo>
                  <a:cubicBezTo>
                    <a:pt x="769" y="449"/>
                    <a:pt x="764" y="454"/>
                    <a:pt x="755" y="454"/>
                  </a:cubicBezTo>
                  <a:cubicBezTo>
                    <a:pt x="739" y="454"/>
                    <a:pt x="739" y="454"/>
                    <a:pt x="739" y="454"/>
                  </a:cubicBezTo>
                  <a:cubicBezTo>
                    <a:pt x="739" y="427"/>
                    <a:pt x="739" y="427"/>
                    <a:pt x="739" y="427"/>
                  </a:cubicBezTo>
                  <a:lnTo>
                    <a:pt x="755" y="427"/>
                  </a:lnTo>
                  <a:close/>
                  <a:moveTo>
                    <a:pt x="805" y="387"/>
                  </a:moveTo>
                  <a:cubicBezTo>
                    <a:pt x="796" y="387"/>
                    <a:pt x="796" y="387"/>
                    <a:pt x="796" y="387"/>
                  </a:cubicBezTo>
                  <a:cubicBezTo>
                    <a:pt x="796" y="461"/>
                    <a:pt x="796" y="461"/>
                    <a:pt x="796" y="461"/>
                  </a:cubicBezTo>
                  <a:cubicBezTo>
                    <a:pt x="805" y="461"/>
                    <a:pt x="805" y="461"/>
                    <a:pt x="805" y="461"/>
                  </a:cubicBezTo>
                  <a:lnTo>
                    <a:pt x="805" y="387"/>
                  </a:lnTo>
                  <a:close/>
                  <a:moveTo>
                    <a:pt x="828" y="461"/>
                  </a:moveTo>
                  <a:cubicBezTo>
                    <a:pt x="834" y="444"/>
                    <a:pt x="834" y="444"/>
                    <a:pt x="834" y="444"/>
                  </a:cubicBezTo>
                  <a:cubicBezTo>
                    <a:pt x="862" y="444"/>
                    <a:pt x="862" y="444"/>
                    <a:pt x="862" y="444"/>
                  </a:cubicBezTo>
                  <a:cubicBezTo>
                    <a:pt x="867" y="461"/>
                    <a:pt x="867" y="461"/>
                    <a:pt x="867" y="461"/>
                  </a:cubicBezTo>
                  <a:cubicBezTo>
                    <a:pt x="876" y="461"/>
                    <a:pt x="876" y="461"/>
                    <a:pt x="876" y="461"/>
                  </a:cubicBezTo>
                  <a:cubicBezTo>
                    <a:pt x="852" y="387"/>
                    <a:pt x="852" y="387"/>
                    <a:pt x="852" y="387"/>
                  </a:cubicBezTo>
                  <a:cubicBezTo>
                    <a:pt x="844" y="387"/>
                    <a:pt x="844" y="387"/>
                    <a:pt x="844" y="387"/>
                  </a:cubicBezTo>
                  <a:cubicBezTo>
                    <a:pt x="820" y="461"/>
                    <a:pt x="820" y="461"/>
                    <a:pt x="820" y="461"/>
                  </a:cubicBezTo>
                  <a:lnTo>
                    <a:pt x="828" y="461"/>
                  </a:lnTo>
                  <a:close/>
                  <a:moveTo>
                    <a:pt x="848" y="399"/>
                  </a:moveTo>
                  <a:cubicBezTo>
                    <a:pt x="860" y="437"/>
                    <a:pt x="860" y="437"/>
                    <a:pt x="860" y="437"/>
                  </a:cubicBezTo>
                  <a:cubicBezTo>
                    <a:pt x="836" y="437"/>
                    <a:pt x="836" y="437"/>
                    <a:pt x="836" y="437"/>
                  </a:cubicBezTo>
                  <a:lnTo>
                    <a:pt x="848" y="399"/>
                  </a:lnTo>
                  <a:close/>
                </a:path>
              </a:pathLst>
            </a:custGeom>
            <a:solidFill>
              <a:srgbClr val="00BCE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8" name="Freeform 8">
              <a:extLst>
                <a:ext uri="{FF2B5EF4-FFF2-40B4-BE49-F238E27FC236}">
                  <a16:creationId xmlns:a16="http://schemas.microsoft.com/office/drawing/2014/main" id="{AC6D72EC-3942-54F2-BEA2-CB8CBC31B0FB}"/>
                </a:ext>
              </a:extLst>
            </p:cNvPr>
            <p:cNvSpPr>
              <a:spLocks noEditPoints="1"/>
            </p:cNvSpPr>
            <p:nvPr userDrawn="1"/>
          </p:nvSpPr>
          <p:spPr bwMode="auto">
            <a:xfrm>
              <a:off x="7414932" y="4464423"/>
              <a:ext cx="341514" cy="387631"/>
            </a:xfrm>
            <a:custGeom>
              <a:avLst/>
              <a:gdLst>
                <a:gd name="T0" fmla="*/ 2147483646 w 274"/>
                <a:gd name="T1" fmla="*/ 2147483646 h 311"/>
                <a:gd name="T2" fmla="*/ 2147483646 w 274"/>
                <a:gd name="T3" fmla="*/ 0 h 311"/>
                <a:gd name="T4" fmla="*/ 0 w 274"/>
                <a:gd name="T5" fmla="*/ 2147483646 h 311"/>
                <a:gd name="T6" fmla="*/ 2147483646 w 274"/>
                <a:gd name="T7" fmla="*/ 2147483646 h 311"/>
                <a:gd name="T8" fmla="*/ 2147483646 w 274"/>
                <a:gd name="T9" fmla="*/ 2147483646 h 311"/>
                <a:gd name="T10" fmla="*/ 2147483646 w 274"/>
                <a:gd name="T11" fmla="*/ 2147483646 h 311"/>
                <a:gd name="T12" fmla="*/ 2147483646 w 274"/>
                <a:gd name="T13" fmla="*/ 2147483646 h 311"/>
                <a:gd name="T14" fmla="*/ 2147483646 w 274"/>
                <a:gd name="T15" fmla="*/ 2147483646 h 311"/>
                <a:gd name="T16" fmla="*/ 2147483646 w 274"/>
                <a:gd name="T17" fmla="*/ 2147483646 h 311"/>
                <a:gd name="T18" fmla="*/ 2147483646 w 274"/>
                <a:gd name="T19" fmla="*/ 2147483646 h 311"/>
                <a:gd name="T20" fmla="*/ 2147483646 w 274"/>
                <a:gd name="T21" fmla="*/ 2147483646 h 311"/>
                <a:gd name="T22" fmla="*/ 2147483646 w 274"/>
                <a:gd name="T23" fmla="*/ 2147483646 h 311"/>
                <a:gd name="T24" fmla="*/ 2147483646 w 274"/>
                <a:gd name="T25" fmla="*/ 2147483646 h 311"/>
                <a:gd name="T26" fmla="*/ 2147483646 w 274"/>
                <a:gd name="T27" fmla="*/ 2147483646 h 311"/>
                <a:gd name="T28" fmla="*/ 2147483646 w 274"/>
                <a:gd name="T29" fmla="*/ 2147483646 h 311"/>
                <a:gd name="T30" fmla="*/ 2147483646 w 274"/>
                <a:gd name="T31" fmla="*/ 2147483646 h 311"/>
                <a:gd name="T32" fmla="*/ 2147483646 w 274"/>
                <a:gd name="T33" fmla="*/ 2147483646 h 311"/>
                <a:gd name="T34" fmla="*/ 2147483646 w 274"/>
                <a:gd name="T35" fmla="*/ 2147483646 h 311"/>
                <a:gd name="T36" fmla="*/ 2147483646 w 274"/>
                <a:gd name="T37" fmla="*/ 2147483646 h 311"/>
                <a:gd name="T38" fmla="*/ 2147483646 w 274"/>
                <a:gd name="T39" fmla="*/ 2147483646 h 311"/>
                <a:gd name="T40" fmla="*/ 2147483646 w 274"/>
                <a:gd name="T41" fmla="*/ 2147483646 h 311"/>
                <a:gd name="T42" fmla="*/ 2147483646 w 274"/>
                <a:gd name="T43" fmla="*/ 2147483646 h 311"/>
                <a:gd name="T44" fmla="*/ 2147483646 w 274"/>
                <a:gd name="T45" fmla="*/ 2147483646 h 311"/>
                <a:gd name="T46" fmla="*/ 2147483646 w 274"/>
                <a:gd name="T47" fmla="*/ 2147483646 h 311"/>
                <a:gd name="T48" fmla="*/ 2147483646 w 274"/>
                <a:gd name="T49" fmla="*/ 2147483646 h 311"/>
                <a:gd name="T50" fmla="*/ 2147483646 w 274"/>
                <a:gd name="T51" fmla="*/ 2147483646 h 311"/>
                <a:gd name="T52" fmla="*/ 2147483646 w 274"/>
                <a:gd name="T53" fmla="*/ 2147483646 h 311"/>
                <a:gd name="T54" fmla="*/ 2147483646 w 274"/>
                <a:gd name="T55" fmla="*/ 2147483646 h 311"/>
                <a:gd name="T56" fmla="*/ 2147483646 w 274"/>
                <a:gd name="T57" fmla="*/ 2147483646 h 311"/>
                <a:gd name="T58" fmla="*/ 2147483646 w 274"/>
                <a:gd name="T59" fmla="*/ 2147483646 h 311"/>
                <a:gd name="T60" fmla="*/ 2147483646 w 274"/>
                <a:gd name="T61" fmla="*/ 2147483646 h 311"/>
                <a:gd name="T62" fmla="*/ 2147483646 w 274"/>
                <a:gd name="T63" fmla="*/ 2147483646 h 311"/>
                <a:gd name="T64" fmla="*/ 2147483646 w 274"/>
                <a:gd name="T65" fmla="*/ 2147483646 h 311"/>
                <a:gd name="T66" fmla="*/ 2147483646 w 274"/>
                <a:gd name="T67" fmla="*/ 2147483646 h 311"/>
                <a:gd name="T68" fmla="*/ 2147483646 w 274"/>
                <a:gd name="T69" fmla="*/ 2147483646 h 311"/>
                <a:gd name="T70" fmla="*/ 2147483646 w 274"/>
                <a:gd name="T71" fmla="*/ 2147483646 h 311"/>
                <a:gd name="T72" fmla="*/ 2147483646 w 274"/>
                <a:gd name="T73" fmla="*/ 2147483646 h 311"/>
                <a:gd name="T74" fmla="*/ 2147483646 w 274"/>
                <a:gd name="T75" fmla="*/ 2147483646 h 311"/>
                <a:gd name="T76" fmla="*/ 2147483646 w 274"/>
                <a:gd name="T77" fmla="*/ 2147483646 h 311"/>
                <a:gd name="T78" fmla="*/ 2147483646 w 274"/>
                <a:gd name="T79" fmla="*/ 2147483646 h 311"/>
                <a:gd name="T80" fmla="*/ 2147483646 w 274"/>
                <a:gd name="T81" fmla="*/ 2147483646 h 311"/>
                <a:gd name="T82" fmla="*/ 2147483646 w 274"/>
                <a:gd name="T83" fmla="*/ 2147483646 h 311"/>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274" h="311">
                  <a:moveTo>
                    <a:pt x="274" y="155"/>
                  </a:moveTo>
                  <a:lnTo>
                    <a:pt x="137" y="0"/>
                  </a:lnTo>
                  <a:lnTo>
                    <a:pt x="0" y="155"/>
                  </a:lnTo>
                  <a:lnTo>
                    <a:pt x="137" y="311"/>
                  </a:lnTo>
                  <a:lnTo>
                    <a:pt x="274" y="155"/>
                  </a:lnTo>
                  <a:close/>
                  <a:moveTo>
                    <a:pt x="111" y="258"/>
                  </a:moveTo>
                  <a:lnTo>
                    <a:pt x="164" y="258"/>
                  </a:lnTo>
                  <a:lnTo>
                    <a:pt x="137" y="288"/>
                  </a:lnTo>
                  <a:lnTo>
                    <a:pt x="111" y="258"/>
                  </a:lnTo>
                  <a:close/>
                  <a:moveTo>
                    <a:pt x="183" y="147"/>
                  </a:moveTo>
                  <a:lnTo>
                    <a:pt x="137" y="95"/>
                  </a:lnTo>
                  <a:lnTo>
                    <a:pt x="91" y="147"/>
                  </a:lnTo>
                  <a:lnTo>
                    <a:pt x="69" y="147"/>
                  </a:lnTo>
                  <a:lnTo>
                    <a:pt x="137" y="70"/>
                  </a:lnTo>
                  <a:lnTo>
                    <a:pt x="205" y="147"/>
                  </a:lnTo>
                  <a:lnTo>
                    <a:pt x="183" y="147"/>
                  </a:lnTo>
                  <a:close/>
                  <a:moveTo>
                    <a:pt x="164" y="147"/>
                  </a:moveTo>
                  <a:lnTo>
                    <a:pt x="111" y="147"/>
                  </a:lnTo>
                  <a:lnTo>
                    <a:pt x="137" y="117"/>
                  </a:lnTo>
                  <a:lnTo>
                    <a:pt x="164" y="147"/>
                  </a:lnTo>
                  <a:close/>
                  <a:moveTo>
                    <a:pt x="247" y="162"/>
                  </a:moveTo>
                  <a:lnTo>
                    <a:pt x="232" y="179"/>
                  </a:lnTo>
                  <a:lnTo>
                    <a:pt x="42" y="179"/>
                  </a:lnTo>
                  <a:lnTo>
                    <a:pt x="27" y="162"/>
                  </a:lnTo>
                  <a:lnTo>
                    <a:pt x="247" y="162"/>
                  </a:lnTo>
                  <a:close/>
                  <a:moveTo>
                    <a:pt x="219" y="194"/>
                  </a:moveTo>
                  <a:lnTo>
                    <a:pt x="204" y="211"/>
                  </a:lnTo>
                  <a:lnTo>
                    <a:pt x="70" y="211"/>
                  </a:lnTo>
                  <a:lnTo>
                    <a:pt x="55" y="194"/>
                  </a:lnTo>
                  <a:lnTo>
                    <a:pt x="219" y="194"/>
                  </a:lnTo>
                  <a:close/>
                  <a:moveTo>
                    <a:pt x="191" y="226"/>
                  </a:moveTo>
                  <a:lnTo>
                    <a:pt x="177" y="243"/>
                  </a:lnTo>
                  <a:lnTo>
                    <a:pt x="97" y="243"/>
                  </a:lnTo>
                  <a:lnTo>
                    <a:pt x="83" y="226"/>
                  </a:lnTo>
                  <a:lnTo>
                    <a:pt x="191" y="226"/>
                  </a:lnTo>
                  <a:close/>
                  <a:moveTo>
                    <a:pt x="247" y="147"/>
                  </a:moveTo>
                  <a:lnTo>
                    <a:pt x="225" y="147"/>
                  </a:lnTo>
                  <a:lnTo>
                    <a:pt x="137" y="47"/>
                  </a:lnTo>
                  <a:lnTo>
                    <a:pt x="49" y="147"/>
                  </a:lnTo>
                  <a:lnTo>
                    <a:pt x="27" y="147"/>
                  </a:lnTo>
                  <a:lnTo>
                    <a:pt x="137" y="22"/>
                  </a:lnTo>
                  <a:lnTo>
                    <a:pt x="247" y="147"/>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grpSp>
      <p:sp>
        <p:nvSpPr>
          <p:cNvPr id="2" name="Title 1"/>
          <p:cNvSpPr>
            <a:spLocks noGrp="1"/>
          </p:cNvSpPr>
          <p:nvPr>
            <p:ph type="title"/>
          </p:nvPr>
        </p:nvSpPr>
        <p:spPr>
          <a:xfrm>
            <a:off x="1279038" y="1727945"/>
            <a:ext cx="6585924" cy="1122829"/>
          </a:xfrm>
        </p:spPr>
        <p:txBody>
          <a:bodyPr anchor="b"/>
          <a:lstStyle>
            <a:lvl1pPr marL="0" algn="ctr" defTabSz="457200" rtl="0" eaLnBrk="1" latinLnBrk="0" hangingPunct="1">
              <a:lnSpc>
                <a:spcPct val="95000"/>
              </a:lnSpc>
              <a:spcBef>
                <a:spcPct val="0"/>
              </a:spcBef>
              <a:spcAft>
                <a:spcPts val="400"/>
              </a:spcAft>
              <a:buNone/>
              <a:defRPr lang="en-US" sz="3600" b="0" kern="1200" dirty="0">
                <a:solidFill>
                  <a:schemeClr val="bg1"/>
                </a:solidFill>
                <a:latin typeface="Arial" panose="020B0604020202020204" pitchFamily="34" charset="0"/>
                <a:ea typeface="+mj-ea"/>
                <a:cs typeface="Arial" panose="020B0604020202020204" pitchFamily="34" charset="0"/>
              </a:defRPr>
            </a:lvl1pPr>
          </a:lstStyle>
          <a:p>
            <a:r>
              <a:rPr lang="en-US"/>
              <a:t>Click to edit Master title style</a:t>
            </a:r>
          </a:p>
        </p:txBody>
      </p:sp>
      <p:sp>
        <p:nvSpPr>
          <p:cNvPr id="10" name="Subtitle 2"/>
          <p:cNvSpPr>
            <a:spLocks noGrp="1"/>
          </p:cNvSpPr>
          <p:nvPr>
            <p:ph type="subTitle" idx="1"/>
          </p:nvPr>
        </p:nvSpPr>
        <p:spPr>
          <a:xfrm>
            <a:off x="3449170" y="3102923"/>
            <a:ext cx="2212042" cy="453824"/>
          </a:xfrm>
        </p:spPr>
        <p:txBody>
          <a:bodyPr/>
          <a:lstStyle>
            <a:lvl1pPr marL="0" indent="0" algn="ctr">
              <a:lnSpc>
                <a:spcPct val="100000"/>
              </a:lnSpc>
              <a:spcBef>
                <a:spcPts val="0"/>
              </a:spcBef>
              <a:spcAft>
                <a:spcPts val="600"/>
              </a:spcAft>
              <a:buNone/>
              <a:defRPr sz="1200" b="0">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9" name="Footer Placeholder 4">
            <a:extLst>
              <a:ext uri="{FF2B5EF4-FFF2-40B4-BE49-F238E27FC236}">
                <a16:creationId xmlns:a16="http://schemas.microsoft.com/office/drawing/2014/main" id="{93598E1A-0428-4E84-0ABC-A43684D7CAA1}"/>
              </a:ext>
            </a:extLst>
          </p:cNvPr>
          <p:cNvSpPr>
            <a:spLocks noGrp="1"/>
          </p:cNvSpPr>
          <p:nvPr>
            <p:ph type="ftr" sz="quarter" idx="10"/>
          </p:nvPr>
        </p:nvSpPr>
        <p:spPr/>
        <p:txBody>
          <a:bodyPr/>
          <a:lstStyle>
            <a:lvl1pPr>
              <a:defRPr/>
            </a:lvl1pPr>
          </a:lstStyle>
          <a:p>
            <a:pPr>
              <a:defRPr/>
            </a:pPr>
            <a:r>
              <a:rPr lang="en-US"/>
              <a:t>SECTION TITLE</a:t>
            </a:r>
          </a:p>
        </p:txBody>
      </p:sp>
      <p:sp>
        <p:nvSpPr>
          <p:cNvPr id="11" name="Slide Number Placeholder 5">
            <a:extLst>
              <a:ext uri="{FF2B5EF4-FFF2-40B4-BE49-F238E27FC236}">
                <a16:creationId xmlns:a16="http://schemas.microsoft.com/office/drawing/2014/main" id="{991001F7-CBD8-8270-9A21-7ED950C94343}"/>
              </a:ext>
            </a:extLst>
          </p:cNvPr>
          <p:cNvSpPr>
            <a:spLocks noGrp="1"/>
          </p:cNvSpPr>
          <p:nvPr>
            <p:ph type="sldNum" sz="quarter" idx="11"/>
          </p:nvPr>
        </p:nvSpPr>
        <p:spPr>
          <a:xfrm>
            <a:off x="574675" y="4700588"/>
            <a:ext cx="368300" cy="273050"/>
          </a:xfrm>
        </p:spPr>
        <p:txBody>
          <a:bodyPr/>
          <a:lstStyle>
            <a:lvl1pPr>
              <a:defRPr/>
            </a:lvl1pPr>
          </a:lstStyle>
          <a:p>
            <a:fld id="{9801BF88-F5FB-464C-82F1-75164236203D}" type="slidenum">
              <a:rPr lang="en-US" altLang="en-US"/>
              <a:pPr/>
              <a:t>‹#›</a:t>
            </a:fld>
            <a:endParaRPr lang="en-US" altLang="en-US"/>
          </a:p>
        </p:txBody>
      </p:sp>
    </p:spTree>
    <p:extLst>
      <p:ext uri="{BB962C8B-B14F-4D97-AF65-F5344CB8AC3E}">
        <p14:creationId xmlns:p14="http://schemas.microsoft.com/office/powerpoint/2010/main" val="2015839056"/>
      </p:ext>
    </p:extLst>
  </p:cSld>
  <p:clrMapOvr>
    <a:masterClrMapping/>
  </p:clrMapOvr>
  <p:transition spd="slow">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6_Section Divider - Image">
    <p:spTree>
      <p:nvGrpSpPr>
        <p:cNvPr id="1" name=""/>
        <p:cNvGrpSpPr/>
        <p:nvPr/>
      </p:nvGrpSpPr>
      <p:grpSpPr>
        <a:xfrm>
          <a:off x="0" y="0"/>
          <a:ext cx="0" cy="0"/>
          <a:chOff x="0" y="0"/>
          <a:chExt cx="0" cy="0"/>
        </a:xfrm>
      </p:grpSpPr>
      <p:pic>
        <p:nvPicPr>
          <p:cNvPr id="4" name="Picture 6">
            <a:extLst>
              <a:ext uri="{FF2B5EF4-FFF2-40B4-BE49-F238E27FC236}">
                <a16:creationId xmlns:a16="http://schemas.microsoft.com/office/drawing/2014/main" id="{16C22381-E940-4ADB-4432-847C75ADF273}"/>
              </a:ext>
            </a:extLst>
          </p:cNvPr>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0" y="-12700"/>
            <a:ext cx="9144000" cy="516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Group 8">
            <a:extLst>
              <a:ext uri="{FF2B5EF4-FFF2-40B4-BE49-F238E27FC236}">
                <a16:creationId xmlns:a16="http://schemas.microsoft.com/office/drawing/2014/main" id="{28A6DF4E-8D04-463E-C9DD-C0ED3EE35311}"/>
              </a:ext>
            </a:extLst>
          </p:cNvPr>
          <p:cNvGrpSpPr>
            <a:grpSpLocks/>
          </p:cNvGrpSpPr>
          <p:nvPr userDrawn="1"/>
        </p:nvGrpSpPr>
        <p:grpSpPr bwMode="auto">
          <a:xfrm>
            <a:off x="7415213" y="4538663"/>
            <a:ext cx="1009650" cy="387350"/>
            <a:chOff x="819150" y="3517900"/>
            <a:chExt cx="1285875" cy="493713"/>
          </a:xfrm>
        </p:grpSpPr>
        <p:sp>
          <p:nvSpPr>
            <p:cNvPr id="6" name="Freeform 7">
              <a:extLst>
                <a:ext uri="{FF2B5EF4-FFF2-40B4-BE49-F238E27FC236}">
                  <a16:creationId xmlns:a16="http://schemas.microsoft.com/office/drawing/2014/main" id="{58C02E6B-4EFF-4746-BE79-AC5916DA64B1}"/>
                </a:ext>
              </a:extLst>
            </p:cNvPr>
            <p:cNvSpPr>
              <a:spLocks noEditPoints="1"/>
            </p:cNvSpPr>
            <p:nvPr userDrawn="1"/>
          </p:nvSpPr>
          <p:spPr bwMode="auto">
            <a:xfrm>
              <a:off x="1343025" y="3640138"/>
              <a:ext cx="762000" cy="296863"/>
            </a:xfrm>
            <a:custGeom>
              <a:avLst/>
              <a:gdLst>
                <a:gd name="T0" fmla="*/ 2147483646 w 1184"/>
                <a:gd name="T1" fmla="*/ 2147483646 h 462"/>
                <a:gd name="T2" fmla="*/ 2147483646 w 1184"/>
                <a:gd name="T3" fmla="*/ 2147483646 h 462"/>
                <a:gd name="T4" fmla="*/ 2147483646 w 1184"/>
                <a:gd name="T5" fmla="*/ 2147483646 h 462"/>
                <a:gd name="T6" fmla="*/ 2147483646 w 1184"/>
                <a:gd name="T7" fmla="*/ 0 h 462"/>
                <a:gd name="T8" fmla="*/ 2147483646 w 1184"/>
                <a:gd name="T9" fmla="*/ 2147483646 h 462"/>
                <a:gd name="T10" fmla="*/ 2147483646 w 1184"/>
                <a:gd name="T11" fmla="*/ 2147483646 h 462"/>
                <a:gd name="T12" fmla="*/ 2147483646 w 1184"/>
                <a:gd name="T13" fmla="*/ 2147483646 h 462"/>
                <a:gd name="T14" fmla="*/ 2147483646 w 1184"/>
                <a:gd name="T15" fmla="*/ 2147483646 h 462"/>
                <a:gd name="T16" fmla="*/ 2147483646 w 1184"/>
                <a:gd name="T17" fmla="*/ 2147483646 h 462"/>
                <a:gd name="T18" fmla="*/ 2147483646 w 1184"/>
                <a:gd name="T19" fmla="*/ 2147483646 h 462"/>
                <a:gd name="T20" fmla="*/ 2147483646 w 1184"/>
                <a:gd name="T21" fmla="*/ 2147483646 h 462"/>
                <a:gd name="T22" fmla="*/ 2147483646 w 1184"/>
                <a:gd name="T23" fmla="*/ 2147483646 h 462"/>
                <a:gd name="T24" fmla="*/ 2147483646 w 1184"/>
                <a:gd name="T25" fmla="*/ 2147483646 h 462"/>
                <a:gd name="T26" fmla="*/ 2147483646 w 1184"/>
                <a:gd name="T27" fmla="*/ 2147483646 h 462"/>
                <a:gd name="T28" fmla="*/ 2147483646 w 1184"/>
                <a:gd name="T29" fmla="*/ 2147483646 h 462"/>
                <a:gd name="T30" fmla="*/ 2147483646 w 1184"/>
                <a:gd name="T31" fmla="*/ 2147483646 h 462"/>
                <a:gd name="T32" fmla="*/ 2147483646 w 1184"/>
                <a:gd name="T33" fmla="*/ 2147483646 h 462"/>
                <a:gd name="T34" fmla="*/ 2147483646 w 1184"/>
                <a:gd name="T35" fmla="*/ 2147483646 h 462"/>
                <a:gd name="T36" fmla="*/ 2147483646 w 1184"/>
                <a:gd name="T37" fmla="*/ 2147483646 h 462"/>
                <a:gd name="T38" fmla="*/ 2147483646 w 1184"/>
                <a:gd name="T39" fmla="*/ 2147483646 h 462"/>
                <a:gd name="T40" fmla="*/ 2147483646 w 1184"/>
                <a:gd name="T41" fmla="*/ 2147483646 h 462"/>
                <a:gd name="T42" fmla="*/ 2147483646 w 1184"/>
                <a:gd name="T43" fmla="*/ 2147483646 h 462"/>
                <a:gd name="T44" fmla="*/ 2147483646 w 1184"/>
                <a:gd name="T45" fmla="*/ 2147483646 h 462"/>
                <a:gd name="T46" fmla="*/ 2147483646 w 1184"/>
                <a:gd name="T47" fmla="*/ 2147483646 h 462"/>
                <a:gd name="T48" fmla="*/ 2147483646 w 1184"/>
                <a:gd name="T49" fmla="*/ 2147483646 h 462"/>
                <a:gd name="T50" fmla="*/ 2147483646 w 1184"/>
                <a:gd name="T51" fmla="*/ 2147483646 h 462"/>
                <a:gd name="T52" fmla="*/ 2147483646 w 1184"/>
                <a:gd name="T53" fmla="*/ 2147483646 h 462"/>
                <a:gd name="T54" fmla="*/ 2147483646 w 1184"/>
                <a:gd name="T55" fmla="*/ 2147483646 h 462"/>
                <a:gd name="T56" fmla="*/ 2147483646 w 1184"/>
                <a:gd name="T57" fmla="*/ 2147483646 h 462"/>
                <a:gd name="T58" fmla="*/ 2147483646 w 1184"/>
                <a:gd name="T59" fmla="*/ 2147483646 h 462"/>
                <a:gd name="T60" fmla="*/ 2147483646 w 1184"/>
                <a:gd name="T61" fmla="*/ 2147483646 h 462"/>
                <a:gd name="T62" fmla="*/ 2147483646 w 1184"/>
                <a:gd name="T63" fmla="*/ 2147483646 h 462"/>
                <a:gd name="T64" fmla="*/ 2147483646 w 1184"/>
                <a:gd name="T65" fmla="*/ 2147483646 h 462"/>
                <a:gd name="T66" fmla="*/ 2147483646 w 1184"/>
                <a:gd name="T67" fmla="*/ 2147483646 h 462"/>
                <a:gd name="T68" fmla="*/ 2147483646 w 1184"/>
                <a:gd name="T69" fmla="*/ 2147483646 h 462"/>
                <a:gd name="T70" fmla="*/ 2147483646 w 1184"/>
                <a:gd name="T71" fmla="*/ 2147483646 h 462"/>
                <a:gd name="T72" fmla="*/ 2147483646 w 1184"/>
                <a:gd name="T73" fmla="*/ 2147483646 h 462"/>
                <a:gd name="T74" fmla="*/ 2147483646 w 1184"/>
                <a:gd name="T75" fmla="*/ 2147483646 h 462"/>
                <a:gd name="T76" fmla="*/ 2147483646 w 1184"/>
                <a:gd name="T77" fmla="*/ 2147483646 h 462"/>
                <a:gd name="T78" fmla="*/ 2147483646 w 1184"/>
                <a:gd name="T79" fmla="*/ 2147483646 h 462"/>
                <a:gd name="T80" fmla="*/ 2147483646 w 1184"/>
                <a:gd name="T81" fmla="*/ 2147483646 h 462"/>
                <a:gd name="T82" fmla="*/ 2147483646 w 1184"/>
                <a:gd name="T83" fmla="*/ 2147483646 h 462"/>
                <a:gd name="T84" fmla="*/ 2147483646 w 1184"/>
                <a:gd name="T85" fmla="*/ 2147483646 h 462"/>
                <a:gd name="T86" fmla="*/ 2147483646 w 1184"/>
                <a:gd name="T87" fmla="*/ 2147483646 h 462"/>
                <a:gd name="T88" fmla="*/ 2147483646 w 1184"/>
                <a:gd name="T89" fmla="*/ 2147483646 h 462"/>
                <a:gd name="T90" fmla="*/ 2147483646 w 1184"/>
                <a:gd name="T91" fmla="*/ 2147483646 h 462"/>
                <a:gd name="T92" fmla="*/ 2147483646 w 1184"/>
                <a:gd name="T93" fmla="*/ 2147483646 h 462"/>
                <a:gd name="T94" fmla="*/ 2147483646 w 1184"/>
                <a:gd name="T95" fmla="*/ 2147483646 h 462"/>
                <a:gd name="T96" fmla="*/ 2147483646 w 1184"/>
                <a:gd name="T97" fmla="*/ 2147483646 h 462"/>
                <a:gd name="T98" fmla="*/ 2147483646 w 1184"/>
                <a:gd name="T99" fmla="*/ 2147483646 h 462"/>
                <a:gd name="T100" fmla="*/ 2147483646 w 1184"/>
                <a:gd name="T101" fmla="*/ 2147483646 h 462"/>
                <a:gd name="T102" fmla="*/ 2147483646 w 1184"/>
                <a:gd name="T103" fmla="*/ 2147483646 h 462"/>
                <a:gd name="T104" fmla="*/ 2147483646 w 1184"/>
                <a:gd name="T105" fmla="*/ 2147483646 h 462"/>
                <a:gd name="T106" fmla="*/ 2147483646 w 1184"/>
                <a:gd name="T107" fmla="*/ 2147483646 h 462"/>
                <a:gd name="T108" fmla="*/ 2147483646 w 1184"/>
                <a:gd name="T109" fmla="*/ 2147483646 h 462"/>
                <a:gd name="T110" fmla="*/ 2147483646 w 1184"/>
                <a:gd name="T111" fmla="*/ 2147483646 h 462"/>
                <a:gd name="T112" fmla="*/ 2147483646 w 1184"/>
                <a:gd name="T113" fmla="*/ 2147483646 h 462"/>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1184" h="462">
                  <a:moveTo>
                    <a:pt x="17" y="70"/>
                  </a:moveTo>
                  <a:cubicBezTo>
                    <a:pt x="17" y="114"/>
                    <a:pt x="17" y="114"/>
                    <a:pt x="17" y="114"/>
                  </a:cubicBezTo>
                  <a:cubicBezTo>
                    <a:pt x="76" y="114"/>
                    <a:pt x="76" y="114"/>
                    <a:pt x="76" y="114"/>
                  </a:cubicBezTo>
                  <a:cubicBezTo>
                    <a:pt x="76" y="127"/>
                    <a:pt x="76" y="127"/>
                    <a:pt x="76" y="127"/>
                  </a:cubicBezTo>
                  <a:cubicBezTo>
                    <a:pt x="3" y="127"/>
                    <a:pt x="3" y="127"/>
                    <a:pt x="3" y="127"/>
                  </a:cubicBezTo>
                  <a:cubicBezTo>
                    <a:pt x="3" y="2"/>
                    <a:pt x="3" y="2"/>
                    <a:pt x="3" y="2"/>
                  </a:cubicBezTo>
                  <a:cubicBezTo>
                    <a:pt x="74" y="2"/>
                    <a:pt x="74" y="2"/>
                    <a:pt x="74" y="2"/>
                  </a:cubicBezTo>
                  <a:cubicBezTo>
                    <a:pt x="74" y="15"/>
                    <a:pt x="74" y="15"/>
                    <a:pt x="74" y="15"/>
                  </a:cubicBezTo>
                  <a:cubicBezTo>
                    <a:pt x="17" y="15"/>
                    <a:pt x="17" y="15"/>
                    <a:pt x="17" y="15"/>
                  </a:cubicBezTo>
                  <a:cubicBezTo>
                    <a:pt x="17" y="57"/>
                    <a:pt x="17" y="57"/>
                    <a:pt x="17" y="57"/>
                  </a:cubicBezTo>
                  <a:cubicBezTo>
                    <a:pt x="69" y="57"/>
                    <a:pt x="69" y="57"/>
                    <a:pt x="69" y="57"/>
                  </a:cubicBezTo>
                  <a:cubicBezTo>
                    <a:pt x="69" y="70"/>
                    <a:pt x="69" y="70"/>
                    <a:pt x="69" y="70"/>
                  </a:cubicBezTo>
                  <a:lnTo>
                    <a:pt x="17" y="70"/>
                  </a:lnTo>
                  <a:close/>
                  <a:moveTo>
                    <a:pt x="186" y="2"/>
                  </a:moveTo>
                  <a:cubicBezTo>
                    <a:pt x="172" y="2"/>
                    <a:pt x="172" y="2"/>
                    <a:pt x="172" y="2"/>
                  </a:cubicBezTo>
                  <a:cubicBezTo>
                    <a:pt x="172" y="97"/>
                    <a:pt x="172" y="97"/>
                    <a:pt x="172" y="97"/>
                  </a:cubicBezTo>
                  <a:cubicBezTo>
                    <a:pt x="119" y="2"/>
                    <a:pt x="119" y="2"/>
                    <a:pt x="119" y="2"/>
                  </a:cubicBezTo>
                  <a:cubicBezTo>
                    <a:pt x="106" y="2"/>
                    <a:pt x="106" y="2"/>
                    <a:pt x="106" y="2"/>
                  </a:cubicBezTo>
                  <a:cubicBezTo>
                    <a:pt x="106" y="127"/>
                    <a:pt x="106" y="127"/>
                    <a:pt x="106" y="127"/>
                  </a:cubicBezTo>
                  <a:cubicBezTo>
                    <a:pt x="120" y="127"/>
                    <a:pt x="120" y="127"/>
                    <a:pt x="120" y="127"/>
                  </a:cubicBezTo>
                  <a:cubicBezTo>
                    <a:pt x="120" y="31"/>
                    <a:pt x="120" y="31"/>
                    <a:pt x="120" y="31"/>
                  </a:cubicBezTo>
                  <a:cubicBezTo>
                    <a:pt x="174" y="127"/>
                    <a:pt x="174" y="127"/>
                    <a:pt x="174" y="127"/>
                  </a:cubicBezTo>
                  <a:cubicBezTo>
                    <a:pt x="186" y="127"/>
                    <a:pt x="186" y="127"/>
                    <a:pt x="186" y="127"/>
                  </a:cubicBezTo>
                  <a:lnTo>
                    <a:pt x="186" y="2"/>
                  </a:lnTo>
                  <a:close/>
                  <a:moveTo>
                    <a:pt x="262" y="78"/>
                  </a:moveTo>
                  <a:cubicBezTo>
                    <a:pt x="285" y="78"/>
                    <a:pt x="285" y="78"/>
                    <a:pt x="285" y="78"/>
                  </a:cubicBezTo>
                  <a:cubicBezTo>
                    <a:pt x="285" y="91"/>
                    <a:pt x="285" y="91"/>
                    <a:pt x="285" y="91"/>
                  </a:cubicBezTo>
                  <a:cubicBezTo>
                    <a:pt x="285" y="106"/>
                    <a:pt x="276" y="116"/>
                    <a:pt x="259" y="116"/>
                  </a:cubicBezTo>
                  <a:cubicBezTo>
                    <a:pt x="242" y="116"/>
                    <a:pt x="232" y="105"/>
                    <a:pt x="232" y="89"/>
                  </a:cubicBezTo>
                  <a:cubicBezTo>
                    <a:pt x="232" y="40"/>
                    <a:pt x="232" y="40"/>
                    <a:pt x="232" y="40"/>
                  </a:cubicBezTo>
                  <a:cubicBezTo>
                    <a:pt x="232" y="25"/>
                    <a:pt x="242" y="13"/>
                    <a:pt x="259" y="13"/>
                  </a:cubicBezTo>
                  <a:cubicBezTo>
                    <a:pt x="276" y="13"/>
                    <a:pt x="285" y="23"/>
                    <a:pt x="285" y="36"/>
                  </a:cubicBezTo>
                  <a:cubicBezTo>
                    <a:pt x="285" y="39"/>
                    <a:pt x="285" y="39"/>
                    <a:pt x="285" y="39"/>
                  </a:cubicBezTo>
                  <a:cubicBezTo>
                    <a:pt x="299" y="39"/>
                    <a:pt x="299" y="39"/>
                    <a:pt x="299" y="39"/>
                  </a:cubicBezTo>
                  <a:cubicBezTo>
                    <a:pt x="299" y="36"/>
                    <a:pt x="299" y="36"/>
                    <a:pt x="299" y="36"/>
                  </a:cubicBezTo>
                  <a:cubicBezTo>
                    <a:pt x="299" y="14"/>
                    <a:pt x="283" y="0"/>
                    <a:pt x="259" y="0"/>
                  </a:cubicBezTo>
                  <a:cubicBezTo>
                    <a:pt x="234" y="0"/>
                    <a:pt x="218" y="16"/>
                    <a:pt x="218" y="40"/>
                  </a:cubicBezTo>
                  <a:cubicBezTo>
                    <a:pt x="218" y="89"/>
                    <a:pt x="218" y="89"/>
                    <a:pt x="218" y="89"/>
                  </a:cubicBezTo>
                  <a:cubicBezTo>
                    <a:pt x="218" y="114"/>
                    <a:pt x="235" y="129"/>
                    <a:pt x="259" y="129"/>
                  </a:cubicBezTo>
                  <a:cubicBezTo>
                    <a:pt x="283" y="129"/>
                    <a:pt x="299" y="114"/>
                    <a:pt x="299" y="91"/>
                  </a:cubicBezTo>
                  <a:cubicBezTo>
                    <a:pt x="299" y="66"/>
                    <a:pt x="299" y="66"/>
                    <a:pt x="299" y="66"/>
                  </a:cubicBezTo>
                  <a:cubicBezTo>
                    <a:pt x="262" y="66"/>
                    <a:pt x="262" y="66"/>
                    <a:pt x="262" y="66"/>
                  </a:cubicBezTo>
                  <a:lnTo>
                    <a:pt x="262" y="78"/>
                  </a:lnTo>
                  <a:close/>
                  <a:moveTo>
                    <a:pt x="346" y="2"/>
                  </a:moveTo>
                  <a:cubicBezTo>
                    <a:pt x="331" y="2"/>
                    <a:pt x="331" y="2"/>
                    <a:pt x="331" y="2"/>
                  </a:cubicBezTo>
                  <a:cubicBezTo>
                    <a:pt x="331" y="127"/>
                    <a:pt x="331" y="127"/>
                    <a:pt x="331" y="127"/>
                  </a:cubicBezTo>
                  <a:cubicBezTo>
                    <a:pt x="346" y="127"/>
                    <a:pt x="346" y="127"/>
                    <a:pt x="346" y="127"/>
                  </a:cubicBezTo>
                  <a:lnTo>
                    <a:pt x="346" y="2"/>
                  </a:lnTo>
                  <a:close/>
                  <a:moveTo>
                    <a:pt x="463" y="2"/>
                  </a:moveTo>
                  <a:cubicBezTo>
                    <a:pt x="449" y="2"/>
                    <a:pt x="449" y="2"/>
                    <a:pt x="449" y="2"/>
                  </a:cubicBezTo>
                  <a:cubicBezTo>
                    <a:pt x="449" y="97"/>
                    <a:pt x="449" y="97"/>
                    <a:pt x="449" y="97"/>
                  </a:cubicBezTo>
                  <a:cubicBezTo>
                    <a:pt x="396" y="2"/>
                    <a:pt x="396" y="2"/>
                    <a:pt x="396" y="2"/>
                  </a:cubicBezTo>
                  <a:cubicBezTo>
                    <a:pt x="383" y="2"/>
                    <a:pt x="383" y="2"/>
                    <a:pt x="383" y="2"/>
                  </a:cubicBezTo>
                  <a:cubicBezTo>
                    <a:pt x="383" y="127"/>
                    <a:pt x="383" y="127"/>
                    <a:pt x="383" y="127"/>
                  </a:cubicBezTo>
                  <a:cubicBezTo>
                    <a:pt x="397" y="127"/>
                    <a:pt x="397" y="127"/>
                    <a:pt x="397" y="127"/>
                  </a:cubicBezTo>
                  <a:cubicBezTo>
                    <a:pt x="397" y="31"/>
                    <a:pt x="397" y="31"/>
                    <a:pt x="397" y="31"/>
                  </a:cubicBezTo>
                  <a:cubicBezTo>
                    <a:pt x="451" y="127"/>
                    <a:pt x="451" y="127"/>
                    <a:pt x="451" y="127"/>
                  </a:cubicBezTo>
                  <a:cubicBezTo>
                    <a:pt x="463" y="127"/>
                    <a:pt x="463" y="127"/>
                    <a:pt x="463" y="127"/>
                  </a:cubicBezTo>
                  <a:lnTo>
                    <a:pt x="463" y="2"/>
                  </a:lnTo>
                  <a:close/>
                  <a:moveTo>
                    <a:pt x="564" y="70"/>
                  </a:moveTo>
                  <a:cubicBezTo>
                    <a:pt x="564" y="57"/>
                    <a:pt x="564" y="57"/>
                    <a:pt x="564" y="57"/>
                  </a:cubicBezTo>
                  <a:cubicBezTo>
                    <a:pt x="512" y="57"/>
                    <a:pt x="512" y="57"/>
                    <a:pt x="512" y="57"/>
                  </a:cubicBezTo>
                  <a:cubicBezTo>
                    <a:pt x="512" y="15"/>
                    <a:pt x="512" y="15"/>
                    <a:pt x="512" y="15"/>
                  </a:cubicBezTo>
                  <a:cubicBezTo>
                    <a:pt x="569" y="15"/>
                    <a:pt x="569" y="15"/>
                    <a:pt x="569" y="15"/>
                  </a:cubicBezTo>
                  <a:cubicBezTo>
                    <a:pt x="569" y="2"/>
                    <a:pt x="569" y="2"/>
                    <a:pt x="569" y="2"/>
                  </a:cubicBezTo>
                  <a:cubicBezTo>
                    <a:pt x="498" y="2"/>
                    <a:pt x="498" y="2"/>
                    <a:pt x="498" y="2"/>
                  </a:cubicBezTo>
                  <a:cubicBezTo>
                    <a:pt x="498" y="127"/>
                    <a:pt x="498" y="127"/>
                    <a:pt x="498" y="127"/>
                  </a:cubicBezTo>
                  <a:cubicBezTo>
                    <a:pt x="571" y="127"/>
                    <a:pt x="571" y="127"/>
                    <a:pt x="571" y="127"/>
                  </a:cubicBezTo>
                  <a:cubicBezTo>
                    <a:pt x="571" y="114"/>
                    <a:pt x="571" y="114"/>
                    <a:pt x="571" y="114"/>
                  </a:cubicBezTo>
                  <a:cubicBezTo>
                    <a:pt x="512" y="114"/>
                    <a:pt x="512" y="114"/>
                    <a:pt x="512" y="114"/>
                  </a:cubicBezTo>
                  <a:cubicBezTo>
                    <a:pt x="512" y="70"/>
                    <a:pt x="512" y="70"/>
                    <a:pt x="512" y="70"/>
                  </a:cubicBezTo>
                  <a:lnTo>
                    <a:pt x="564" y="70"/>
                  </a:lnTo>
                  <a:close/>
                  <a:moveTo>
                    <a:pt x="664" y="70"/>
                  </a:moveTo>
                  <a:cubicBezTo>
                    <a:pt x="664" y="57"/>
                    <a:pt x="664" y="57"/>
                    <a:pt x="664" y="57"/>
                  </a:cubicBezTo>
                  <a:cubicBezTo>
                    <a:pt x="612" y="57"/>
                    <a:pt x="612" y="57"/>
                    <a:pt x="612" y="57"/>
                  </a:cubicBezTo>
                  <a:cubicBezTo>
                    <a:pt x="612" y="15"/>
                    <a:pt x="612" y="15"/>
                    <a:pt x="612" y="15"/>
                  </a:cubicBezTo>
                  <a:cubicBezTo>
                    <a:pt x="669" y="15"/>
                    <a:pt x="669" y="15"/>
                    <a:pt x="669" y="15"/>
                  </a:cubicBezTo>
                  <a:cubicBezTo>
                    <a:pt x="669" y="2"/>
                    <a:pt x="669" y="2"/>
                    <a:pt x="669" y="2"/>
                  </a:cubicBezTo>
                  <a:cubicBezTo>
                    <a:pt x="597" y="2"/>
                    <a:pt x="597" y="2"/>
                    <a:pt x="597" y="2"/>
                  </a:cubicBezTo>
                  <a:cubicBezTo>
                    <a:pt x="597" y="127"/>
                    <a:pt x="597" y="127"/>
                    <a:pt x="597" y="127"/>
                  </a:cubicBezTo>
                  <a:cubicBezTo>
                    <a:pt x="670" y="127"/>
                    <a:pt x="670" y="127"/>
                    <a:pt x="670" y="127"/>
                  </a:cubicBezTo>
                  <a:cubicBezTo>
                    <a:pt x="670" y="114"/>
                    <a:pt x="670" y="114"/>
                    <a:pt x="670" y="114"/>
                  </a:cubicBezTo>
                  <a:cubicBezTo>
                    <a:pt x="612" y="114"/>
                    <a:pt x="612" y="114"/>
                    <a:pt x="612" y="114"/>
                  </a:cubicBezTo>
                  <a:cubicBezTo>
                    <a:pt x="612" y="70"/>
                    <a:pt x="612" y="70"/>
                    <a:pt x="612" y="70"/>
                  </a:cubicBezTo>
                  <a:lnTo>
                    <a:pt x="664" y="70"/>
                  </a:lnTo>
                  <a:close/>
                  <a:moveTo>
                    <a:pt x="779" y="127"/>
                  </a:moveTo>
                  <a:cubicBezTo>
                    <a:pt x="756" y="74"/>
                    <a:pt x="756" y="74"/>
                    <a:pt x="756" y="74"/>
                  </a:cubicBezTo>
                  <a:cubicBezTo>
                    <a:pt x="770" y="69"/>
                    <a:pt x="779" y="56"/>
                    <a:pt x="779" y="39"/>
                  </a:cubicBezTo>
                  <a:cubicBezTo>
                    <a:pt x="779" y="17"/>
                    <a:pt x="761" y="2"/>
                    <a:pt x="737" y="2"/>
                  </a:cubicBezTo>
                  <a:cubicBezTo>
                    <a:pt x="699" y="2"/>
                    <a:pt x="699" y="2"/>
                    <a:pt x="699" y="2"/>
                  </a:cubicBezTo>
                  <a:cubicBezTo>
                    <a:pt x="699" y="127"/>
                    <a:pt x="699" y="127"/>
                    <a:pt x="699" y="127"/>
                  </a:cubicBezTo>
                  <a:cubicBezTo>
                    <a:pt x="713" y="127"/>
                    <a:pt x="713" y="127"/>
                    <a:pt x="713" y="127"/>
                  </a:cubicBezTo>
                  <a:cubicBezTo>
                    <a:pt x="713" y="78"/>
                    <a:pt x="713" y="78"/>
                    <a:pt x="713" y="78"/>
                  </a:cubicBezTo>
                  <a:cubicBezTo>
                    <a:pt x="736" y="78"/>
                    <a:pt x="736" y="78"/>
                    <a:pt x="736" y="78"/>
                  </a:cubicBezTo>
                  <a:cubicBezTo>
                    <a:pt x="738" y="78"/>
                    <a:pt x="740" y="78"/>
                    <a:pt x="742" y="78"/>
                  </a:cubicBezTo>
                  <a:cubicBezTo>
                    <a:pt x="763" y="127"/>
                    <a:pt x="763" y="127"/>
                    <a:pt x="763" y="127"/>
                  </a:cubicBezTo>
                  <a:lnTo>
                    <a:pt x="779" y="127"/>
                  </a:lnTo>
                  <a:close/>
                  <a:moveTo>
                    <a:pt x="736" y="15"/>
                  </a:moveTo>
                  <a:cubicBezTo>
                    <a:pt x="753" y="15"/>
                    <a:pt x="764" y="25"/>
                    <a:pt x="764" y="40"/>
                  </a:cubicBezTo>
                  <a:cubicBezTo>
                    <a:pt x="764" y="55"/>
                    <a:pt x="753" y="65"/>
                    <a:pt x="736" y="65"/>
                  </a:cubicBezTo>
                  <a:cubicBezTo>
                    <a:pt x="713" y="65"/>
                    <a:pt x="713" y="65"/>
                    <a:pt x="713" y="65"/>
                  </a:cubicBezTo>
                  <a:cubicBezTo>
                    <a:pt x="713" y="15"/>
                    <a:pt x="713" y="15"/>
                    <a:pt x="713" y="15"/>
                  </a:cubicBezTo>
                  <a:lnTo>
                    <a:pt x="736" y="15"/>
                  </a:lnTo>
                  <a:close/>
                  <a:moveTo>
                    <a:pt x="881" y="38"/>
                  </a:moveTo>
                  <a:cubicBezTo>
                    <a:pt x="881" y="35"/>
                    <a:pt x="881" y="35"/>
                    <a:pt x="881" y="35"/>
                  </a:cubicBezTo>
                  <a:cubicBezTo>
                    <a:pt x="881" y="14"/>
                    <a:pt x="865" y="0"/>
                    <a:pt x="842" y="0"/>
                  </a:cubicBezTo>
                  <a:cubicBezTo>
                    <a:pt x="819" y="0"/>
                    <a:pt x="804" y="14"/>
                    <a:pt x="804" y="32"/>
                  </a:cubicBezTo>
                  <a:cubicBezTo>
                    <a:pt x="804" y="49"/>
                    <a:pt x="816" y="58"/>
                    <a:pt x="830" y="64"/>
                  </a:cubicBezTo>
                  <a:cubicBezTo>
                    <a:pt x="847" y="71"/>
                    <a:pt x="847" y="71"/>
                    <a:pt x="847" y="71"/>
                  </a:cubicBezTo>
                  <a:cubicBezTo>
                    <a:pt x="859" y="76"/>
                    <a:pt x="869" y="81"/>
                    <a:pt x="869" y="94"/>
                  </a:cubicBezTo>
                  <a:cubicBezTo>
                    <a:pt x="869" y="107"/>
                    <a:pt x="859" y="117"/>
                    <a:pt x="842" y="117"/>
                  </a:cubicBezTo>
                  <a:cubicBezTo>
                    <a:pt x="825" y="117"/>
                    <a:pt x="816" y="107"/>
                    <a:pt x="816" y="95"/>
                  </a:cubicBezTo>
                  <a:cubicBezTo>
                    <a:pt x="816" y="91"/>
                    <a:pt x="816" y="91"/>
                    <a:pt x="816" y="91"/>
                  </a:cubicBezTo>
                  <a:cubicBezTo>
                    <a:pt x="802" y="91"/>
                    <a:pt x="802" y="91"/>
                    <a:pt x="802" y="91"/>
                  </a:cubicBezTo>
                  <a:cubicBezTo>
                    <a:pt x="802" y="94"/>
                    <a:pt x="802" y="94"/>
                    <a:pt x="802" y="94"/>
                  </a:cubicBezTo>
                  <a:cubicBezTo>
                    <a:pt x="802" y="115"/>
                    <a:pt x="818" y="129"/>
                    <a:pt x="842" y="129"/>
                  </a:cubicBezTo>
                  <a:cubicBezTo>
                    <a:pt x="866" y="129"/>
                    <a:pt x="883" y="115"/>
                    <a:pt x="883" y="93"/>
                  </a:cubicBezTo>
                  <a:cubicBezTo>
                    <a:pt x="883" y="71"/>
                    <a:pt x="867" y="64"/>
                    <a:pt x="853" y="58"/>
                  </a:cubicBezTo>
                  <a:cubicBezTo>
                    <a:pt x="832" y="50"/>
                    <a:pt x="832" y="50"/>
                    <a:pt x="832" y="50"/>
                  </a:cubicBezTo>
                  <a:cubicBezTo>
                    <a:pt x="824" y="46"/>
                    <a:pt x="818" y="40"/>
                    <a:pt x="818" y="31"/>
                  </a:cubicBezTo>
                  <a:cubicBezTo>
                    <a:pt x="818" y="20"/>
                    <a:pt x="827" y="13"/>
                    <a:pt x="842" y="13"/>
                  </a:cubicBezTo>
                  <a:cubicBezTo>
                    <a:pt x="858" y="13"/>
                    <a:pt x="867" y="22"/>
                    <a:pt x="867" y="35"/>
                  </a:cubicBezTo>
                  <a:cubicBezTo>
                    <a:pt x="867" y="38"/>
                    <a:pt x="867" y="38"/>
                    <a:pt x="867" y="38"/>
                  </a:cubicBezTo>
                  <a:lnTo>
                    <a:pt x="881" y="38"/>
                  </a:lnTo>
                  <a:close/>
                  <a:moveTo>
                    <a:pt x="1039" y="56"/>
                  </a:moveTo>
                  <a:cubicBezTo>
                    <a:pt x="990" y="56"/>
                    <a:pt x="990" y="56"/>
                    <a:pt x="990" y="56"/>
                  </a:cubicBezTo>
                  <a:cubicBezTo>
                    <a:pt x="972" y="56"/>
                    <a:pt x="965" y="47"/>
                    <a:pt x="965" y="34"/>
                  </a:cubicBezTo>
                  <a:cubicBezTo>
                    <a:pt x="965" y="22"/>
                    <a:pt x="973" y="13"/>
                    <a:pt x="987" y="13"/>
                  </a:cubicBezTo>
                  <a:cubicBezTo>
                    <a:pt x="1001" y="13"/>
                    <a:pt x="1008" y="22"/>
                    <a:pt x="1008" y="34"/>
                  </a:cubicBezTo>
                  <a:cubicBezTo>
                    <a:pt x="1008" y="37"/>
                    <a:pt x="1008" y="37"/>
                    <a:pt x="1008" y="37"/>
                  </a:cubicBezTo>
                  <a:cubicBezTo>
                    <a:pt x="1022" y="37"/>
                    <a:pt x="1022" y="37"/>
                    <a:pt x="1022" y="37"/>
                  </a:cubicBezTo>
                  <a:cubicBezTo>
                    <a:pt x="1022" y="34"/>
                    <a:pt x="1022" y="34"/>
                    <a:pt x="1022" y="34"/>
                  </a:cubicBezTo>
                  <a:cubicBezTo>
                    <a:pt x="1022" y="14"/>
                    <a:pt x="1008" y="0"/>
                    <a:pt x="987" y="0"/>
                  </a:cubicBezTo>
                  <a:cubicBezTo>
                    <a:pt x="965" y="0"/>
                    <a:pt x="951" y="14"/>
                    <a:pt x="951" y="33"/>
                  </a:cubicBezTo>
                  <a:cubicBezTo>
                    <a:pt x="951" y="46"/>
                    <a:pt x="956" y="56"/>
                    <a:pt x="968" y="62"/>
                  </a:cubicBezTo>
                  <a:cubicBezTo>
                    <a:pt x="954" y="67"/>
                    <a:pt x="946" y="78"/>
                    <a:pt x="946" y="93"/>
                  </a:cubicBezTo>
                  <a:cubicBezTo>
                    <a:pt x="946" y="115"/>
                    <a:pt x="963" y="129"/>
                    <a:pt x="987" y="129"/>
                  </a:cubicBezTo>
                  <a:cubicBezTo>
                    <a:pt x="1011" y="129"/>
                    <a:pt x="1027" y="114"/>
                    <a:pt x="1027" y="91"/>
                  </a:cubicBezTo>
                  <a:cubicBezTo>
                    <a:pt x="1027" y="68"/>
                    <a:pt x="1027" y="68"/>
                    <a:pt x="1027" y="68"/>
                  </a:cubicBezTo>
                  <a:cubicBezTo>
                    <a:pt x="1039" y="68"/>
                    <a:pt x="1039" y="68"/>
                    <a:pt x="1039" y="68"/>
                  </a:cubicBezTo>
                  <a:lnTo>
                    <a:pt x="1039" y="56"/>
                  </a:lnTo>
                  <a:close/>
                  <a:moveTo>
                    <a:pt x="1013" y="91"/>
                  </a:moveTo>
                  <a:cubicBezTo>
                    <a:pt x="1013" y="106"/>
                    <a:pt x="1004" y="117"/>
                    <a:pt x="987" y="117"/>
                  </a:cubicBezTo>
                  <a:cubicBezTo>
                    <a:pt x="970" y="117"/>
                    <a:pt x="961" y="107"/>
                    <a:pt x="961" y="92"/>
                  </a:cubicBezTo>
                  <a:cubicBezTo>
                    <a:pt x="961" y="80"/>
                    <a:pt x="969" y="68"/>
                    <a:pt x="989" y="68"/>
                  </a:cubicBezTo>
                  <a:cubicBezTo>
                    <a:pt x="1013" y="68"/>
                    <a:pt x="1013" y="68"/>
                    <a:pt x="1013" y="68"/>
                  </a:cubicBezTo>
                  <a:cubicBezTo>
                    <a:pt x="1013" y="91"/>
                    <a:pt x="1013" y="91"/>
                    <a:pt x="1013" y="91"/>
                  </a:cubicBezTo>
                  <a:moveTo>
                    <a:pt x="44" y="269"/>
                  </a:moveTo>
                  <a:cubicBezTo>
                    <a:pt x="67" y="269"/>
                    <a:pt x="67" y="269"/>
                    <a:pt x="67" y="269"/>
                  </a:cubicBezTo>
                  <a:cubicBezTo>
                    <a:pt x="67" y="283"/>
                    <a:pt x="67" y="283"/>
                    <a:pt x="67" y="283"/>
                  </a:cubicBezTo>
                  <a:cubicBezTo>
                    <a:pt x="67" y="297"/>
                    <a:pt x="58" y="307"/>
                    <a:pt x="41" y="307"/>
                  </a:cubicBezTo>
                  <a:cubicBezTo>
                    <a:pt x="24" y="307"/>
                    <a:pt x="14" y="296"/>
                    <a:pt x="14" y="281"/>
                  </a:cubicBezTo>
                  <a:cubicBezTo>
                    <a:pt x="14" y="231"/>
                    <a:pt x="14" y="231"/>
                    <a:pt x="14" y="231"/>
                  </a:cubicBezTo>
                  <a:cubicBezTo>
                    <a:pt x="14" y="216"/>
                    <a:pt x="24" y="205"/>
                    <a:pt x="41" y="205"/>
                  </a:cubicBezTo>
                  <a:cubicBezTo>
                    <a:pt x="57" y="205"/>
                    <a:pt x="67" y="214"/>
                    <a:pt x="67" y="227"/>
                  </a:cubicBezTo>
                  <a:cubicBezTo>
                    <a:pt x="67" y="230"/>
                    <a:pt x="67" y="230"/>
                    <a:pt x="67" y="230"/>
                  </a:cubicBezTo>
                  <a:cubicBezTo>
                    <a:pt x="81" y="230"/>
                    <a:pt x="81" y="230"/>
                    <a:pt x="81" y="230"/>
                  </a:cubicBezTo>
                  <a:cubicBezTo>
                    <a:pt x="81" y="228"/>
                    <a:pt x="81" y="228"/>
                    <a:pt x="81" y="228"/>
                  </a:cubicBezTo>
                  <a:cubicBezTo>
                    <a:pt x="81" y="205"/>
                    <a:pt x="64" y="192"/>
                    <a:pt x="41" y="192"/>
                  </a:cubicBezTo>
                  <a:cubicBezTo>
                    <a:pt x="16" y="192"/>
                    <a:pt x="0" y="207"/>
                    <a:pt x="0" y="232"/>
                  </a:cubicBezTo>
                  <a:cubicBezTo>
                    <a:pt x="0" y="280"/>
                    <a:pt x="0" y="280"/>
                    <a:pt x="0" y="280"/>
                  </a:cubicBezTo>
                  <a:cubicBezTo>
                    <a:pt x="0" y="305"/>
                    <a:pt x="16" y="320"/>
                    <a:pt x="41" y="320"/>
                  </a:cubicBezTo>
                  <a:cubicBezTo>
                    <a:pt x="64" y="320"/>
                    <a:pt x="81" y="306"/>
                    <a:pt x="81" y="282"/>
                  </a:cubicBezTo>
                  <a:cubicBezTo>
                    <a:pt x="81" y="257"/>
                    <a:pt x="81" y="257"/>
                    <a:pt x="81" y="257"/>
                  </a:cubicBezTo>
                  <a:cubicBezTo>
                    <a:pt x="44" y="257"/>
                    <a:pt x="44" y="257"/>
                    <a:pt x="44" y="257"/>
                  </a:cubicBezTo>
                  <a:lnTo>
                    <a:pt x="44" y="269"/>
                  </a:lnTo>
                  <a:close/>
                  <a:moveTo>
                    <a:pt x="174" y="261"/>
                  </a:moveTo>
                  <a:cubicBezTo>
                    <a:pt x="174" y="248"/>
                    <a:pt x="174" y="248"/>
                    <a:pt x="174" y="248"/>
                  </a:cubicBezTo>
                  <a:cubicBezTo>
                    <a:pt x="122" y="248"/>
                    <a:pt x="122" y="248"/>
                    <a:pt x="122" y="248"/>
                  </a:cubicBezTo>
                  <a:cubicBezTo>
                    <a:pt x="122" y="207"/>
                    <a:pt x="122" y="207"/>
                    <a:pt x="122" y="207"/>
                  </a:cubicBezTo>
                  <a:cubicBezTo>
                    <a:pt x="179" y="207"/>
                    <a:pt x="179" y="207"/>
                    <a:pt x="179" y="207"/>
                  </a:cubicBezTo>
                  <a:cubicBezTo>
                    <a:pt x="179" y="194"/>
                    <a:pt x="179" y="194"/>
                    <a:pt x="179" y="194"/>
                  </a:cubicBezTo>
                  <a:cubicBezTo>
                    <a:pt x="108" y="194"/>
                    <a:pt x="108" y="194"/>
                    <a:pt x="108" y="194"/>
                  </a:cubicBezTo>
                  <a:cubicBezTo>
                    <a:pt x="108" y="318"/>
                    <a:pt x="108" y="318"/>
                    <a:pt x="108" y="318"/>
                  </a:cubicBezTo>
                  <a:cubicBezTo>
                    <a:pt x="180" y="318"/>
                    <a:pt x="180" y="318"/>
                    <a:pt x="180" y="318"/>
                  </a:cubicBezTo>
                  <a:cubicBezTo>
                    <a:pt x="180" y="305"/>
                    <a:pt x="180" y="305"/>
                    <a:pt x="180" y="305"/>
                  </a:cubicBezTo>
                  <a:cubicBezTo>
                    <a:pt x="122" y="305"/>
                    <a:pt x="122" y="305"/>
                    <a:pt x="122" y="305"/>
                  </a:cubicBezTo>
                  <a:cubicBezTo>
                    <a:pt x="122" y="261"/>
                    <a:pt x="122" y="261"/>
                    <a:pt x="122" y="261"/>
                  </a:cubicBezTo>
                  <a:lnTo>
                    <a:pt x="174" y="261"/>
                  </a:lnTo>
                  <a:close/>
                  <a:moveTo>
                    <a:pt x="284" y="232"/>
                  </a:moveTo>
                  <a:cubicBezTo>
                    <a:pt x="284" y="207"/>
                    <a:pt x="267" y="192"/>
                    <a:pt x="243" y="192"/>
                  </a:cubicBezTo>
                  <a:cubicBezTo>
                    <a:pt x="218" y="192"/>
                    <a:pt x="202" y="207"/>
                    <a:pt x="202" y="232"/>
                  </a:cubicBezTo>
                  <a:cubicBezTo>
                    <a:pt x="202" y="280"/>
                    <a:pt x="202" y="280"/>
                    <a:pt x="202" y="280"/>
                  </a:cubicBezTo>
                  <a:cubicBezTo>
                    <a:pt x="202" y="305"/>
                    <a:pt x="218" y="320"/>
                    <a:pt x="243" y="320"/>
                  </a:cubicBezTo>
                  <a:cubicBezTo>
                    <a:pt x="267" y="320"/>
                    <a:pt x="284" y="305"/>
                    <a:pt x="284" y="280"/>
                  </a:cubicBezTo>
                  <a:lnTo>
                    <a:pt x="284" y="232"/>
                  </a:lnTo>
                  <a:close/>
                  <a:moveTo>
                    <a:pt x="216" y="231"/>
                  </a:moveTo>
                  <a:cubicBezTo>
                    <a:pt x="216" y="216"/>
                    <a:pt x="226" y="205"/>
                    <a:pt x="243" y="205"/>
                  </a:cubicBezTo>
                  <a:cubicBezTo>
                    <a:pt x="260" y="205"/>
                    <a:pt x="269" y="216"/>
                    <a:pt x="269" y="231"/>
                  </a:cubicBezTo>
                  <a:cubicBezTo>
                    <a:pt x="269" y="281"/>
                    <a:pt x="269" y="281"/>
                    <a:pt x="269" y="281"/>
                  </a:cubicBezTo>
                  <a:cubicBezTo>
                    <a:pt x="269" y="296"/>
                    <a:pt x="260" y="307"/>
                    <a:pt x="243" y="307"/>
                  </a:cubicBezTo>
                  <a:cubicBezTo>
                    <a:pt x="226" y="307"/>
                    <a:pt x="216" y="296"/>
                    <a:pt x="216" y="281"/>
                  </a:cubicBezTo>
                  <a:lnTo>
                    <a:pt x="216" y="231"/>
                  </a:lnTo>
                  <a:close/>
                  <a:moveTo>
                    <a:pt x="388" y="229"/>
                  </a:moveTo>
                  <a:cubicBezTo>
                    <a:pt x="388" y="227"/>
                    <a:pt x="388" y="227"/>
                    <a:pt x="388" y="227"/>
                  </a:cubicBezTo>
                  <a:cubicBezTo>
                    <a:pt x="388" y="205"/>
                    <a:pt x="372" y="192"/>
                    <a:pt x="349" y="192"/>
                  </a:cubicBezTo>
                  <a:cubicBezTo>
                    <a:pt x="327" y="192"/>
                    <a:pt x="311" y="205"/>
                    <a:pt x="311" y="224"/>
                  </a:cubicBezTo>
                  <a:cubicBezTo>
                    <a:pt x="311" y="240"/>
                    <a:pt x="323" y="250"/>
                    <a:pt x="337" y="255"/>
                  </a:cubicBezTo>
                  <a:cubicBezTo>
                    <a:pt x="355" y="262"/>
                    <a:pt x="355" y="262"/>
                    <a:pt x="355" y="262"/>
                  </a:cubicBezTo>
                  <a:cubicBezTo>
                    <a:pt x="366" y="267"/>
                    <a:pt x="376" y="272"/>
                    <a:pt x="376" y="286"/>
                  </a:cubicBezTo>
                  <a:cubicBezTo>
                    <a:pt x="376" y="298"/>
                    <a:pt x="366" y="308"/>
                    <a:pt x="349" y="308"/>
                  </a:cubicBezTo>
                  <a:cubicBezTo>
                    <a:pt x="333" y="308"/>
                    <a:pt x="323" y="299"/>
                    <a:pt x="323" y="286"/>
                  </a:cubicBezTo>
                  <a:cubicBezTo>
                    <a:pt x="323" y="282"/>
                    <a:pt x="323" y="282"/>
                    <a:pt x="323" y="282"/>
                  </a:cubicBezTo>
                  <a:cubicBezTo>
                    <a:pt x="309" y="282"/>
                    <a:pt x="309" y="282"/>
                    <a:pt x="309" y="282"/>
                  </a:cubicBezTo>
                  <a:cubicBezTo>
                    <a:pt x="309" y="285"/>
                    <a:pt x="309" y="285"/>
                    <a:pt x="309" y="285"/>
                  </a:cubicBezTo>
                  <a:cubicBezTo>
                    <a:pt x="309" y="307"/>
                    <a:pt x="326" y="320"/>
                    <a:pt x="350" y="320"/>
                  </a:cubicBezTo>
                  <a:cubicBezTo>
                    <a:pt x="374" y="320"/>
                    <a:pt x="390" y="306"/>
                    <a:pt x="390" y="284"/>
                  </a:cubicBezTo>
                  <a:cubicBezTo>
                    <a:pt x="390" y="262"/>
                    <a:pt x="374" y="255"/>
                    <a:pt x="360" y="249"/>
                  </a:cubicBezTo>
                  <a:cubicBezTo>
                    <a:pt x="340" y="241"/>
                    <a:pt x="340" y="241"/>
                    <a:pt x="340" y="241"/>
                  </a:cubicBezTo>
                  <a:cubicBezTo>
                    <a:pt x="331" y="238"/>
                    <a:pt x="325" y="231"/>
                    <a:pt x="325" y="223"/>
                  </a:cubicBezTo>
                  <a:cubicBezTo>
                    <a:pt x="325" y="212"/>
                    <a:pt x="334" y="204"/>
                    <a:pt x="349" y="204"/>
                  </a:cubicBezTo>
                  <a:cubicBezTo>
                    <a:pt x="365" y="204"/>
                    <a:pt x="374" y="214"/>
                    <a:pt x="374" y="226"/>
                  </a:cubicBezTo>
                  <a:cubicBezTo>
                    <a:pt x="374" y="229"/>
                    <a:pt x="374" y="229"/>
                    <a:pt x="374" y="229"/>
                  </a:cubicBezTo>
                  <a:lnTo>
                    <a:pt x="388" y="229"/>
                  </a:lnTo>
                  <a:close/>
                  <a:moveTo>
                    <a:pt x="481" y="278"/>
                  </a:moveTo>
                  <a:cubicBezTo>
                    <a:pt x="481" y="283"/>
                    <a:pt x="481" y="283"/>
                    <a:pt x="481" y="283"/>
                  </a:cubicBezTo>
                  <a:cubicBezTo>
                    <a:pt x="481" y="297"/>
                    <a:pt x="472" y="307"/>
                    <a:pt x="455" y="307"/>
                  </a:cubicBezTo>
                  <a:cubicBezTo>
                    <a:pt x="438" y="307"/>
                    <a:pt x="428" y="296"/>
                    <a:pt x="428" y="281"/>
                  </a:cubicBezTo>
                  <a:cubicBezTo>
                    <a:pt x="428" y="231"/>
                    <a:pt x="428" y="231"/>
                    <a:pt x="428" y="231"/>
                  </a:cubicBezTo>
                  <a:cubicBezTo>
                    <a:pt x="428" y="216"/>
                    <a:pt x="438" y="205"/>
                    <a:pt x="455" y="205"/>
                  </a:cubicBezTo>
                  <a:cubicBezTo>
                    <a:pt x="472" y="205"/>
                    <a:pt x="481" y="215"/>
                    <a:pt x="481" y="229"/>
                  </a:cubicBezTo>
                  <a:cubicBezTo>
                    <a:pt x="481" y="232"/>
                    <a:pt x="481" y="232"/>
                    <a:pt x="481" y="232"/>
                  </a:cubicBezTo>
                  <a:cubicBezTo>
                    <a:pt x="495" y="232"/>
                    <a:pt x="495" y="232"/>
                    <a:pt x="495" y="232"/>
                  </a:cubicBezTo>
                  <a:cubicBezTo>
                    <a:pt x="495" y="229"/>
                    <a:pt x="495" y="229"/>
                    <a:pt x="495" y="229"/>
                  </a:cubicBezTo>
                  <a:cubicBezTo>
                    <a:pt x="495" y="206"/>
                    <a:pt x="479" y="192"/>
                    <a:pt x="455" y="192"/>
                  </a:cubicBezTo>
                  <a:cubicBezTo>
                    <a:pt x="430" y="192"/>
                    <a:pt x="414" y="207"/>
                    <a:pt x="414" y="232"/>
                  </a:cubicBezTo>
                  <a:cubicBezTo>
                    <a:pt x="414" y="280"/>
                    <a:pt x="414" y="280"/>
                    <a:pt x="414" y="280"/>
                  </a:cubicBezTo>
                  <a:cubicBezTo>
                    <a:pt x="414" y="305"/>
                    <a:pt x="431" y="320"/>
                    <a:pt x="455" y="320"/>
                  </a:cubicBezTo>
                  <a:cubicBezTo>
                    <a:pt x="479" y="320"/>
                    <a:pt x="495" y="306"/>
                    <a:pt x="495" y="282"/>
                  </a:cubicBezTo>
                  <a:cubicBezTo>
                    <a:pt x="495" y="278"/>
                    <a:pt x="495" y="278"/>
                    <a:pt x="495" y="278"/>
                  </a:cubicBezTo>
                  <a:lnTo>
                    <a:pt x="481" y="278"/>
                  </a:lnTo>
                  <a:close/>
                  <a:moveTo>
                    <a:pt x="539" y="194"/>
                  </a:moveTo>
                  <a:cubicBezTo>
                    <a:pt x="525" y="194"/>
                    <a:pt x="525" y="194"/>
                    <a:pt x="525" y="194"/>
                  </a:cubicBezTo>
                  <a:cubicBezTo>
                    <a:pt x="525" y="318"/>
                    <a:pt x="525" y="318"/>
                    <a:pt x="525" y="318"/>
                  </a:cubicBezTo>
                  <a:cubicBezTo>
                    <a:pt x="539" y="318"/>
                    <a:pt x="539" y="318"/>
                    <a:pt x="539" y="318"/>
                  </a:cubicBezTo>
                  <a:lnTo>
                    <a:pt x="539" y="194"/>
                  </a:lnTo>
                  <a:close/>
                  <a:moveTo>
                    <a:pt x="641" y="261"/>
                  </a:moveTo>
                  <a:cubicBezTo>
                    <a:pt x="641" y="248"/>
                    <a:pt x="641" y="248"/>
                    <a:pt x="641" y="248"/>
                  </a:cubicBezTo>
                  <a:cubicBezTo>
                    <a:pt x="589" y="248"/>
                    <a:pt x="589" y="248"/>
                    <a:pt x="589" y="248"/>
                  </a:cubicBezTo>
                  <a:cubicBezTo>
                    <a:pt x="589" y="207"/>
                    <a:pt x="589" y="207"/>
                    <a:pt x="589" y="207"/>
                  </a:cubicBezTo>
                  <a:cubicBezTo>
                    <a:pt x="646" y="207"/>
                    <a:pt x="646" y="207"/>
                    <a:pt x="646" y="207"/>
                  </a:cubicBezTo>
                  <a:cubicBezTo>
                    <a:pt x="646" y="194"/>
                    <a:pt x="646" y="194"/>
                    <a:pt x="646" y="194"/>
                  </a:cubicBezTo>
                  <a:cubicBezTo>
                    <a:pt x="574" y="194"/>
                    <a:pt x="574" y="194"/>
                    <a:pt x="574" y="194"/>
                  </a:cubicBezTo>
                  <a:cubicBezTo>
                    <a:pt x="574" y="318"/>
                    <a:pt x="574" y="318"/>
                    <a:pt x="574" y="318"/>
                  </a:cubicBezTo>
                  <a:cubicBezTo>
                    <a:pt x="647" y="318"/>
                    <a:pt x="647" y="318"/>
                    <a:pt x="647" y="318"/>
                  </a:cubicBezTo>
                  <a:cubicBezTo>
                    <a:pt x="647" y="305"/>
                    <a:pt x="647" y="305"/>
                    <a:pt x="647" y="305"/>
                  </a:cubicBezTo>
                  <a:cubicBezTo>
                    <a:pt x="589" y="305"/>
                    <a:pt x="589" y="305"/>
                    <a:pt x="589" y="305"/>
                  </a:cubicBezTo>
                  <a:cubicBezTo>
                    <a:pt x="589" y="261"/>
                    <a:pt x="589" y="261"/>
                    <a:pt x="589" y="261"/>
                  </a:cubicBezTo>
                  <a:lnTo>
                    <a:pt x="641" y="261"/>
                  </a:lnTo>
                  <a:close/>
                  <a:moveTo>
                    <a:pt x="755" y="194"/>
                  </a:moveTo>
                  <a:cubicBezTo>
                    <a:pt x="742" y="194"/>
                    <a:pt x="742" y="194"/>
                    <a:pt x="742" y="194"/>
                  </a:cubicBezTo>
                  <a:cubicBezTo>
                    <a:pt x="742" y="289"/>
                    <a:pt x="742" y="289"/>
                    <a:pt x="742" y="289"/>
                  </a:cubicBezTo>
                  <a:cubicBezTo>
                    <a:pt x="689" y="194"/>
                    <a:pt x="689" y="194"/>
                    <a:pt x="689" y="194"/>
                  </a:cubicBezTo>
                  <a:cubicBezTo>
                    <a:pt x="676" y="194"/>
                    <a:pt x="676" y="194"/>
                    <a:pt x="676" y="194"/>
                  </a:cubicBezTo>
                  <a:cubicBezTo>
                    <a:pt x="676" y="318"/>
                    <a:pt x="676" y="318"/>
                    <a:pt x="676" y="318"/>
                  </a:cubicBezTo>
                  <a:cubicBezTo>
                    <a:pt x="689" y="318"/>
                    <a:pt x="689" y="318"/>
                    <a:pt x="689" y="318"/>
                  </a:cubicBezTo>
                  <a:cubicBezTo>
                    <a:pt x="689" y="222"/>
                    <a:pt x="689" y="222"/>
                    <a:pt x="689" y="222"/>
                  </a:cubicBezTo>
                  <a:cubicBezTo>
                    <a:pt x="743" y="318"/>
                    <a:pt x="743" y="318"/>
                    <a:pt x="743" y="318"/>
                  </a:cubicBezTo>
                  <a:cubicBezTo>
                    <a:pt x="755" y="318"/>
                    <a:pt x="755" y="318"/>
                    <a:pt x="755" y="318"/>
                  </a:cubicBezTo>
                  <a:lnTo>
                    <a:pt x="755" y="194"/>
                  </a:lnTo>
                  <a:close/>
                  <a:moveTo>
                    <a:pt x="775" y="207"/>
                  </a:moveTo>
                  <a:cubicBezTo>
                    <a:pt x="808" y="207"/>
                    <a:pt x="808" y="207"/>
                    <a:pt x="808" y="207"/>
                  </a:cubicBezTo>
                  <a:cubicBezTo>
                    <a:pt x="808" y="318"/>
                    <a:pt x="808" y="318"/>
                    <a:pt x="808" y="318"/>
                  </a:cubicBezTo>
                  <a:cubicBezTo>
                    <a:pt x="822" y="318"/>
                    <a:pt x="822" y="318"/>
                    <a:pt x="822" y="318"/>
                  </a:cubicBezTo>
                  <a:cubicBezTo>
                    <a:pt x="822" y="207"/>
                    <a:pt x="822" y="207"/>
                    <a:pt x="822" y="207"/>
                  </a:cubicBezTo>
                  <a:cubicBezTo>
                    <a:pt x="855" y="207"/>
                    <a:pt x="855" y="207"/>
                    <a:pt x="855" y="207"/>
                  </a:cubicBezTo>
                  <a:cubicBezTo>
                    <a:pt x="855" y="194"/>
                    <a:pt x="855" y="194"/>
                    <a:pt x="855" y="194"/>
                  </a:cubicBezTo>
                  <a:cubicBezTo>
                    <a:pt x="775" y="194"/>
                    <a:pt x="775" y="194"/>
                    <a:pt x="775" y="194"/>
                  </a:cubicBezTo>
                  <a:lnTo>
                    <a:pt x="775" y="207"/>
                  </a:lnTo>
                  <a:close/>
                  <a:moveTo>
                    <a:pt x="893" y="194"/>
                  </a:moveTo>
                  <a:cubicBezTo>
                    <a:pt x="878" y="194"/>
                    <a:pt x="878" y="194"/>
                    <a:pt x="878" y="194"/>
                  </a:cubicBezTo>
                  <a:cubicBezTo>
                    <a:pt x="878" y="318"/>
                    <a:pt x="878" y="318"/>
                    <a:pt x="878" y="318"/>
                  </a:cubicBezTo>
                  <a:cubicBezTo>
                    <a:pt x="893" y="318"/>
                    <a:pt x="893" y="318"/>
                    <a:pt x="893" y="318"/>
                  </a:cubicBezTo>
                  <a:lnTo>
                    <a:pt x="893" y="194"/>
                  </a:lnTo>
                  <a:close/>
                  <a:moveTo>
                    <a:pt x="1000" y="229"/>
                  </a:moveTo>
                  <a:cubicBezTo>
                    <a:pt x="1000" y="227"/>
                    <a:pt x="1000" y="227"/>
                    <a:pt x="1000" y="227"/>
                  </a:cubicBezTo>
                  <a:cubicBezTo>
                    <a:pt x="1000" y="205"/>
                    <a:pt x="985" y="192"/>
                    <a:pt x="962" y="192"/>
                  </a:cubicBezTo>
                  <a:cubicBezTo>
                    <a:pt x="939" y="192"/>
                    <a:pt x="924" y="205"/>
                    <a:pt x="924" y="224"/>
                  </a:cubicBezTo>
                  <a:cubicBezTo>
                    <a:pt x="924" y="240"/>
                    <a:pt x="935" y="250"/>
                    <a:pt x="949" y="255"/>
                  </a:cubicBezTo>
                  <a:cubicBezTo>
                    <a:pt x="967" y="262"/>
                    <a:pt x="967" y="262"/>
                    <a:pt x="967" y="262"/>
                  </a:cubicBezTo>
                  <a:cubicBezTo>
                    <a:pt x="979" y="267"/>
                    <a:pt x="988" y="272"/>
                    <a:pt x="988" y="286"/>
                  </a:cubicBezTo>
                  <a:cubicBezTo>
                    <a:pt x="988" y="298"/>
                    <a:pt x="979" y="308"/>
                    <a:pt x="962" y="308"/>
                  </a:cubicBezTo>
                  <a:cubicBezTo>
                    <a:pt x="945" y="308"/>
                    <a:pt x="935" y="299"/>
                    <a:pt x="935" y="286"/>
                  </a:cubicBezTo>
                  <a:cubicBezTo>
                    <a:pt x="935" y="282"/>
                    <a:pt x="935" y="282"/>
                    <a:pt x="935" y="282"/>
                  </a:cubicBezTo>
                  <a:cubicBezTo>
                    <a:pt x="921" y="282"/>
                    <a:pt x="921" y="282"/>
                    <a:pt x="921" y="282"/>
                  </a:cubicBezTo>
                  <a:cubicBezTo>
                    <a:pt x="921" y="285"/>
                    <a:pt x="921" y="285"/>
                    <a:pt x="921" y="285"/>
                  </a:cubicBezTo>
                  <a:cubicBezTo>
                    <a:pt x="921" y="307"/>
                    <a:pt x="938" y="320"/>
                    <a:pt x="962" y="320"/>
                  </a:cubicBezTo>
                  <a:cubicBezTo>
                    <a:pt x="986" y="320"/>
                    <a:pt x="1003" y="306"/>
                    <a:pt x="1003" y="284"/>
                  </a:cubicBezTo>
                  <a:cubicBezTo>
                    <a:pt x="1003" y="262"/>
                    <a:pt x="987" y="255"/>
                    <a:pt x="972" y="249"/>
                  </a:cubicBezTo>
                  <a:cubicBezTo>
                    <a:pt x="952" y="241"/>
                    <a:pt x="952" y="241"/>
                    <a:pt x="952" y="241"/>
                  </a:cubicBezTo>
                  <a:cubicBezTo>
                    <a:pt x="944" y="238"/>
                    <a:pt x="938" y="231"/>
                    <a:pt x="938" y="223"/>
                  </a:cubicBezTo>
                  <a:cubicBezTo>
                    <a:pt x="938" y="212"/>
                    <a:pt x="946" y="204"/>
                    <a:pt x="962" y="204"/>
                  </a:cubicBezTo>
                  <a:cubicBezTo>
                    <a:pt x="977" y="204"/>
                    <a:pt x="986" y="214"/>
                    <a:pt x="986" y="226"/>
                  </a:cubicBezTo>
                  <a:cubicBezTo>
                    <a:pt x="986" y="229"/>
                    <a:pt x="986" y="229"/>
                    <a:pt x="986" y="229"/>
                  </a:cubicBezTo>
                  <a:lnTo>
                    <a:pt x="1000" y="229"/>
                  </a:lnTo>
                  <a:close/>
                  <a:moveTo>
                    <a:pt x="1013" y="207"/>
                  </a:moveTo>
                  <a:cubicBezTo>
                    <a:pt x="1046" y="207"/>
                    <a:pt x="1046" y="207"/>
                    <a:pt x="1046" y="207"/>
                  </a:cubicBezTo>
                  <a:cubicBezTo>
                    <a:pt x="1046" y="318"/>
                    <a:pt x="1046" y="318"/>
                    <a:pt x="1046" y="318"/>
                  </a:cubicBezTo>
                  <a:cubicBezTo>
                    <a:pt x="1060" y="318"/>
                    <a:pt x="1060" y="318"/>
                    <a:pt x="1060" y="318"/>
                  </a:cubicBezTo>
                  <a:cubicBezTo>
                    <a:pt x="1060" y="207"/>
                    <a:pt x="1060" y="207"/>
                    <a:pt x="1060" y="207"/>
                  </a:cubicBezTo>
                  <a:cubicBezTo>
                    <a:pt x="1093" y="207"/>
                    <a:pt x="1093" y="207"/>
                    <a:pt x="1093" y="207"/>
                  </a:cubicBezTo>
                  <a:cubicBezTo>
                    <a:pt x="1093" y="194"/>
                    <a:pt x="1093" y="194"/>
                    <a:pt x="1093" y="194"/>
                  </a:cubicBezTo>
                  <a:cubicBezTo>
                    <a:pt x="1013" y="194"/>
                    <a:pt x="1013" y="194"/>
                    <a:pt x="1013" y="194"/>
                  </a:cubicBezTo>
                  <a:lnTo>
                    <a:pt x="1013" y="207"/>
                  </a:lnTo>
                  <a:close/>
                  <a:moveTo>
                    <a:pt x="1182" y="229"/>
                  </a:moveTo>
                  <a:cubicBezTo>
                    <a:pt x="1182" y="227"/>
                    <a:pt x="1182" y="227"/>
                    <a:pt x="1182" y="227"/>
                  </a:cubicBezTo>
                  <a:cubicBezTo>
                    <a:pt x="1182" y="205"/>
                    <a:pt x="1166" y="192"/>
                    <a:pt x="1143" y="192"/>
                  </a:cubicBezTo>
                  <a:cubicBezTo>
                    <a:pt x="1120" y="192"/>
                    <a:pt x="1105" y="205"/>
                    <a:pt x="1105" y="224"/>
                  </a:cubicBezTo>
                  <a:cubicBezTo>
                    <a:pt x="1105" y="240"/>
                    <a:pt x="1117" y="250"/>
                    <a:pt x="1131" y="255"/>
                  </a:cubicBezTo>
                  <a:cubicBezTo>
                    <a:pt x="1149" y="262"/>
                    <a:pt x="1149" y="262"/>
                    <a:pt x="1149" y="262"/>
                  </a:cubicBezTo>
                  <a:cubicBezTo>
                    <a:pt x="1160" y="267"/>
                    <a:pt x="1170" y="272"/>
                    <a:pt x="1170" y="286"/>
                  </a:cubicBezTo>
                  <a:cubicBezTo>
                    <a:pt x="1170" y="298"/>
                    <a:pt x="1160" y="308"/>
                    <a:pt x="1143" y="308"/>
                  </a:cubicBezTo>
                  <a:cubicBezTo>
                    <a:pt x="1127" y="308"/>
                    <a:pt x="1117" y="299"/>
                    <a:pt x="1117" y="286"/>
                  </a:cubicBezTo>
                  <a:cubicBezTo>
                    <a:pt x="1117" y="282"/>
                    <a:pt x="1117" y="282"/>
                    <a:pt x="1117" y="282"/>
                  </a:cubicBezTo>
                  <a:cubicBezTo>
                    <a:pt x="1103" y="282"/>
                    <a:pt x="1103" y="282"/>
                    <a:pt x="1103" y="282"/>
                  </a:cubicBezTo>
                  <a:cubicBezTo>
                    <a:pt x="1103" y="285"/>
                    <a:pt x="1103" y="285"/>
                    <a:pt x="1103" y="285"/>
                  </a:cubicBezTo>
                  <a:cubicBezTo>
                    <a:pt x="1103" y="307"/>
                    <a:pt x="1119" y="320"/>
                    <a:pt x="1143" y="320"/>
                  </a:cubicBezTo>
                  <a:cubicBezTo>
                    <a:pt x="1168" y="320"/>
                    <a:pt x="1184" y="306"/>
                    <a:pt x="1184" y="284"/>
                  </a:cubicBezTo>
                  <a:cubicBezTo>
                    <a:pt x="1184" y="262"/>
                    <a:pt x="1168" y="255"/>
                    <a:pt x="1154" y="249"/>
                  </a:cubicBezTo>
                  <a:cubicBezTo>
                    <a:pt x="1133" y="241"/>
                    <a:pt x="1133" y="241"/>
                    <a:pt x="1133" y="241"/>
                  </a:cubicBezTo>
                  <a:cubicBezTo>
                    <a:pt x="1125" y="238"/>
                    <a:pt x="1119" y="231"/>
                    <a:pt x="1119" y="223"/>
                  </a:cubicBezTo>
                  <a:cubicBezTo>
                    <a:pt x="1119" y="212"/>
                    <a:pt x="1128" y="204"/>
                    <a:pt x="1143" y="204"/>
                  </a:cubicBezTo>
                  <a:cubicBezTo>
                    <a:pt x="1159" y="204"/>
                    <a:pt x="1168" y="214"/>
                    <a:pt x="1168" y="226"/>
                  </a:cubicBezTo>
                  <a:cubicBezTo>
                    <a:pt x="1168" y="229"/>
                    <a:pt x="1168" y="229"/>
                    <a:pt x="1168" y="229"/>
                  </a:cubicBezTo>
                  <a:lnTo>
                    <a:pt x="1182" y="229"/>
                  </a:lnTo>
                  <a:close/>
                  <a:moveTo>
                    <a:pt x="3" y="461"/>
                  </a:moveTo>
                  <a:cubicBezTo>
                    <a:pt x="29" y="461"/>
                    <a:pt x="29" y="461"/>
                    <a:pt x="29" y="461"/>
                  </a:cubicBezTo>
                  <a:cubicBezTo>
                    <a:pt x="42" y="461"/>
                    <a:pt x="51" y="453"/>
                    <a:pt x="51" y="441"/>
                  </a:cubicBezTo>
                  <a:cubicBezTo>
                    <a:pt x="51" y="432"/>
                    <a:pt x="46" y="426"/>
                    <a:pt x="38" y="423"/>
                  </a:cubicBezTo>
                  <a:cubicBezTo>
                    <a:pt x="38" y="423"/>
                    <a:pt x="38" y="423"/>
                    <a:pt x="38" y="423"/>
                  </a:cubicBezTo>
                  <a:cubicBezTo>
                    <a:pt x="45" y="420"/>
                    <a:pt x="49" y="415"/>
                    <a:pt x="49" y="406"/>
                  </a:cubicBezTo>
                  <a:cubicBezTo>
                    <a:pt x="49" y="395"/>
                    <a:pt x="40" y="387"/>
                    <a:pt x="27" y="387"/>
                  </a:cubicBezTo>
                  <a:cubicBezTo>
                    <a:pt x="3" y="387"/>
                    <a:pt x="3" y="387"/>
                    <a:pt x="3" y="387"/>
                  </a:cubicBezTo>
                  <a:lnTo>
                    <a:pt x="3" y="461"/>
                  </a:lnTo>
                  <a:close/>
                  <a:moveTo>
                    <a:pt x="26" y="395"/>
                  </a:moveTo>
                  <a:cubicBezTo>
                    <a:pt x="35" y="395"/>
                    <a:pt x="40" y="399"/>
                    <a:pt x="40" y="407"/>
                  </a:cubicBezTo>
                  <a:cubicBezTo>
                    <a:pt x="40" y="415"/>
                    <a:pt x="35" y="420"/>
                    <a:pt x="26" y="420"/>
                  </a:cubicBezTo>
                  <a:cubicBezTo>
                    <a:pt x="11" y="420"/>
                    <a:pt x="11" y="420"/>
                    <a:pt x="11" y="420"/>
                  </a:cubicBezTo>
                  <a:cubicBezTo>
                    <a:pt x="11" y="395"/>
                    <a:pt x="11" y="395"/>
                    <a:pt x="11" y="395"/>
                  </a:cubicBezTo>
                  <a:lnTo>
                    <a:pt x="26" y="395"/>
                  </a:lnTo>
                  <a:close/>
                  <a:moveTo>
                    <a:pt x="28" y="427"/>
                  </a:moveTo>
                  <a:cubicBezTo>
                    <a:pt x="37" y="427"/>
                    <a:pt x="42" y="432"/>
                    <a:pt x="42" y="441"/>
                  </a:cubicBezTo>
                  <a:cubicBezTo>
                    <a:pt x="42" y="449"/>
                    <a:pt x="37" y="454"/>
                    <a:pt x="28" y="454"/>
                  </a:cubicBezTo>
                  <a:cubicBezTo>
                    <a:pt x="11" y="454"/>
                    <a:pt x="11" y="454"/>
                    <a:pt x="11" y="454"/>
                  </a:cubicBezTo>
                  <a:cubicBezTo>
                    <a:pt x="11" y="427"/>
                    <a:pt x="11" y="427"/>
                    <a:pt x="11" y="427"/>
                  </a:cubicBezTo>
                  <a:lnTo>
                    <a:pt x="28" y="427"/>
                  </a:lnTo>
                  <a:close/>
                  <a:moveTo>
                    <a:pt x="116" y="461"/>
                  </a:moveTo>
                  <a:cubicBezTo>
                    <a:pt x="103" y="430"/>
                    <a:pt x="103" y="430"/>
                    <a:pt x="103" y="430"/>
                  </a:cubicBezTo>
                  <a:cubicBezTo>
                    <a:pt x="111" y="427"/>
                    <a:pt x="116" y="419"/>
                    <a:pt x="116" y="409"/>
                  </a:cubicBezTo>
                  <a:cubicBezTo>
                    <a:pt x="116" y="396"/>
                    <a:pt x="106" y="387"/>
                    <a:pt x="92" y="387"/>
                  </a:cubicBezTo>
                  <a:cubicBezTo>
                    <a:pt x="69" y="387"/>
                    <a:pt x="69" y="387"/>
                    <a:pt x="69" y="387"/>
                  </a:cubicBezTo>
                  <a:cubicBezTo>
                    <a:pt x="69" y="461"/>
                    <a:pt x="69" y="461"/>
                    <a:pt x="69" y="461"/>
                  </a:cubicBezTo>
                  <a:cubicBezTo>
                    <a:pt x="77" y="461"/>
                    <a:pt x="77" y="461"/>
                    <a:pt x="77" y="461"/>
                  </a:cubicBezTo>
                  <a:cubicBezTo>
                    <a:pt x="77" y="432"/>
                    <a:pt x="77" y="432"/>
                    <a:pt x="77" y="432"/>
                  </a:cubicBezTo>
                  <a:cubicBezTo>
                    <a:pt x="91" y="432"/>
                    <a:pt x="91" y="432"/>
                    <a:pt x="91" y="432"/>
                  </a:cubicBezTo>
                  <a:cubicBezTo>
                    <a:pt x="92" y="432"/>
                    <a:pt x="93" y="432"/>
                    <a:pt x="94" y="432"/>
                  </a:cubicBezTo>
                  <a:cubicBezTo>
                    <a:pt x="107" y="461"/>
                    <a:pt x="107" y="461"/>
                    <a:pt x="107" y="461"/>
                  </a:cubicBezTo>
                  <a:lnTo>
                    <a:pt x="116" y="461"/>
                  </a:lnTo>
                  <a:close/>
                  <a:moveTo>
                    <a:pt x="91" y="395"/>
                  </a:moveTo>
                  <a:cubicBezTo>
                    <a:pt x="101" y="395"/>
                    <a:pt x="108" y="401"/>
                    <a:pt x="108" y="409"/>
                  </a:cubicBezTo>
                  <a:cubicBezTo>
                    <a:pt x="108" y="419"/>
                    <a:pt x="101" y="425"/>
                    <a:pt x="91" y="425"/>
                  </a:cubicBezTo>
                  <a:cubicBezTo>
                    <a:pt x="77" y="425"/>
                    <a:pt x="77" y="425"/>
                    <a:pt x="77" y="425"/>
                  </a:cubicBezTo>
                  <a:cubicBezTo>
                    <a:pt x="77" y="395"/>
                    <a:pt x="77" y="395"/>
                    <a:pt x="77" y="395"/>
                  </a:cubicBezTo>
                  <a:lnTo>
                    <a:pt x="91" y="395"/>
                  </a:lnTo>
                  <a:close/>
                  <a:moveTo>
                    <a:pt x="144" y="387"/>
                  </a:moveTo>
                  <a:cubicBezTo>
                    <a:pt x="136" y="387"/>
                    <a:pt x="136" y="387"/>
                    <a:pt x="136" y="387"/>
                  </a:cubicBezTo>
                  <a:cubicBezTo>
                    <a:pt x="136" y="461"/>
                    <a:pt x="136" y="461"/>
                    <a:pt x="136" y="461"/>
                  </a:cubicBezTo>
                  <a:cubicBezTo>
                    <a:pt x="144" y="461"/>
                    <a:pt x="144" y="461"/>
                    <a:pt x="144" y="461"/>
                  </a:cubicBezTo>
                  <a:lnTo>
                    <a:pt x="144" y="387"/>
                  </a:lnTo>
                  <a:close/>
                  <a:moveTo>
                    <a:pt x="159" y="395"/>
                  </a:moveTo>
                  <a:cubicBezTo>
                    <a:pt x="179" y="395"/>
                    <a:pt x="179" y="395"/>
                    <a:pt x="179" y="395"/>
                  </a:cubicBezTo>
                  <a:cubicBezTo>
                    <a:pt x="179" y="461"/>
                    <a:pt x="179" y="461"/>
                    <a:pt x="179" y="461"/>
                  </a:cubicBezTo>
                  <a:cubicBezTo>
                    <a:pt x="187" y="461"/>
                    <a:pt x="187" y="461"/>
                    <a:pt x="187" y="461"/>
                  </a:cubicBezTo>
                  <a:cubicBezTo>
                    <a:pt x="187" y="395"/>
                    <a:pt x="187" y="395"/>
                    <a:pt x="187" y="395"/>
                  </a:cubicBezTo>
                  <a:cubicBezTo>
                    <a:pt x="207" y="395"/>
                    <a:pt x="207" y="395"/>
                    <a:pt x="207" y="395"/>
                  </a:cubicBezTo>
                  <a:cubicBezTo>
                    <a:pt x="207" y="387"/>
                    <a:pt x="207" y="387"/>
                    <a:pt x="207" y="387"/>
                  </a:cubicBezTo>
                  <a:cubicBezTo>
                    <a:pt x="159" y="387"/>
                    <a:pt x="159" y="387"/>
                    <a:pt x="159" y="387"/>
                  </a:cubicBezTo>
                  <a:lnTo>
                    <a:pt x="159" y="395"/>
                  </a:lnTo>
                  <a:close/>
                  <a:moveTo>
                    <a:pt x="230" y="387"/>
                  </a:moveTo>
                  <a:cubicBezTo>
                    <a:pt x="221" y="387"/>
                    <a:pt x="221" y="387"/>
                    <a:pt x="221" y="387"/>
                  </a:cubicBezTo>
                  <a:cubicBezTo>
                    <a:pt x="221" y="461"/>
                    <a:pt x="221" y="461"/>
                    <a:pt x="221" y="461"/>
                  </a:cubicBezTo>
                  <a:cubicBezTo>
                    <a:pt x="230" y="461"/>
                    <a:pt x="230" y="461"/>
                    <a:pt x="230" y="461"/>
                  </a:cubicBezTo>
                  <a:lnTo>
                    <a:pt x="230" y="387"/>
                  </a:lnTo>
                  <a:close/>
                  <a:moveTo>
                    <a:pt x="295" y="408"/>
                  </a:moveTo>
                  <a:cubicBezTo>
                    <a:pt x="295" y="407"/>
                    <a:pt x="295" y="407"/>
                    <a:pt x="295" y="407"/>
                  </a:cubicBezTo>
                  <a:cubicBezTo>
                    <a:pt x="295" y="394"/>
                    <a:pt x="285" y="386"/>
                    <a:pt x="272" y="386"/>
                  </a:cubicBezTo>
                  <a:cubicBezTo>
                    <a:pt x="258" y="386"/>
                    <a:pt x="249" y="394"/>
                    <a:pt x="249" y="405"/>
                  </a:cubicBezTo>
                  <a:cubicBezTo>
                    <a:pt x="249" y="415"/>
                    <a:pt x="256" y="420"/>
                    <a:pt x="265" y="424"/>
                  </a:cubicBezTo>
                  <a:cubicBezTo>
                    <a:pt x="275" y="428"/>
                    <a:pt x="275" y="428"/>
                    <a:pt x="275" y="428"/>
                  </a:cubicBezTo>
                  <a:cubicBezTo>
                    <a:pt x="282" y="431"/>
                    <a:pt x="288" y="434"/>
                    <a:pt x="288" y="442"/>
                  </a:cubicBezTo>
                  <a:cubicBezTo>
                    <a:pt x="288" y="449"/>
                    <a:pt x="282" y="455"/>
                    <a:pt x="272" y="455"/>
                  </a:cubicBezTo>
                  <a:cubicBezTo>
                    <a:pt x="262" y="455"/>
                    <a:pt x="256" y="449"/>
                    <a:pt x="256" y="442"/>
                  </a:cubicBezTo>
                  <a:cubicBezTo>
                    <a:pt x="256" y="440"/>
                    <a:pt x="256" y="440"/>
                    <a:pt x="256" y="440"/>
                  </a:cubicBezTo>
                  <a:cubicBezTo>
                    <a:pt x="248" y="440"/>
                    <a:pt x="248" y="440"/>
                    <a:pt x="248" y="440"/>
                  </a:cubicBezTo>
                  <a:cubicBezTo>
                    <a:pt x="248" y="441"/>
                    <a:pt x="248" y="441"/>
                    <a:pt x="248" y="441"/>
                  </a:cubicBezTo>
                  <a:cubicBezTo>
                    <a:pt x="248" y="454"/>
                    <a:pt x="258" y="462"/>
                    <a:pt x="272" y="462"/>
                  </a:cubicBezTo>
                  <a:cubicBezTo>
                    <a:pt x="286" y="462"/>
                    <a:pt x="296" y="454"/>
                    <a:pt x="296" y="441"/>
                  </a:cubicBezTo>
                  <a:cubicBezTo>
                    <a:pt x="296" y="428"/>
                    <a:pt x="287" y="424"/>
                    <a:pt x="278" y="420"/>
                  </a:cubicBezTo>
                  <a:cubicBezTo>
                    <a:pt x="266" y="415"/>
                    <a:pt x="266" y="415"/>
                    <a:pt x="266" y="415"/>
                  </a:cubicBezTo>
                  <a:cubicBezTo>
                    <a:pt x="261" y="413"/>
                    <a:pt x="258" y="410"/>
                    <a:pt x="258" y="405"/>
                  </a:cubicBezTo>
                  <a:cubicBezTo>
                    <a:pt x="258" y="398"/>
                    <a:pt x="263" y="393"/>
                    <a:pt x="272" y="393"/>
                  </a:cubicBezTo>
                  <a:cubicBezTo>
                    <a:pt x="281" y="393"/>
                    <a:pt x="286" y="399"/>
                    <a:pt x="286" y="407"/>
                  </a:cubicBezTo>
                  <a:cubicBezTo>
                    <a:pt x="286" y="408"/>
                    <a:pt x="286" y="408"/>
                    <a:pt x="286" y="408"/>
                  </a:cubicBezTo>
                  <a:lnTo>
                    <a:pt x="295" y="408"/>
                  </a:lnTo>
                  <a:close/>
                  <a:moveTo>
                    <a:pt x="362" y="387"/>
                  </a:moveTo>
                  <a:cubicBezTo>
                    <a:pt x="353" y="387"/>
                    <a:pt x="353" y="387"/>
                    <a:pt x="353" y="387"/>
                  </a:cubicBezTo>
                  <a:cubicBezTo>
                    <a:pt x="353" y="420"/>
                    <a:pt x="353" y="420"/>
                    <a:pt x="353" y="420"/>
                  </a:cubicBezTo>
                  <a:cubicBezTo>
                    <a:pt x="323" y="420"/>
                    <a:pt x="323" y="420"/>
                    <a:pt x="323" y="420"/>
                  </a:cubicBezTo>
                  <a:cubicBezTo>
                    <a:pt x="323" y="387"/>
                    <a:pt x="323" y="387"/>
                    <a:pt x="323" y="387"/>
                  </a:cubicBezTo>
                  <a:cubicBezTo>
                    <a:pt x="314" y="387"/>
                    <a:pt x="314" y="387"/>
                    <a:pt x="314" y="387"/>
                  </a:cubicBezTo>
                  <a:cubicBezTo>
                    <a:pt x="314" y="461"/>
                    <a:pt x="314" y="461"/>
                    <a:pt x="314" y="461"/>
                  </a:cubicBezTo>
                  <a:cubicBezTo>
                    <a:pt x="323" y="461"/>
                    <a:pt x="323" y="461"/>
                    <a:pt x="323" y="461"/>
                  </a:cubicBezTo>
                  <a:cubicBezTo>
                    <a:pt x="323" y="427"/>
                    <a:pt x="323" y="427"/>
                    <a:pt x="323" y="427"/>
                  </a:cubicBezTo>
                  <a:cubicBezTo>
                    <a:pt x="353" y="427"/>
                    <a:pt x="353" y="427"/>
                    <a:pt x="353" y="427"/>
                  </a:cubicBezTo>
                  <a:cubicBezTo>
                    <a:pt x="353" y="461"/>
                    <a:pt x="353" y="461"/>
                    <a:pt x="353" y="461"/>
                  </a:cubicBezTo>
                  <a:cubicBezTo>
                    <a:pt x="362" y="461"/>
                    <a:pt x="362" y="461"/>
                    <a:pt x="362" y="461"/>
                  </a:cubicBezTo>
                  <a:lnTo>
                    <a:pt x="362" y="387"/>
                  </a:lnTo>
                  <a:close/>
                  <a:moveTo>
                    <a:pt x="448" y="438"/>
                  </a:moveTo>
                  <a:cubicBezTo>
                    <a:pt x="448" y="440"/>
                    <a:pt x="448" y="440"/>
                    <a:pt x="448" y="440"/>
                  </a:cubicBezTo>
                  <a:cubicBezTo>
                    <a:pt x="448" y="448"/>
                    <a:pt x="443" y="454"/>
                    <a:pt x="433" y="454"/>
                  </a:cubicBezTo>
                  <a:cubicBezTo>
                    <a:pt x="423" y="454"/>
                    <a:pt x="417" y="448"/>
                    <a:pt x="417" y="439"/>
                  </a:cubicBezTo>
                  <a:cubicBezTo>
                    <a:pt x="417" y="410"/>
                    <a:pt x="417" y="410"/>
                    <a:pt x="417" y="410"/>
                  </a:cubicBezTo>
                  <a:cubicBezTo>
                    <a:pt x="417" y="401"/>
                    <a:pt x="423" y="394"/>
                    <a:pt x="433" y="394"/>
                  </a:cubicBezTo>
                  <a:cubicBezTo>
                    <a:pt x="443" y="394"/>
                    <a:pt x="448" y="400"/>
                    <a:pt x="448" y="408"/>
                  </a:cubicBezTo>
                  <a:cubicBezTo>
                    <a:pt x="448" y="410"/>
                    <a:pt x="448" y="410"/>
                    <a:pt x="448" y="410"/>
                  </a:cubicBezTo>
                  <a:cubicBezTo>
                    <a:pt x="457" y="410"/>
                    <a:pt x="457" y="410"/>
                    <a:pt x="457" y="410"/>
                  </a:cubicBezTo>
                  <a:cubicBezTo>
                    <a:pt x="457" y="409"/>
                    <a:pt x="457" y="409"/>
                    <a:pt x="457" y="409"/>
                  </a:cubicBezTo>
                  <a:cubicBezTo>
                    <a:pt x="457" y="395"/>
                    <a:pt x="447" y="386"/>
                    <a:pt x="433" y="386"/>
                  </a:cubicBezTo>
                  <a:cubicBezTo>
                    <a:pt x="418" y="386"/>
                    <a:pt x="409" y="395"/>
                    <a:pt x="409" y="410"/>
                  </a:cubicBezTo>
                  <a:cubicBezTo>
                    <a:pt x="409" y="439"/>
                    <a:pt x="409" y="439"/>
                    <a:pt x="409" y="439"/>
                  </a:cubicBezTo>
                  <a:cubicBezTo>
                    <a:pt x="409" y="453"/>
                    <a:pt x="419" y="462"/>
                    <a:pt x="433" y="462"/>
                  </a:cubicBezTo>
                  <a:cubicBezTo>
                    <a:pt x="447" y="462"/>
                    <a:pt x="457" y="454"/>
                    <a:pt x="457" y="440"/>
                  </a:cubicBezTo>
                  <a:cubicBezTo>
                    <a:pt x="457" y="438"/>
                    <a:pt x="457" y="438"/>
                    <a:pt x="457" y="438"/>
                  </a:cubicBezTo>
                  <a:lnTo>
                    <a:pt x="448" y="438"/>
                  </a:lnTo>
                  <a:close/>
                  <a:moveTo>
                    <a:pt x="519" y="410"/>
                  </a:moveTo>
                  <a:cubicBezTo>
                    <a:pt x="519" y="395"/>
                    <a:pt x="510" y="386"/>
                    <a:pt x="495" y="386"/>
                  </a:cubicBezTo>
                  <a:cubicBezTo>
                    <a:pt x="480" y="386"/>
                    <a:pt x="471" y="395"/>
                    <a:pt x="471" y="410"/>
                  </a:cubicBezTo>
                  <a:cubicBezTo>
                    <a:pt x="471" y="439"/>
                    <a:pt x="471" y="439"/>
                    <a:pt x="471" y="439"/>
                  </a:cubicBezTo>
                  <a:cubicBezTo>
                    <a:pt x="471" y="453"/>
                    <a:pt x="481" y="462"/>
                    <a:pt x="495" y="462"/>
                  </a:cubicBezTo>
                  <a:cubicBezTo>
                    <a:pt x="510" y="462"/>
                    <a:pt x="519" y="453"/>
                    <a:pt x="519" y="439"/>
                  </a:cubicBezTo>
                  <a:lnTo>
                    <a:pt x="519" y="410"/>
                  </a:lnTo>
                  <a:close/>
                  <a:moveTo>
                    <a:pt x="480" y="410"/>
                  </a:moveTo>
                  <a:cubicBezTo>
                    <a:pt x="480" y="401"/>
                    <a:pt x="485" y="394"/>
                    <a:pt x="495" y="394"/>
                  </a:cubicBezTo>
                  <a:cubicBezTo>
                    <a:pt x="505" y="394"/>
                    <a:pt x="511" y="401"/>
                    <a:pt x="511" y="410"/>
                  </a:cubicBezTo>
                  <a:cubicBezTo>
                    <a:pt x="511" y="439"/>
                    <a:pt x="511" y="439"/>
                    <a:pt x="511" y="439"/>
                  </a:cubicBezTo>
                  <a:cubicBezTo>
                    <a:pt x="511" y="448"/>
                    <a:pt x="505" y="454"/>
                    <a:pt x="495" y="454"/>
                  </a:cubicBezTo>
                  <a:cubicBezTo>
                    <a:pt x="485" y="454"/>
                    <a:pt x="480" y="448"/>
                    <a:pt x="480" y="439"/>
                  </a:cubicBezTo>
                  <a:lnTo>
                    <a:pt x="480" y="410"/>
                  </a:lnTo>
                  <a:close/>
                  <a:moveTo>
                    <a:pt x="546" y="387"/>
                  </a:moveTo>
                  <a:cubicBezTo>
                    <a:pt x="537" y="387"/>
                    <a:pt x="537" y="387"/>
                    <a:pt x="537" y="387"/>
                  </a:cubicBezTo>
                  <a:cubicBezTo>
                    <a:pt x="537" y="461"/>
                    <a:pt x="537" y="461"/>
                    <a:pt x="537" y="461"/>
                  </a:cubicBezTo>
                  <a:cubicBezTo>
                    <a:pt x="578" y="461"/>
                    <a:pt x="578" y="461"/>
                    <a:pt x="578" y="461"/>
                  </a:cubicBezTo>
                  <a:cubicBezTo>
                    <a:pt x="578" y="453"/>
                    <a:pt x="578" y="453"/>
                    <a:pt x="578" y="453"/>
                  </a:cubicBezTo>
                  <a:cubicBezTo>
                    <a:pt x="546" y="453"/>
                    <a:pt x="546" y="453"/>
                    <a:pt x="546" y="453"/>
                  </a:cubicBezTo>
                  <a:lnTo>
                    <a:pt x="546" y="387"/>
                  </a:lnTo>
                  <a:close/>
                  <a:moveTo>
                    <a:pt x="627" y="387"/>
                  </a:moveTo>
                  <a:cubicBezTo>
                    <a:pt x="627" y="439"/>
                    <a:pt x="627" y="439"/>
                    <a:pt x="627" y="439"/>
                  </a:cubicBezTo>
                  <a:cubicBezTo>
                    <a:pt x="627" y="448"/>
                    <a:pt x="621" y="454"/>
                    <a:pt x="612" y="454"/>
                  </a:cubicBezTo>
                  <a:cubicBezTo>
                    <a:pt x="602" y="454"/>
                    <a:pt x="596" y="448"/>
                    <a:pt x="596" y="439"/>
                  </a:cubicBezTo>
                  <a:cubicBezTo>
                    <a:pt x="596" y="387"/>
                    <a:pt x="596" y="387"/>
                    <a:pt x="596" y="387"/>
                  </a:cubicBezTo>
                  <a:cubicBezTo>
                    <a:pt x="588" y="387"/>
                    <a:pt x="588" y="387"/>
                    <a:pt x="588" y="387"/>
                  </a:cubicBezTo>
                  <a:cubicBezTo>
                    <a:pt x="588" y="439"/>
                    <a:pt x="588" y="439"/>
                    <a:pt x="588" y="439"/>
                  </a:cubicBezTo>
                  <a:cubicBezTo>
                    <a:pt x="588" y="453"/>
                    <a:pt x="598" y="462"/>
                    <a:pt x="612" y="462"/>
                  </a:cubicBezTo>
                  <a:cubicBezTo>
                    <a:pt x="626" y="462"/>
                    <a:pt x="635" y="453"/>
                    <a:pt x="635" y="439"/>
                  </a:cubicBezTo>
                  <a:cubicBezTo>
                    <a:pt x="635" y="387"/>
                    <a:pt x="635" y="387"/>
                    <a:pt x="635" y="387"/>
                  </a:cubicBezTo>
                  <a:lnTo>
                    <a:pt x="627" y="387"/>
                  </a:lnTo>
                  <a:close/>
                  <a:moveTo>
                    <a:pt x="680" y="437"/>
                  </a:moveTo>
                  <a:cubicBezTo>
                    <a:pt x="685" y="437"/>
                    <a:pt x="685" y="437"/>
                    <a:pt x="685" y="437"/>
                  </a:cubicBezTo>
                  <a:cubicBezTo>
                    <a:pt x="701" y="405"/>
                    <a:pt x="701" y="405"/>
                    <a:pt x="701" y="405"/>
                  </a:cubicBezTo>
                  <a:cubicBezTo>
                    <a:pt x="701" y="461"/>
                    <a:pt x="701" y="461"/>
                    <a:pt x="701" y="461"/>
                  </a:cubicBezTo>
                  <a:cubicBezTo>
                    <a:pt x="709" y="461"/>
                    <a:pt x="709" y="461"/>
                    <a:pt x="709" y="461"/>
                  </a:cubicBezTo>
                  <a:cubicBezTo>
                    <a:pt x="709" y="387"/>
                    <a:pt x="709" y="387"/>
                    <a:pt x="709" y="387"/>
                  </a:cubicBezTo>
                  <a:cubicBezTo>
                    <a:pt x="702" y="387"/>
                    <a:pt x="702" y="387"/>
                    <a:pt x="702" y="387"/>
                  </a:cubicBezTo>
                  <a:cubicBezTo>
                    <a:pt x="682" y="426"/>
                    <a:pt x="682" y="426"/>
                    <a:pt x="682" y="426"/>
                  </a:cubicBezTo>
                  <a:cubicBezTo>
                    <a:pt x="663" y="387"/>
                    <a:pt x="663" y="387"/>
                    <a:pt x="663" y="387"/>
                  </a:cubicBezTo>
                  <a:cubicBezTo>
                    <a:pt x="656" y="387"/>
                    <a:pt x="656" y="387"/>
                    <a:pt x="656" y="387"/>
                  </a:cubicBezTo>
                  <a:cubicBezTo>
                    <a:pt x="656" y="461"/>
                    <a:pt x="656" y="461"/>
                    <a:pt x="656" y="461"/>
                  </a:cubicBezTo>
                  <a:cubicBezTo>
                    <a:pt x="664" y="461"/>
                    <a:pt x="664" y="461"/>
                    <a:pt x="664" y="461"/>
                  </a:cubicBezTo>
                  <a:cubicBezTo>
                    <a:pt x="664" y="405"/>
                    <a:pt x="664" y="405"/>
                    <a:pt x="664" y="405"/>
                  </a:cubicBezTo>
                  <a:lnTo>
                    <a:pt x="680" y="437"/>
                  </a:lnTo>
                  <a:close/>
                  <a:moveTo>
                    <a:pt x="730" y="461"/>
                  </a:moveTo>
                  <a:cubicBezTo>
                    <a:pt x="756" y="461"/>
                    <a:pt x="756" y="461"/>
                    <a:pt x="756" y="461"/>
                  </a:cubicBezTo>
                  <a:cubicBezTo>
                    <a:pt x="769" y="461"/>
                    <a:pt x="778" y="453"/>
                    <a:pt x="778" y="441"/>
                  </a:cubicBezTo>
                  <a:cubicBezTo>
                    <a:pt x="778" y="432"/>
                    <a:pt x="773" y="426"/>
                    <a:pt x="765" y="423"/>
                  </a:cubicBezTo>
                  <a:cubicBezTo>
                    <a:pt x="765" y="423"/>
                    <a:pt x="765" y="423"/>
                    <a:pt x="765" y="423"/>
                  </a:cubicBezTo>
                  <a:cubicBezTo>
                    <a:pt x="772" y="420"/>
                    <a:pt x="776" y="415"/>
                    <a:pt x="776" y="406"/>
                  </a:cubicBezTo>
                  <a:cubicBezTo>
                    <a:pt x="776" y="395"/>
                    <a:pt x="767" y="387"/>
                    <a:pt x="754" y="387"/>
                  </a:cubicBezTo>
                  <a:cubicBezTo>
                    <a:pt x="730" y="387"/>
                    <a:pt x="730" y="387"/>
                    <a:pt x="730" y="387"/>
                  </a:cubicBezTo>
                  <a:lnTo>
                    <a:pt x="730" y="461"/>
                  </a:lnTo>
                  <a:close/>
                  <a:moveTo>
                    <a:pt x="753" y="395"/>
                  </a:moveTo>
                  <a:cubicBezTo>
                    <a:pt x="762" y="395"/>
                    <a:pt x="767" y="399"/>
                    <a:pt x="767" y="407"/>
                  </a:cubicBezTo>
                  <a:cubicBezTo>
                    <a:pt x="767" y="415"/>
                    <a:pt x="762" y="420"/>
                    <a:pt x="753" y="420"/>
                  </a:cubicBezTo>
                  <a:cubicBezTo>
                    <a:pt x="739" y="420"/>
                    <a:pt x="739" y="420"/>
                    <a:pt x="739" y="420"/>
                  </a:cubicBezTo>
                  <a:cubicBezTo>
                    <a:pt x="739" y="395"/>
                    <a:pt x="739" y="395"/>
                    <a:pt x="739" y="395"/>
                  </a:cubicBezTo>
                  <a:lnTo>
                    <a:pt x="753" y="395"/>
                  </a:lnTo>
                  <a:close/>
                  <a:moveTo>
                    <a:pt x="755" y="427"/>
                  </a:moveTo>
                  <a:cubicBezTo>
                    <a:pt x="764" y="427"/>
                    <a:pt x="769" y="432"/>
                    <a:pt x="769" y="441"/>
                  </a:cubicBezTo>
                  <a:cubicBezTo>
                    <a:pt x="769" y="449"/>
                    <a:pt x="764" y="454"/>
                    <a:pt x="755" y="454"/>
                  </a:cubicBezTo>
                  <a:cubicBezTo>
                    <a:pt x="739" y="454"/>
                    <a:pt x="739" y="454"/>
                    <a:pt x="739" y="454"/>
                  </a:cubicBezTo>
                  <a:cubicBezTo>
                    <a:pt x="739" y="427"/>
                    <a:pt x="739" y="427"/>
                    <a:pt x="739" y="427"/>
                  </a:cubicBezTo>
                  <a:lnTo>
                    <a:pt x="755" y="427"/>
                  </a:lnTo>
                  <a:close/>
                  <a:moveTo>
                    <a:pt x="805" y="387"/>
                  </a:moveTo>
                  <a:cubicBezTo>
                    <a:pt x="796" y="387"/>
                    <a:pt x="796" y="387"/>
                    <a:pt x="796" y="387"/>
                  </a:cubicBezTo>
                  <a:cubicBezTo>
                    <a:pt x="796" y="461"/>
                    <a:pt x="796" y="461"/>
                    <a:pt x="796" y="461"/>
                  </a:cubicBezTo>
                  <a:cubicBezTo>
                    <a:pt x="805" y="461"/>
                    <a:pt x="805" y="461"/>
                    <a:pt x="805" y="461"/>
                  </a:cubicBezTo>
                  <a:lnTo>
                    <a:pt x="805" y="387"/>
                  </a:lnTo>
                  <a:close/>
                  <a:moveTo>
                    <a:pt x="828" y="461"/>
                  </a:moveTo>
                  <a:cubicBezTo>
                    <a:pt x="834" y="444"/>
                    <a:pt x="834" y="444"/>
                    <a:pt x="834" y="444"/>
                  </a:cubicBezTo>
                  <a:cubicBezTo>
                    <a:pt x="862" y="444"/>
                    <a:pt x="862" y="444"/>
                    <a:pt x="862" y="444"/>
                  </a:cubicBezTo>
                  <a:cubicBezTo>
                    <a:pt x="867" y="461"/>
                    <a:pt x="867" y="461"/>
                    <a:pt x="867" y="461"/>
                  </a:cubicBezTo>
                  <a:cubicBezTo>
                    <a:pt x="876" y="461"/>
                    <a:pt x="876" y="461"/>
                    <a:pt x="876" y="461"/>
                  </a:cubicBezTo>
                  <a:cubicBezTo>
                    <a:pt x="852" y="387"/>
                    <a:pt x="852" y="387"/>
                    <a:pt x="852" y="387"/>
                  </a:cubicBezTo>
                  <a:cubicBezTo>
                    <a:pt x="844" y="387"/>
                    <a:pt x="844" y="387"/>
                    <a:pt x="844" y="387"/>
                  </a:cubicBezTo>
                  <a:cubicBezTo>
                    <a:pt x="820" y="461"/>
                    <a:pt x="820" y="461"/>
                    <a:pt x="820" y="461"/>
                  </a:cubicBezTo>
                  <a:lnTo>
                    <a:pt x="828" y="461"/>
                  </a:lnTo>
                  <a:close/>
                  <a:moveTo>
                    <a:pt x="848" y="399"/>
                  </a:moveTo>
                  <a:cubicBezTo>
                    <a:pt x="860" y="437"/>
                    <a:pt x="860" y="437"/>
                    <a:pt x="860" y="437"/>
                  </a:cubicBezTo>
                  <a:cubicBezTo>
                    <a:pt x="836" y="437"/>
                    <a:pt x="836" y="437"/>
                    <a:pt x="836" y="437"/>
                  </a:cubicBezTo>
                  <a:lnTo>
                    <a:pt x="848" y="399"/>
                  </a:lnTo>
                  <a:close/>
                </a:path>
              </a:pathLst>
            </a:custGeom>
            <a:solidFill>
              <a:srgbClr val="00BCE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7" name="Freeform 8">
              <a:extLst>
                <a:ext uri="{FF2B5EF4-FFF2-40B4-BE49-F238E27FC236}">
                  <a16:creationId xmlns:a16="http://schemas.microsoft.com/office/drawing/2014/main" id="{5597D350-2ECC-6862-3432-0059C3CC19F6}"/>
                </a:ext>
              </a:extLst>
            </p:cNvPr>
            <p:cNvSpPr>
              <a:spLocks noEditPoints="1"/>
            </p:cNvSpPr>
            <p:nvPr userDrawn="1"/>
          </p:nvSpPr>
          <p:spPr bwMode="auto">
            <a:xfrm>
              <a:off x="819150" y="3517900"/>
              <a:ext cx="434975" cy="493713"/>
            </a:xfrm>
            <a:custGeom>
              <a:avLst/>
              <a:gdLst>
                <a:gd name="T0" fmla="*/ 2147483646 w 274"/>
                <a:gd name="T1" fmla="*/ 2147483646 h 311"/>
                <a:gd name="T2" fmla="*/ 2147483646 w 274"/>
                <a:gd name="T3" fmla="*/ 0 h 311"/>
                <a:gd name="T4" fmla="*/ 0 w 274"/>
                <a:gd name="T5" fmla="*/ 2147483646 h 311"/>
                <a:gd name="T6" fmla="*/ 2147483646 w 274"/>
                <a:gd name="T7" fmla="*/ 2147483646 h 311"/>
                <a:gd name="T8" fmla="*/ 2147483646 w 274"/>
                <a:gd name="T9" fmla="*/ 2147483646 h 311"/>
                <a:gd name="T10" fmla="*/ 2147483646 w 274"/>
                <a:gd name="T11" fmla="*/ 2147483646 h 311"/>
                <a:gd name="T12" fmla="*/ 2147483646 w 274"/>
                <a:gd name="T13" fmla="*/ 2147483646 h 311"/>
                <a:gd name="T14" fmla="*/ 2147483646 w 274"/>
                <a:gd name="T15" fmla="*/ 2147483646 h 311"/>
                <a:gd name="T16" fmla="*/ 2147483646 w 274"/>
                <a:gd name="T17" fmla="*/ 2147483646 h 311"/>
                <a:gd name="T18" fmla="*/ 2147483646 w 274"/>
                <a:gd name="T19" fmla="*/ 2147483646 h 311"/>
                <a:gd name="T20" fmla="*/ 2147483646 w 274"/>
                <a:gd name="T21" fmla="*/ 2147483646 h 311"/>
                <a:gd name="T22" fmla="*/ 2147483646 w 274"/>
                <a:gd name="T23" fmla="*/ 2147483646 h 311"/>
                <a:gd name="T24" fmla="*/ 2147483646 w 274"/>
                <a:gd name="T25" fmla="*/ 2147483646 h 311"/>
                <a:gd name="T26" fmla="*/ 2147483646 w 274"/>
                <a:gd name="T27" fmla="*/ 2147483646 h 311"/>
                <a:gd name="T28" fmla="*/ 2147483646 w 274"/>
                <a:gd name="T29" fmla="*/ 2147483646 h 311"/>
                <a:gd name="T30" fmla="*/ 2147483646 w 274"/>
                <a:gd name="T31" fmla="*/ 2147483646 h 311"/>
                <a:gd name="T32" fmla="*/ 2147483646 w 274"/>
                <a:gd name="T33" fmla="*/ 2147483646 h 311"/>
                <a:gd name="T34" fmla="*/ 2147483646 w 274"/>
                <a:gd name="T35" fmla="*/ 2147483646 h 311"/>
                <a:gd name="T36" fmla="*/ 2147483646 w 274"/>
                <a:gd name="T37" fmla="*/ 2147483646 h 311"/>
                <a:gd name="T38" fmla="*/ 2147483646 w 274"/>
                <a:gd name="T39" fmla="*/ 2147483646 h 311"/>
                <a:gd name="T40" fmla="*/ 2147483646 w 274"/>
                <a:gd name="T41" fmla="*/ 2147483646 h 311"/>
                <a:gd name="T42" fmla="*/ 2147483646 w 274"/>
                <a:gd name="T43" fmla="*/ 2147483646 h 311"/>
                <a:gd name="T44" fmla="*/ 2147483646 w 274"/>
                <a:gd name="T45" fmla="*/ 2147483646 h 311"/>
                <a:gd name="T46" fmla="*/ 2147483646 w 274"/>
                <a:gd name="T47" fmla="*/ 2147483646 h 311"/>
                <a:gd name="T48" fmla="*/ 2147483646 w 274"/>
                <a:gd name="T49" fmla="*/ 2147483646 h 311"/>
                <a:gd name="T50" fmla="*/ 2147483646 w 274"/>
                <a:gd name="T51" fmla="*/ 2147483646 h 311"/>
                <a:gd name="T52" fmla="*/ 2147483646 w 274"/>
                <a:gd name="T53" fmla="*/ 2147483646 h 311"/>
                <a:gd name="T54" fmla="*/ 2147483646 w 274"/>
                <a:gd name="T55" fmla="*/ 2147483646 h 311"/>
                <a:gd name="T56" fmla="*/ 2147483646 w 274"/>
                <a:gd name="T57" fmla="*/ 2147483646 h 311"/>
                <a:gd name="T58" fmla="*/ 2147483646 w 274"/>
                <a:gd name="T59" fmla="*/ 2147483646 h 311"/>
                <a:gd name="T60" fmla="*/ 2147483646 w 274"/>
                <a:gd name="T61" fmla="*/ 2147483646 h 311"/>
                <a:gd name="T62" fmla="*/ 2147483646 w 274"/>
                <a:gd name="T63" fmla="*/ 2147483646 h 311"/>
                <a:gd name="T64" fmla="*/ 2147483646 w 274"/>
                <a:gd name="T65" fmla="*/ 2147483646 h 311"/>
                <a:gd name="T66" fmla="*/ 2147483646 w 274"/>
                <a:gd name="T67" fmla="*/ 2147483646 h 311"/>
                <a:gd name="T68" fmla="*/ 2147483646 w 274"/>
                <a:gd name="T69" fmla="*/ 2147483646 h 311"/>
                <a:gd name="T70" fmla="*/ 2147483646 w 274"/>
                <a:gd name="T71" fmla="*/ 2147483646 h 311"/>
                <a:gd name="T72" fmla="*/ 2147483646 w 274"/>
                <a:gd name="T73" fmla="*/ 2147483646 h 311"/>
                <a:gd name="T74" fmla="*/ 2147483646 w 274"/>
                <a:gd name="T75" fmla="*/ 2147483646 h 311"/>
                <a:gd name="T76" fmla="*/ 2147483646 w 274"/>
                <a:gd name="T77" fmla="*/ 2147483646 h 311"/>
                <a:gd name="T78" fmla="*/ 2147483646 w 274"/>
                <a:gd name="T79" fmla="*/ 2147483646 h 311"/>
                <a:gd name="T80" fmla="*/ 2147483646 w 274"/>
                <a:gd name="T81" fmla="*/ 2147483646 h 311"/>
                <a:gd name="T82" fmla="*/ 2147483646 w 274"/>
                <a:gd name="T83" fmla="*/ 2147483646 h 311"/>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274" h="311">
                  <a:moveTo>
                    <a:pt x="274" y="155"/>
                  </a:moveTo>
                  <a:lnTo>
                    <a:pt x="137" y="0"/>
                  </a:lnTo>
                  <a:lnTo>
                    <a:pt x="0" y="155"/>
                  </a:lnTo>
                  <a:lnTo>
                    <a:pt x="137" y="311"/>
                  </a:lnTo>
                  <a:lnTo>
                    <a:pt x="274" y="155"/>
                  </a:lnTo>
                  <a:close/>
                  <a:moveTo>
                    <a:pt x="111" y="258"/>
                  </a:moveTo>
                  <a:lnTo>
                    <a:pt x="164" y="258"/>
                  </a:lnTo>
                  <a:lnTo>
                    <a:pt x="137" y="288"/>
                  </a:lnTo>
                  <a:lnTo>
                    <a:pt x="111" y="258"/>
                  </a:lnTo>
                  <a:close/>
                  <a:moveTo>
                    <a:pt x="183" y="147"/>
                  </a:moveTo>
                  <a:lnTo>
                    <a:pt x="137" y="95"/>
                  </a:lnTo>
                  <a:lnTo>
                    <a:pt x="91" y="147"/>
                  </a:lnTo>
                  <a:lnTo>
                    <a:pt x="69" y="147"/>
                  </a:lnTo>
                  <a:lnTo>
                    <a:pt x="137" y="70"/>
                  </a:lnTo>
                  <a:lnTo>
                    <a:pt x="205" y="147"/>
                  </a:lnTo>
                  <a:lnTo>
                    <a:pt x="183" y="147"/>
                  </a:lnTo>
                  <a:close/>
                  <a:moveTo>
                    <a:pt x="164" y="147"/>
                  </a:moveTo>
                  <a:lnTo>
                    <a:pt x="111" y="147"/>
                  </a:lnTo>
                  <a:lnTo>
                    <a:pt x="137" y="117"/>
                  </a:lnTo>
                  <a:lnTo>
                    <a:pt x="164" y="147"/>
                  </a:lnTo>
                  <a:close/>
                  <a:moveTo>
                    <a:pt x="247" y="162"/>
                  </a:moveTo>
                  <a:lnTo>
                    <a:pt x="232" y="179"/>
                  </a:lnTo>
                  <a:lnTo>
                    <a:pt x="42" y="179"/>
                  </a:lnTo>
                  <a:lnTo>
                    <a:pt x="27" y="162"/>
                  </a:lnTo>
                  <a:lnTo>
                    <a:pt x="247" y="162"/>
                  </a:lnTo>
                  <a:close/>
                  <a:moveTo>
                    <a:pt x="219" y="194"/>
                  </a:moveTo>
                  <a:lnTo>
                    <a:pt x="204" y="211"/>
                  </a:lnTo>
                  <a:lnTo>
                    <a:pt x="70" y="211"/>
                  </a:lnTo>
                  <a:lnTo>
                    <a:pt x="55" y="194"/>
                  </a:lnTo>
                  <a:lnTo>
                    <a:pt x="219" y="194"/>
                  </a:lnTo>
                  <a:close/>
                  <a:moveTo>
                    <a:pt x="191" y="226"/>
                  </a:moveTo>
                  <a:lnTo>
                    <a:pt x="177" y="243"/>
                  </a:lnTo>
                  <a:lnTo>
                    <a:pt x="97" y="243"/>
                  </a:lnTo>
                  <a:lnTo>
                    <a:pt x="83" y="226"/>
                  </a:lnTo>
                  <a:lnTo>
                    <a:pt x="191" y="226"/>
                  </a:lnTo>
                  <a:close/>
                  <a:moveTo>
                    <a:pt x="247" y="147"/>
                  </a:moveTo>
                  <a:lnTo>
                    <a:pt x="225" y="147"/>
                  </a:lnTo>
                  <a:lnTo>
                    <a:pt x="137" y="47"/>
                  </a:lnTo>
                  <a:lnTo>
                    <a:pt x="49" y="147"/>
                  </a:lnTo>
                  <a:lnTo>
                    <a:pt x="27" y="147"/>
                  </a:lnTo>
                  <a:lnTo>
                    <a:pt x="137" y="22"/>
                  </a:lnTo>
                  <a:lnTo>
                    <a:pt x="247" y="14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grpSp>
      <p:pic>
        <p:nvPicPr>
          <p:cNvPr id="8" name="Picture 10">
            <a:extLst>
              <a:ext uri="{FF2B5EF4-FFF2-40B4-BE49-F238E27FC236}">
                <a16:creationId xmlns:a16="http://schemas.microsoft.com/office/drawing/2014/main" id="{C1335378-187B-F7D5-CA66-0EB530B30639}"/>
              </a:ext>
            </a:extLst>
          </p:cNvPr>
          <p:cNvPicPr>
            <a:picLocks noChangeAspect="1"/>
          </p:cNvPicPr>
          <p:nvPr userDrawn="1"/>
        </p:nvPicPr>
        <p:blipFill>
          <a:blip r:embed="rId3">
            <a:extLst>
              <a:ext uri="{28A0092B-C50C-407E-A947-70E740481C1C}">
                <a14:useLocalDpi xmlns:a14="http://schemas.microsoft.com/office/drawing/2010/main"/>
              </a:ext>
            </a:extLst>
          </a:blip>
          <a:srcRect/>
          <a:stretch>
            <a:fillRect/>
          </a:stretch>
        </p:blipFill>
        <p:spPr bwMode="auto">
          <a:xfrm>
            <a:off x="-23813" y="-654050"/>
            <a:ext cx="1614488" cy="645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279038" y="1727945"/>
            <a:ext cx="6585924" cy="1122829"/>
          </a:xfrm>
        </p:spPr>
        <p:txBody>
          <a:bodyPr anchor="b"/>
          <a:lstStyle>
            <a:lvl1pPr marL="0" algn="ctr" defTabSz="457200" rtl="0" eaLnBrk="1" latinLnBrk="0" hangingPunct="1">
              <a:lnSpc>
                <a:spcPct val="95000"/>
              </a:lnSpc>
              <a:spcBef>
                <a:spcPct val="0"/>
              </a:spcBef>
              <a:spcAft>
                <a:spcPts val="400"/>
              </a:spcAft>
              <a:buNone/>
              <a:defRPr lang="en-US" sz="3600" b="0" kern="1200" dirty="0">
                <a:solidFill>
                  <a:schemeClr val="bg1"/>
                </a:solidFill>
                <a:latin typeface="Arial" panose="020B0604020202020204" pitchFamily="34" charset="0"/>
                <a:ea typeface="+mj-ea"/>
                <a:cs typeface="Arial" panose="020B0604020202020204" pitchFamily="34" charset="0"/>
              </a:defRPr>
            </a:lvl1pPr>
          </a:lstStyle>
          <a:p>
            <a:r>
              <a:rPr lang="en-US"/>
              <a:t>Click to edit Master title style</a:t>
            </a:r>
          </a:p>
        </p:txBody>
      </p:sp>
      <p:sp>
        <p:nvSpPr>
          <p:cNvPr id="10" name="Subtitle 2"/>
          <p:cNvSpPr>
            <a:spLocks noGrp="1"/>
          </p:cNvSpPr>
          <p:nvPr>
            <p:ph type="subTitle" idx="1"/>
          </p:nvPr>
        </p:nvSpPr>
        <p:spPr>
          <a:xfrm>
            <a:off x="3449170" y="3102923"/>
            <a:ext cx="2212042" cy="453824"/>
          </a:xfrm>
        </p:spPr>
        <p:txBody>
          <a:bodyPr/>
          <a:lstStyle>
            <a:lvl1pPr marL="0" indent="0" algn="ctr">
              <a:lnSpc>
                <a:spcPct val="100000"/>
              </a:lnSpc>
              <a:spcBef>
                <a:spcPts val="0"/>
              </a:spcBef>
              <a:spcAft>
                <a:spcPts val="600"/>
              </a:spcAft>
              <a:buNone/>
              <a:defRPr sz="1200" b="0">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9" name="Footer Placeholder 4">
            <a:extLst>
              <a:ext uri="{FF2B5EF4-FFF2-40B4-BE49-F238E27FC236}">
                <a16:creationId xmlns:a16="http://schemas.microsoft.com/office/drawing/2014/main" id="{AA955A28-6C38-0A3F-09A3-D574FF26B861}"/>
              </a:ext>
            </a:extLst>
          </p:cNvPr>
          <p:cNvSpPr>
            <a:spLocks noGrp="1"/>
          </p:cNvSpPr>
          <p:nvPr>
            <p:ph type="ftr" sz="quarter" idx="10"/>
          </p:nvPr>
        </p:nvSpPr>
        <p:spPr/>
        <p:txBody>
          <a:bodyPr/>
          <a:lstStyle>
            <a:lvl1pPr>
              <a:defRPr/>
            </a:lvl1pPr>
          </a:lstStyle>
          <a:p>
            <a:pPr>
              <a:defRPr/>
            </a:pPr>
            <a:r>
              <a:rPr lang="en-US"/>
              <a:t>SECTION TITLE</a:t>
            </a:r>
          </a:p>
        </p:txBody>
      </p:sp>
      <p:sp>
        <p:nvSpPr>
          <p:cNvPr id="11" name="Slide Number Placeholder 5">
            <a:extLst>
              <a:ext uri="{FF2B5EF4-FFF2-40B4-BE49-F238E27FC236}">
                <a16:creationId xmlns:a16="http://schemas.microsoft.com/office/drawing/2014/main" id="{064D05BA-1239-BD65-92B2-E6BFF968FDB6}"/>
              </a:ext>
            </a:extLst>
          </p:cNvPr>
          <p:cNvSpPr>
            <a:spLocks noGrp="1"/>
          </p:cNvSpPr>
          <p:nvPr>
            <p:ph type="sldNum" sz="quarter" idx="11"/>
          </p:nvPr>
        </p:nvSpPr>
        <p:spPr>
          <a:xfrm>
            <a:off x="574675" y="4700588"/>
            <a:ext cx="368300" cy="273050"/>
          </a:xfrm>
        </p:spPr>
        <p:txBody>
          <a:bodyPr/>
          <a:lstStyle>
            <a:lvl1pPr>
              <a:defRPr/>
            </a:lvl1pPr>
          </a:lstStyle>
          <a:p>
            <a:fld id="{E16C4419-0EE4-49C4-8F7D-4710404488F5}" type="slidenum">
              <a:rPr lang="en-US" altLang="en-US"/>
              <a:pPr/>
              <a:t>‹#›</a:t>
            </a:fld>
            <a:endParaRPr lang="en-US" altLang="en-US"/>
          </a:p>
        </p:txBody>
      </p:sp>
    </p:spTree>
    <p:extLst>
      <p:ext uri="{BB962C8B-B14F-4D97-AF65-F5344CB8AC3E}">
        <p14:creationId xmlns:p14="http://schemas.microsoft.com/office/powerpoint/2010/main" val="1902969636"/>
      </p:ext>
    </p:extLst>
  </p:cSld>
  <p:clrMapOvr>
    <a:masterClrMapping/>
  </p:clrMapOvr>
  <p:transition spd="slow">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 Whit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9F46843-C628-E05D-E4F5-58A7E3A58450}"/>
              </a:ext>
            </a:extLst>
          </p:cNvPr>
          <p:cNvSpPr/>
          <p:nvPr userDrawn="1"/>
        </p:nvSpPr>
        <p:spPr>
          <a:xfrm>
            <a:off x="0" y="0"/>
            <a:ext cx="9144000" cy="514350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grpSp>
        <p:nvGrpSpPr>
          <p:cNvPr id="6" name="Group 7">
            <a:extLst>
              <a:ext uri="{FF2B5EF4-FFF2-40B4-BE49-F238E27FC236}">
                <a16:creationId xmlns:a16="http://schemas.microsoft.com/office/drawing/2014/main" id="{2AAB3DC9-6F73-F277-572B-829548C255E3}"/>
              </a:ext>
            </a:extLst>
          </p:cNvPr>
          <p:cNvGrpSpPr>
            <a:grpSpLocks/>
          </p:cNvGrpSpPr>
          <p:nvPr userDrawn="1"/>
        </p:nvGrpSpPr>
        <p:grpSpPr bwMode="auto">
          <a:xfrm>
            <a:off x="3976688" y="3354388"/>
            <a:ext cx="1187450" cy="1371600"/>
            <a:chOff x="3947001" y="852523"/>
            <a:chExt cx="1246863" cy="1440201"/>
          </a:xfrm>
        </p:grpSpPr>
        <p:sp>
          <p:nvSpPr>
            <p:cNvPr id="7" name="Freeform 8">
              <a:extLst>
                <a:ext uri="{FF2B5EF4-FFF2-40B4-BE49-F238E27FC236}">
                  <a16:creationId xmlns:a16="http://schemas.microsoft.com/office/drawing/2014/main" id="{2BD7D700-A9EF-480F-B825-6EFB16F58439}"/>
                </a:ext>
              </a:extLst>
            </p:cNvPr>
            <p:cNvSpPr>
              <a:spLocks noEditPoints="1"/>
            </p:cNvSpPr>
            <p:nvPr userDrawn="1"/>
          </p:nvSpPr>
          <p:spPr bwMode="auto">
            <a:xfrm>
              <a:off x="3947001" y="1807682"/>
              <a:ext cx="1246863" cy="485042"/>
            </a:xfrm>
            <a:custGeom>
              <a:avLst/>
              <a:gdLst>
                <a:gd name="T0" fmla="*/ 2147483646 w 1145"/>
                <a:gd name="T1" fmla="*/ 2147483646 h 446"/>
                <a:gd name="T2" fmla="*/ 2147483646 w 1145"/>
                <a:gd name="T3" fmla="*/ 2147483646 h 446"/>
                <a:gd name="T4" fmla="*/ 2147483646 w 1145"/>
                <a:gd name="T5" fmla="*/ 2147483646 h 446"/>
                <a:gd name="T6" fmla="*/ 2147483646 w 1145"/>
                <a:gd name="T7" fmla="*/ 0 h 446"/>
                <a:gd name="T8" fmla="*/ 2147483646 w 1145"/>
                <a:gd name="T9" fmla="*/ 2147483646 h 446"/>
                <a:gd name="T10" fmla="*/ 2147483646 w 1145"/>
                <a:gd name="T11" fmla="*/ 2147483646 h 446"/>
                <a:gd name="T12" fmla="*/ 2147483646 w 1145"/>
                <a:gd name="T13" fmla="*/ 2147483646 h 446"/>
                <a:gd name="T14" fmla="*/ 2147483646 w 1145"/>
                <a:gd name="T15" fmla="*/ 2147483646 h 446"/>
                <a:gd name="T16" fmla="*/ 2147483646 w 1145"/>
                <a:gd name="T17" fmla="*/ 2147483646 h 446"/>
                <a:gd name="T18" fmla="*/ 2147483646 w 1145"/>
                <a:gd name="T19" fmla="*/ 2147483646 h 446"/>
                <a:gd name="T20" fmla="*/ 2147483646 w 1145"/>
                <a:gd name="T21" fmla="*/ 2147483646 h 446"/>
                <a:gd name="T22" fmla="*/ 2147483646 w 1145"/>
                <a:gd name="T23" fmla="*/ 2147483646 h 446"/>
                <a:gd name="T24" fmla="*/ 2147483646 w 1145"/>
                <a:gd name="T25" fmla="*/ 2147483646 h 446"/>
                <a:gd name="T26" fmla="*/ 2147483646 w 1145"/>
                <a:gd name="T27" fmla="*/ 2147483646 h 446"/>
                <a:gd name="T28" fmla="*/ 2147483646 w 1145"/>
                <a:gd name="T29" fmla="*/ 2147483646 h 446"/>
                <a:gd name="T30" fmla="*/ 2147483646 w 1145"/>
                <a:gd name="T31" fmla="*/ 2147483646 h 446"/>
                <a:gd name="T32" fmla="*/ 2147483646 w 1145"/>
                <a:gd name="T33" fmla="*/ 2147483646 h 446"/>
                <a:gd name="T34" fmla="*/ 2147483646 w 1145"/>
                <a:gd name="T35" fmla="*/ 2147483646 h 446"/>
                <a:gd name="T36" fmla="*/ 2147483646 w 1145"/>
                <a:gd name="T37" fmla="*/ 2147483646 h 446"/>
                <a:gd name="T38" fmla="*/ 2147483646 w 1145"/>
                <a:gd name="T39" fmla="*/ 2147483646 h 446"/>
                <a:gd name="T40" fmla="*/ 2147483646 w 1145"/>
                <a:gd name="T41" fmla="*/ 2147483646 h 446"/>
                <a:gd name="T42" fmla="*/ 2147483646 w 1145"/>
                <a:gd name="T43" fmla="*/ 2147483646 h 446"/>
                <a:gd name="T44" fmla="*/ 2147483646 w 1145"/>
                <a:gd name="T45" fmla="*/ 2147483646 h 446"/>
                <a:gd name="T46" fmla="*/ 2147483646 w 1145"/>
                <a:gd name="T47" fmla="*/ 2147483646 h 446"/>
                <a:gd name="T48" fmla="*/ 2147483646 w 1145"/>
                <a:gd name="T49" fmla="*/ 2147483646 h 446"/>
                <a:gd name="T50" fmla="*/ 2147483646 w 1145"/>
                <a:gd name="T51" fmla="*/ 2147483646 h 446"/>
                <a:gd name="T52" fmla="*/ 2147483646 w 1145"/>
                <a:gd name="T53" fmla="*/ 2147483646 h 446"/>
                <a:gd name="T54" fmla="*/ 2147483646 w 1145"/>
                <a:gd name="T55" fmla="*/ 2147483646 h 446"/>
                <a:gd name="T56" fmla="*/ 2147483646 w 1145"/>
                <a:gd name="T57" fmla="*/ 2147483646 h 446"/>
                <a:gd name="T58" fmla="*/ 2147483646 w 1145"/>
                <a:gd name="T59" fmla="*/ 2147483646 h 446"/>
                <a:gd name="T60" fmla="*/ 2147483646 w 1145"/>
                <a:gd name="T61" fmla="*/ 2147483646 h 446"/>
                <a:gd name="T62" fmla="*/ 2147483646 w 1145"/>
                <a:gd name="T63" fmla="*/ 2147483646 h 446"/>
                <a:gd name="T64" fmla="*/ 2147483646 w 1145"/>
                <a:gd name="T65" fmla="*/ 2147483646 h 446"/>
                <a:gd name="T66" fmla="*/ 2147483646 w 1145"/>
                <a:gd name="T67" fmla="*/ 2147483646 h 446"/>
                <a:gd name="T68" fmla="*/ 2147483646 w 1145"/>
                <a:gd name="T69" fmla="*/ 2147483646 h 446"/>
                <a:gd name="T70" fmla="*/ 2147483646 w 1145"/>
                <a:gd name="T71" fmla="*/ 2147483646 h 446"/>
                <a:gd name="T72" fmla="*/ 2147483646 w 1145"/>
                <a:gd name="T73" fmla="*/ 2147483646 h 446"/>
                <a:gd name="T74" fmla="*/ 2147483646 w 1145"/>
                <a:gd name="T75" fmla="*/ 2147483646 h 446"/>
                <a:gd name="T76" fmla="*/ 2147483646 w 1145"/>
                <a:gd name="T77" fmla="*/ 2147483646 h 446"/>
                <a:gd name="T78" fmla="*/ 2147483646 w 1145"/>
                <a:gd name="T79" fmla="*/ 2147483646 h 446"/>
                <a:gd name="T80" fmla="*/ 2147483646 w 1145"/>
                <a:gd name="T81" fmla="*/ 2147483646 h 446"/>
                <a:gd name="T82" fmla="*/ 2147483646 w 1145"/>
                <a:gd name="T83" fmla="*/ 2147483646 h 446"/>
                <a:gd name="T84" fmla="*/ 2147483646 w 1145"/>
                <a:gd name="T85" fmla="*/ 2147483646 h 446"/>
                <a:gd name="T86" fmla="*/ 2147483646 w 1145"/>
                <a:gd name="T87" fmla="*/ 2147483646 h 446"/>
                <a:gd name="T88" fmla="*/ 2147483646 w 1145"/>
                <a:gd name="T89" fmla="*/ 2147483646 h 446"/>
                <a:gd name="T90" fmla="*/ 2147483646 w 1145"/>
                <a:gd name="T91" fmla="*/ 2147483646 h 446"/>
                <a:gd name="T92" fmla="*/ 2147483646 w 1145"/>
                <a:gd name="T93" fmla="*/ 2147483646 h 446"/>
                <a:gd name="T94" fmla="*/ 2147483646 w 1145"/>
                <a:gd name="T95" fmla="*/ 2147483646 h 446"/>
                <a:gd name="T96" fmla="*/ 2147483646 w 1145"/>
                <a:gd name="T97" fmla="*/ 2147483646 h 446"/>
                <a:gd name="T98" fmla="*/ 2147483646 w 1145"/>
                <a:gd name="T99" fmla="*/ 2147483646 h 446"/>
                <a:gd name="T100" fmla="*/ 2147483646 w 1145"/>
                <a:gd name="T101" fmla="*/ 2147483646 h 446"/>
                <a:gd name="T102" fmla="*/ 2147483646 w 1145"/>
                <a:gd name="T103" fmla="*/ 2147483646 h 446"/>
                <a:gd name="T104" fmla="*/ 2147483646 w 1145"/>
                <a:gd name="T105" fmla="*/ 2147483646 h 446"/>
                <a:gd name="T106" fmla="*/ 2147483646 w 1145"/>
                <a:gd name="T107" fmla="*/ 2147483646 h 446"/>
                <a:gd name="T108" fmla="*/ 2147483646 w 1145"/>
                <a:gd name="T109" fmla="*/ 2147483646 h 446"/>
                <a:gd name="T110" fmla="*/ 2147483646 w 1145"/>
                <a:gd name="T111" fmla="*/ 2147483646 h 446"/>
                <a:gd name="T112" fmla="*/ 2147483646 w 1145"/>
                <a:gd name="T113" fmla="*/ 2147483646 h 44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1145" h="446">
                  <a:moveTo>
                    <a:pt x="86" y="67"/>
                  </a:moveTo>
                  <a:cubicBezTo>
                    <a:pt x="86" y="109"/>
                    <a:pt x="86" y="109"/>
                    <a:pt x="86" y="109"/>
                  </a:cubicBezTo>
                  <a:cubicBezTo>
                    <a:pt x="142" y="109"/>
                    <a:pt x="142" y="109"/>
                    <a:pt x="142" y="109"/>
                  </a:cubicBezTo>
                  <a:cubicBezTo>
                    <a:pt x="142" y="122"/>
                    <a:pt x="142" y="122"/>
                    <a:pt x="142" y="122"/>
                  </a:cubicBezTo>
                  <a:cubicBezTo>
                    <a:pt x="72" y="122"/>
                    <a:pt x="72" y="122"/>
                    <a:pt x="72" y="122"/>
                  </a:cubicBezTo>
                  <a:cubicBezTo>
                    <a:pt x="72" y="1"/>
                    <a:pt x="72" y="1"/>
                    <a:pt x="72" y="1"/>
                  </a:cubicBezTo>
                  <a:cubicBezTo>
                    <a:pt x="141" y="1"/>
                    <a:pt x="141" y="1"/>
                    <a:pt x="141" y="1"/>
                  </a:cubicBezTo>
                  <a:cubicBezTo>
                    <a:pt x="141" y="14"/>
                    <a:pt x="141" y="14"/>
                    <a:pt x="141" y="14"/>
                  </a:cubicBezTo>
                  <a:cubicBezTo>
                    <a:pt x="86" y="14"/>
                    <a:pt x="86" y="14"/>
                    <a:pt x="86" y="14"/>
                  </a:cubicBezTo>
                  <a:cubicBezTo>
                    <a:pt x="86" y="54"/>
                    <a:pt x="86" y="54"/>
                    <a:pt x="86" y="54"/>
                  </a:cubicBezTo>
                  <a:cubicBezTo>
                    <a:pt x="136" y="54"/>
                    <a:pt x="136" y="54"/>
                    <a:pt x="136" y="54"/>
                  </a:cubicBezTo>
                  <a:cubicBezTo>
                    <a:pt x="136" y="67"/>
                    <a:pt x="136" y="67"/>
                    <a:pt x="136" y="67"/>
                  </a:cubicBezTo>
                  <a:lnTo>
                    <a:pt x="86" y="67"/>
                  </a:lnTo>
                  <a:close/>
                  <a:moveTo>
                    <a:pt x="248" y="1"/>
                  </a:moveTo>
                  <a:cubicBezTo>
                    <a:pt x="235" y="1"/>
                    <a:pt x="235" y="1"/>
                    <a:pt x="235" y="1"/>
                  </a:cubicBezTo>
                  <a:cubicBezTo>
                    <a:pt x="235" y="93"/>
                    <a:pt x="235" y="93"/>
                    <a:pt x="235" y="93"/>
                  </a:cubicBezTo>
                  <a:cubicBezTo>
                    <a:pt x="184" y="1"/>
                    <a:pt x="184" y="1"/>
                    <a:pt x="184" y="1"/>
                  </a:cubicBezTo>
                  <a:cubicBezTo>
                    <a:pt x="172" y="1"/>
                    <a:pt x="172" y="1"/>
                    <a:pt x="172" y="1"/>
                  </a:cubicBezTo>
                  <a:cubicBezTo>
                    <a:pt x="172" y="122"/>
                    <a:pt x="172" y="122"/>
                    <a:pt x="172" y="122"/>
                  </a:cubicBezTo>
                  <a:cubicBezTo>
                    <a:pt x="185" y="122"/>
                    <a:pt x="185" y="122"/>
                    <a:pt x="185" y="122"/>
                  </a:cubicBezTo>
                  <a:cubicBezTo>
                    <a:pt x="185" y="29"/>
                    <a:pt x="185" y="29"/>
                    <a:pt x="185" y="29"/>
                  </a:cubicBezTo>
                  <a:cubicBezTo>
                    <a:pt x="237" y="122"/>
                    <a:pt x="237" y="122"/>
                    <a:pt x="237" y="122"/>
                  </a:cubicBezTo>
                  <a:cubicBezTo>
                    <a:pt x="248" y="122"/>
                    <a:pt x="248" y="122"/>
                    <a:pt x="248" y="122"/>
                  </a:cubicBezTo>
                  <a:lnTo>
                    <a:pt x="248" y="1"/>
                  </a:lnTo>
                  <a:close/>
                  <a:moveTo>
                    <a:pt x="322" y="74"/>
                  </a:moveTo>
                  <a:cubicBezTo>
                    <a:pt x="345" y="74"/>
                    <a:pt x="345" y="74"/>
                    <a:pt x="345" y="74"/>
                  </a:cubicBezTo>
                  <a:cubicBezTo>
                    <a:pt x="345" y="88"/>
                    <a:pt x="345" y="88"/>
                    <a:pt x="345" y="88"/>
                  </a:cubicBezTo>
                  <a:cubicBezTo>
                    <a:pt x="345" y="101"/>
                    <a:pt x="335" y="111"/>
                    <a:pt x="319" y="111"/>
                  </a:cubicBezTo>
                  <a:cubicBezTo>
                    <a:pt x="303" y="111"/>
                    <a:pt x="293" y="100"/>
                    <a:pt x="293" y="86"/>
                  </a:cubicBezTo>
                  <a:cubicBezTo>
                    <a:pt x="293" y="38"/>
                    <a:pt x="293" y="38"/>
                    <a:pt x="293" y="38"/>
                  </a:cubicBezTo>
                  <a:cubicBezTo>
                    <a:pt x="293" y="23"/>
                    <a:pt x="303" y="12"/>
                    <a:pt x="319" y="12"/>
                  </a:cubicBezTo>
                  <a:cubicBezTo>
                    <a:pt x="335" y="12"/>
                    <a:pt x="344" y="21"/>
                    <a:pt x="344" y="34"/>
                  </a:cubicBezTo>
                  <a:cubicBezTo>
                    <a:pt x="344" y="37"/>
                    <a:pt x="344" y="37"/>
                    <a:pt x="344" y="37"/>
                  </a:cubicBezTo>
                  <a:cubicBezTo>
                    <a:pt x="358" y="37"/>
                    <a:pt x="358" y="37"/>
                    <a:pt x="358" y="37"/>
                  </a:cubicBezTo>
                  <a:cubicBezTo>
                    <a:pt x="358" y="34"/>
                    <a:pt x="358" y="34"/>
                    <a:pt x="358" y="34"/>
                  </a:cubicBezTo>
                  <a:cubicBezTo>
                    <a:pt x="358" y="13"/>
                    <a:pt x="342" y="0"/>
                    <a:pt x="319" y="0"/>
                  </a:cubicBezTo>
                  <a:cubicBezTo>
                    <a:pt x="295" y="0"/>
                    <a:pt x="279" y="14"/>
                    <a:pt x="279" y="38"/>
                  </a:cubicBezTo>
                  <a:cubicBezTo>
                    <a:pt x="279" y="85"/>
                    <a:pt x="279" y="85"/>
                    <a:pt x="279" y="85"/>
                  </a:cubicBezTo>
                  <a:cubicBezTo>
                    <a:pt x="279" y="109"/>
                    <a:pt x="296" y="124"/>
                    <a:pt x="319" y="124"/>
                  </a:cubicBezTo>
                  <a:cubicBezTo>
                    <a:pt x="342" y="124"/>
                    <a:pt x="358" y="110"/>
                    <a:pt x="358" y="87"/>
                  </a:cubicBezTo>
                  <a:cubicBezTo>
                    <a:pt x="358" y="63"/>
                    <a:pt x="358" y="63"/>
                    <a:pt x="358" y="63"/>
                  </a:cubicBezTo>
                  <a:cubicBezTo>
                    <a:pt x="322" y="63"/>
                    <a:pt x="322" y="63"/>
                    <a:pt x="322" y="63"/>
                  </a:cubicBezTo>
                  <a:lnTo>
                    <a:pt x="322" y="74"/>
                  </a:lnTo>
                  <a:close/>
                  <a:moveTo>
                    <a:pt x="403" y="1"/>
                  </a:moveTo>
                  <a:cubicBezTo>
                    <a:pt x="389" y="1"/>
                    <a:pt x="389" y="1"/>
                    <a:pt x="389" y="1"/>
                  </a:cubicBezTo>
                  <a:cubicBezTo>
                    <a:pt x="389" y="122"/>
                    <a:pt x="389" y="122"/>
                    <a:pt x="389" y="122"/>
                  </a:cubicBezTo>
                  <a:cubicBezTo>
                    <a:pt x="403" y="122"/>
                    <a:pt x="403" y="122"/>
                    <a:pt x="403" y="122"/>
                  </a:cubicBezTo>
                  <a:lnTo>
                    <a:pt x="403" y="1"/>
                  </a:lnTo>
                  <a:close/>
                  <a:moveTo>
                    <a:pt x="516" y="1"/>
                  </a:moveTo>
                  <a:cubicBezTo>
                    <a:pt x="503" y="1"/>
                    <a:pt x="503" y="1"/>
                    <a:pt x="503" y="1"/>
                  </a:cubicBezTo>
                  <a:cubicBezTo>
                    <a:pt x="503" y="93"/>
                    <a:pt x="503" y="93"/>
                    <a:pt x="503" y="93"/>
                  </a:cubicBezTo>
                  <a:cubicBezTo>
                    <a:pt x="452" y="1"/>
                    <a:pt x="452" y="1"/>
                    <a:pt x="452" y="1"/>
                  </a:cubicBezTo>
                  <a:cubicBezTo>
                    <a:pt x="439" y="1"/>
                    <a:pt x="439" y="1"/>
                    <a:pt x="439" y="1"/>
                  </a:cubicBezTo>
                  <a:cubicBezTo>
                    <a:pt x="439" y="122"/>
                    <a:pt x="439" y="122"/>
                    <a:pt x="439" y="122"/>
                  </a:cubicBezTo>
                  <a:cubicBezTo>
                    <a:pt x="452" y="122"/>
                    <a:pt x="452" y="122"/>
                    <a:pt x="452" y="122"/>
                  </a:cubicBezTo>
                  <a:cubicBezTo>
                    <a:pt x="452" y="29"/>
                    <a:pt x="452" y="29"/>
                    <a:pt x="452" y="29"/>
                  </a:cubicBezTo>
                  <a:cubicBezTo>
                    <a:pt x="504" y="122"/>
                    <a:pt x="504" y="122"/>
                    <a:pt x="504" y="122"/>
                  </a:cubicBezTo>
                  <a:cubicBezTo>
                    <a:pt x="516" y="122"/>
                    <a:pt x="516" y="122"/>
                    <a:pt x="516" y="122"/>
                  </a:cubicBezTo>
                  <a:lnTo>
                    <a:pt x="516" y="1"/>
                  </a:lnTo>
                  <a:close/>
                  <a:moveTo>
                    <a:pt x="614" y="67"/>
                  </a:moveTo>
                  <a:cubicBezTo>
                    <a:pt x="614" y="54"/>
                    <a:pt x="614" y="54"/>
                    <a:pt x="614" y="54"/>
                  </a:cubicBezTo>
                  <a:cubicBezTo>
                    <a:pt x="564" y="54"/>
                    <a:pt x="564" y="54"/>
                    <a:pt x="564" y="54"/>
                  </a:cubicBezTo>
                  <a:cubicBezTo>
                    <a:pt x="564" y="14"/>
                    <a:pt x="564" y="14"/>
                    <a:pt x="564" y="14"/>
                  </a:cubicBezTo>
                  <a:cubicBezTo>
                    <a:pt x="619" y="14"/>
                    <a:pt x="619" y="14"/>
                    <a:pt x="619" y="14"/>
                  </a:cubicBezTo>
                  <a:cubicBezTo>
                    <a:pt x="619" y="1"/>
                    <a:pt x="619" y="1"/>
                    <a:pt x="619" y="1"/>
                  </a:cubicBezTo>
                  <a:cubicBezTo>
                    <a:pt x="550" y="1"/>
                    <a:pt x="550" y="1"/>
                    <a:pt x="550" y="1"/>
                  </a:cubicBezTo>
                  <a:cubicBezTo>
                    <a:pt x="550" y="122"/>
                    <a:pt x="550" y="122"/>
                    <a:pt x="550" y="122"/>
                  </a:cubicBezTo>
                  <a:cubicBezTo>
                    <a:pt x="620" y="122"/>
                    <a:pt x="620" y="122"/>
                    <a:pt x="620" y="122"/>
                  </a:cubicBezTo>
                  <a:cubicBezTo>
                    <a:pt x="620" y="109"/>
                    <a:pt x="620" y="109"/>
                    <a:pt x="620" y="109"/>
                  </a:cubicBezTo>
                  <a:cubicBezTo>
                    <a:pt x="564" y="109"/>
                    <a:pt x="564" y="109"/>
                    <a:pt x="564" y="109"/>
                  </a:cubicBezTo>
                  <a:cubicBezTo>
                    <a:pt x="564" y="67"/>
                    <a:pt x="564" y="67"/>
                    <a:pt x="564" y="67"/>
                  </a:cubicBezTo>
                  <a:lnTo>
                    <a:pt x="614" y="67"/>
                  </a:lnTo>
                  <a:close/>
                  <a:moveTo>
                    <a:pt x="710" y="67"/>
                  </a:moveTo>
                  <a:cubicBezTo>
                    <a:pt x="710" y="54"/>
                    <a:pt x="710" y="54"/>
                    <a:pt x="710" y="54"/>
                  </a:cubicBezTo>
                  <a:cubicBezTo>
                    <a:pt x="660" y="54"/>
                    <a:pt x="660" y="54"/>
                    <a:pt x="660" y="54"/>
                  </a:cubicBezTo>
                  <a:cubicBezTo>
                    <a:pt x="660" y="14"/>
                    <a:pt x="660" y="14"/>
                    <a:pt x="660" y="14"/>
                  </a:cubicBezTo>
                  <a:cubicBezTo>
                    <a:pt x="715" y="14"/>
                    <a:pt x="715" y="14"/>
                    <a:pt x="715" y="14"/>
                  </a:cubicBezTo>
                  <a:cubicBezTo>
                    <a:pt x="715" y="1"/>
                    <a:pt x="715" y="1"/>
                    <a:pt x="715" y="1"/>
                  </a:cubicBezTo>
                  <a:cubicBezTo>
                    <a:pt x="646" y="1"/>
                    <a:pt x="646" y="1"/>
                    <a:pt x="646" y="1"/>
                  </a:cubicBezTo>
                  <a:cubicBezTo>
                    <a:pt x="646" y="122"/>
                    <a:pt x="646" y="122"/>
                    <a:pt x="646" y="122"/>
                  </a:cubicBezTo>
                  <a:cubicBezTo>
                    <a:pt x="716" y="122"/>
                    <a:pt x="716" y="122"/>
                    <a:pt x="716" y="122"/>
                  </a:cubicBezTo>
                  <a:cubicBezTo>
                    <a:pt x="716" y="109"/>
                    <a:pt x="716" y="109"/>
                    <a:pt x="716" y="109"/>
                  </a:cubicBezTo>
                  <a:cubicBezTo>
                    <a:pt x="660" y="109"/>
                    <a:pt x="660" y="109"/>
                    <a:pt x="660" y="109"/>
                  </a:cubicBezTo>
                  <a:cubicBezTo>
                    <a:pt x="660" y="67"/>
                    <a:pt x="660" y="67"/>
                    <a:pt x="660" y="67"/>
                  </a:cubicBezTo>
                  <a:lnTo>
                    <a:pt x="710" y="67"/>
                  </a:lnTo>
                  <a:close/>
                  <a:moveTo>
                    <a:pt x="822" y="122"/>
                  </a:moveTo>
                  <a:cubicBezTo>
                    <a:pt x="799" y="71"/>
                    <a:pt x="799" y="71"/>
                    <a:pt x="799" y="71"/>
                  </a:cubicBezTo>
                  <a:cubicBezTo>
                    <a:pt x="813" y="66"/>
                    <a:pt x="822" y="53"/>
                    <a:pt x="822" y="37"/>
                  </a:cubicBezTo>
                  <a:cubicBezTo>
                    <a:pt x="822" y="16"/>
                    <a:pt x="805" y="1"/>
                    <a:pt x="781" y="1"/>
                  </a:cubicBezTo>
                  <a:cubicBezTo>
                    <a:pt x="744" y="1"/>
                    <a:pt x="744" y="1"/>
                    <a:pt x="744" y="1"/>
                  </a:cubicBezTo>
                  <a:cubicBezTo>
                    <a:pt x="744" y="122"/>
                    <a:pt x="744" y="122"/>
                    <a:pt x="744" y="122"/>
                  </a:cubicBezTo>
                  <a:cubicBezTo>
                    <a:pt x="758" y="122"/>
                    <a:pt x="758" y="122"/>
                    <a:pt x="758" y="122"/>
                  </a:cubicBezTo>
                  <a:cubicBezTo>
                    <a:pt x="758" y="74"/>
                    <a:pt x="758" y="74"/>
                    <a:pt x="758" y="74"/>
                  </a:cubicBezTo>
                  <a:cubicBezTo>
                    <a:pt x="780" y="74"/>
                    <a:pt x="780" y="74"/>
                    <a:pt x="780" y="74"/>
                  </a:cubicBezTo>
                  <a:cubicBezTo>
                    <a:pt x="782" y="74"/>
                    <a:pt x="784" y="74"/>
                    <a:pt x="785" y="74"/>
                  </a:cubicBezTo>
                  <a:cubicBezTo>
                    <a:pt x="806" y="122"/>
                    <a:pt x="806" y="122"/>
                    <a:pt x="806" y="122"/>
                  </a:cubicBezTo>
                  <a:lnTo>
                    <a:pt x="822" y="122"/>
                  </a:lnTo>
                  <a:close/>
                  <a:moveTo>
                    <a:pt x="780" y="14"/>
                  </a:moveTo>
                  <a:cubicBezTo>
                    <a:pt x="797" y="14"/>
                    <a:pt x="807" y="23"/>
                    <a:pt x="807" y="38"/>
                  </a:cubicBezTo>
                  <a:cubicBezTo>
                    <a:pt x="807" y="52"/>
                    <a:pt x="797" y="62"/>
                    <a:pt x="780" y="62"/>
                  </a:cubicBezTo>
                  <a:cubicBezTo>
                    <a:pt x="758" y="62"/>
                    <a:pt x="758" y="62"/>
                    <a:pt x="758" y="62"/>
                  </a:cubicBezTo>
                  <a:cubicBezTo>
                    <a:pt x="758" y="14"/>
                    <a:pt x="758" y="14"/>
                    <a:pt x="758" y="14"/>
                  </a:cubicBezTo>
                  <a:lnTo>
                    <a:pt x="780" y="14"/>
                  </a:lnTo>
                  <a:close/>
                  <a:moveTo>
                    <a:pt x="920" y="36"/>
                  </a:moveTo>
                  <a:cubicBezTo>
                    <a:pt x="920" y="33"/>
                    <a:pt x="920" y="33"/>
                    <a:pt x="920" y="33"/>
                  </a:cubicBezTo>
                  <a:cubicBezTo>
                    <a:pt x="920" y="13"/>
                    <a:pt x="905" y="0"/>
                    <a:pt x="883" y="0"/>
                  </a:cubicBezTo>
                  <a:cubicBezTo>
                    <a:pt x="861" y="0"/>
                    <a:pt x="846" y="12"/>
                    <a:pt x="846" y="31"/>
                  </a:cubicBezTo>
                  <a:cubicBezTo>
                    <a:pt x="846" y="47"/>
                    <a:pt x="857" y="56"/>
                    <a:pt x="871" y="61"/>
                  </a:cubicBezTo>
                  <a:cubicBezTo>
                    <a:pt x="888" y="68"/>
                    <a:pt x="888" y="68"/>
                    <a:pt x="888" y="68"/>
                  </a:cubicBezTo>
                  <a:cubicBezTo>
                    <a:pt x="899" y="72"/>
                    <a:pt x="908" y="77"/>
                    <a:pt x="908" y="90"/>
                  </a:cubicBezTo>
                  <a:cubicBezTo>
                    <a:pt x="908" y="103"/>
                    <a:pt x="899" y="112"/>
                    <a:pt x="883" y="112"/>
                  </a:cubicBezTo>
                  <a:cubicBezTo>
                    <a:pt x="867" y="112"/>
                    <a:pt x="857" y="103"/>
                    <a:pt x="857" y="91"/>
                  </a:cubicBezTo>
                  <a:cubicBezTo>
                    <a:pt x="857" y="87"/>
                    <a:pt x="857" y="87"/>
                    <a:pt x="857" y="87"/>
                  </a:cubicBezTo>
                  <a:cubicBezTo>
                    <a:pt x="843" y="87"/>
                    <a:pt x="843" y="87"/>
                    <a:pt x="843" y="87"/>
                  </a:cubicBezTo>
                  <a:cubicBezTo>
                    <a:pt x="843" y="90"/>
                    <a:pt x="843" y="90"/>
                    <a:pt x="843" y="90"/>
                  </a:cubicBezTo>
                  <a:cubicBezTo>
                    <a:pt x="843" y="111"/>
                    <a:pt x="860" y="124"/>
                    <a:pt x="883" y="124"/>
                  </a:cubicBezTo>
                  <a:cubicBezTo>
                    <a:pt x="906" y="124"/>
                    <a:pt x="922" y="110"/>
                    <a:pt x="922" y="89"/>
                  </a:cubicBezTo>
                  <a:cubicBezTo>
                    <a:pt x="922" y="68"/>
                    <a:pt x="907" y="61"/>
                    <a:pt x="893" y="55"/>
                  </a:cubicBezTo>
                  <a:cubicBezTo>
                    <a:pt x="873" y="47"/>
                    <a:pt x="873" y="47"/>
                    <a:pt x="873" y="47"/>
                  </a:cubicBezTo>
                  <a:cubicBezTo>
                    <a:pt x="865" y="44"/>
                    <a:pt x="859" y="38"/>
                    <a:pt x="859" y="29"/>
                  </a:cubicBezTo>
                  <a:cubicBezTo>
                    <a:pt x="859" y="19"/>
                    <a:pt x="868" y="11"/>
                    <a:pt x="883" y="11"/>
                  </a:cubicBezTo>
                  <a:cubicBezTo>
                    <a:pt x="898" y="11"/>
                    <a:pt x="906" y="21"/>
                    <a:pt x="906" y="33"/>
                  </a:cubicBezTo>
                  <a:cubicBezTo>
                    <a:pt x="906" y="36"/>
                    <a:pt x="906" y="36"/>
                    <a:pt x="906" y="36"/>
                  </a:cubicBezTo>
                  <a:lnTo>
                    <a:pt x="920" y="36"/>
                  </a:lnTo>
                  <a:close/>
                  <a:moveTo>
                    <a:pt x="1073" y="53"/>
                  </a:moveTo>
                  <a:cubicBezTo>
                    <a:pt x="1025" y="53"/>
                    <a:pt x="1025" y="53"/>
                    <a:pt x="1025" y="53"/>
                  </a:cubicBezTo>
                  <a:cubicBezTo>
                    <a:pt x="1008" y="53"/>
                    <a:pt x="1002" y="44"/>
                    <a:pt x="1002" y="32"/>
                  </a:cubicBezTo>
                  <a:cubicBezTo>
                    <a:pt x="1002" y="20"/>
                    <a:pt x="1009" y="12"/>
                    <a:pt x="1022" y="12"/>
                  </a:cubicBezTo>
                  <a:cubicBezTo>
                    <a:pt x="1036" y="12"/>
                    <a:pt x="1043" y="20"/>
                    <a:pt x="1043" y="32"/>
                  </a:cubicBezTo>
                  <a:cubicBezTo>
                    <a:pt x="1043" y="35"/>
                    <a:pt x="1043" y="35"/>
                    <a:pt x="1043" y="35"/>
                  </a:cubicBezTo>
                  <a:cubicBezTo>
                    <a:pt x="1056" y="35"/>
                    <a:pt x="1056" y="35"/>
                    <a:pt x="1056" y="35"/>
                  </a:cubicBezTo>
                  <a:cubicBezTo>
                    <a:pt x="1056" y="32"/>
                    <a:pt x="1056" y="32"/>
                    <a:pt x="1056" y="32"/>
                  </a:cubicBezTo>
                  <a:cubicBezTo>
                    <a:pt x="1056" y="13"/>
                    <a:pt x="1043" y="0"/>
                    <a:pt x="1022" y="0"/>
                  </a:cubicBezTo>
                  <a:cubicBezTo>
                    <a:pt x="1002" y="0"/>
                    <a:pt x="988" y="12"/>
                    <a:pt x="988" y="31"/>
                  </a:cubicBezTo>
                  <a:cubicBezTo>
                    <a:pt x="988" y="44"/>
                    <a:pt x="993" y="54"/>
                    <a:pt x="1004" y="59"/>
                  </a:cubicBezTo>
                  <a:cubicBezTo>
                    <a:pt x="990" y="64"/>
                    <a:pt x="983" y="75"/>
                    <a:pt x="983" y="89"/>
                  </a:cubicBezTo>
                  <a:cubicBezTo>
                    <a:pt x="983" y="110"/>
                    <a:pt x="999" y="124"/>
                    <a:pt x="1023" y="124"/>
                  </a:cubicBezTo>
                  <a:cubicBezTo>
                    <a:pt x="1046" y="124"/>
                    <a:pt x="1061" y="109"/>
                    <a:pt x="1061" y="87"/>
                  </a:cubicBezTo>
                  <a:cubicBezTo>
                    <a:pt x="1061" y="64"/>
                    <a:pt x="1061" y="64"/>
                    <a:pt x="1061" y="64"/>
                  </a:cubicBezTo>
                  <a:cubicBezTo>
                    <a:pt x="1073" y="64"/>
                    <a:pt x="1073" y="64"/>
                    <a:pt x="1073" y="64"/>
                  </a:cubicBezTo>
                  <a:lnTo>
                    <a:pt x="1073" y="53"/>
                  </a:lnTo>
                  <a:close/>
                  <a:moveTo>
                    <a:pt x="1048" y="87"/>
                  </a:moveTo>
                  <a:cubicBezTo>
                    <a:pt x="1048" y="102"/>
                    <a:pt x="1039" y="112"/>
                    <a:pt x="1023" y="112"/>
                  </a:cubicBezTo>
                  <a:cubicBezTo>
                    <a:pt x="1006" y="112"/>
                    <a:pt x="997" y="102"/>
                    <a:pt x="997" y="88"/>
                  </a:cubicBezTo>
                  <a:cubicBezTo>
                    <a:pt x="997" y="76"/>
                    <a:pt x="1005" y="64"/>
                    <a:pt x="1025" y="64"/>
                  </a:cubicBezTo>
                  <a:cubicBezTo>
                    <a:pt x="1048" y="64"/>
                    <a:pt x="1048" y="64"/>
                    <a:pt x="1048" y="64"/>
                  </a:cubicBezTo>
                  <a:cubicBezTo>
                    <a:pt x="1048" y="87"/>
                    <a:pt x="1048" y="87"/>
                    <a:pt x="1048" y="87"/>
                  </a:cubicBezTo>
                  <a:moveTo>
                    <a:pt x="43" y="259"/>
                  </a:moveTo>
                  <a:cubicBezTo>
                    <a:pt x="66" y="259"/>
                    <a:pt x="66" y="259"/>
                    <a:pt x="66" y="259"/>
                  </a:cubicBezTo>
                  <a:cubicBezTo>
                    <a:pt x="66" y="272"/>
                    <a:pt x="66" y="272"/>
                    <a:pt x="66" y="272"/>
                  </a:cubicBezTo>
                  <a:cubicBezTo>
                    <a:pt x="66" y="286"/>
                    <a:pt x="56" y="296"/>
                    <a:pt x="40" y="296"/>
                  </a:cubicBezTo>
                  <a:cubicBezTo>
                    <a:pt x="23" y="296"/>
                    <a:pt x="14" y="285"/>
                    <a:pt x="14" y="270"/>
                  </a:cubicBezTo>
                  <a:cubicBezTo>
                    <a:pt x="14" y="223"/>
                    <a:pt x="14" y="223"/>
                    <a:pt x="14" y="223"/>
                  </a:cubicBezTo>
                  <a:cubicBezTo>
                    <a:pt x="14" y="208"/>
                    <a:pt x="23" y="197"/>
                    <a:pt x="40" y="197"/>
                  </a:cubicBezTo>
                  <a:cubicBezTo>
                    <a:pt x="56" y="197"/>
                    <a:pt x="65" y="206"/>
                    <a:pt x="65" y="219"/>
                  </a:cubicBezTo>
                  <a:cubicBezTo>
                    <a:pt x="65" y="222"/>
                    <a:pt x="65" y="222"/>
                    <a:pt x="65" y="222"/>
                  </a:cubicBezTo>
                  <a:cubicBezTo>
                    <a:pt x="79" y="222"/>
                    <a:pt x="79" y="222"/>
                    <a:pt x="79" y="222"/>
                  </a:cubicBezTo>
                  <a:cubicBezTo>
                    <a:pt x="79" y="219"/>
                    <a:pt x="79" y="219"/>
                    <a:pt x="79" y="219"/>
                  </a:cubicBezTo>
                  <a:cubicBezTo>
                    <a:pt x="79" y="198"/>
                    <a:pt x="63" y="184"/>
                    <a:pt x="40" y="184"/>
                  </a:cubicBezTo>
                  <a:cubicBezTo>
                    <a:pt x="16" y="184"/>
                    <a:pt x="0" y="199"/>
                    <a:pt x="0" y="223"/>
                  </a:cubicBezTo>
                  <a:cubicBezTo>
                    <a:pt x="0" y="270"/>
                    <a:pt x="0" y="270"/>
                    <a:pt x="0" y="270"/>
                  </a:cubicBezTo>
                  <a:cubicBezTo>
                    <a:pt x="0" y="294"/>
                    <a:pt x="17" y="309"/>
                    <a:pt x="40" y="309"/>
                  </a:cubicBezTo>
                  <a:cubicBezTo>
                    <a:pt x="63" y="309"/>
                    <a:pt x="79" y="295"/>
                    <a:pt x="79" y="272"/>
                  </a:cubicBezTo>
                  <a:cubicBezTo>
                    <a:pt x="79" y="248"/>
                    <a:pt x="79" y="248"/>
                    <a:pt x="79" y="248"/>
                  </a:cubicBezTo>
                  <a:cubicBezTo>
                    <a:pt x="43" y="248"/>
                    <a:pt x="43" y="248"/>
                    <a:pt x="43" y="248"/>
                  </a:cubicBezTo>
                  <a:lnTo>
                    <a:pt x="43" y="259"/>
                  </a:lnTo>
                  <a:close/>
                  <a:moveTo>
                    <a:pt x="169" y="251"/>
                  </a:moveTo>
                  <a:cubicBezTo>
                    <a:pt x="169" y="239"/>
                    <a:pt x="169" y="239"/>
                    <a:pt x="169" y="239"/>
                  </a:cubicBezTo>
                  <a:cubicBezTo>
                    <a:pt x="119" y="239"/>
                    <a:pt x="119" y="239"/>
                    <a:pt x="119" y="239"/>
                  </a:cubicBezTo>
                  <a:cubicBezTo>
                    <a:pt x="119" y="199"/>
                    <a:pt x="119" y="199"/>
                    <a:pt x="119" y="199"/>
                  </a:cubicBezTo>
                  <a:cubicBezTo>
                    <a:pt x="173" y="199"/>
                    <a:pt x="173" y="199"/>
                    <a:pt x="173" y="199"/>
                  </a:cubicBezTo>
                  <a:cubicBezTo>
                    <a:pt x="173" y="186"/>
                    <a:pt x="173" y="186"/>
                    <a:pt x="173" y="186"/>
                  </a:cubicBezTo>
                  <a:cubicBezTo>
                    <a:pt x="105" y="186"/>
                    <a:pt x="105" y="186"/>
                    <a:pt x="105" y="186"/>
                  </a:cubicBezTo>
                  <a:cubicBezTo>
                    <a:pt x="105" y="307"/>
                    <a:pt x="105" y="307"/>
                    <a:pt x="105" y="307"/>
                  </a:cubicBezTo>
                  <a:cubicBezTo>
                    <a:pt x="175" y="307"/>
                    <a:pt x="175" y="307"/>
                    <a:pt x="175" y="307"/>
                  </a:cubicBezTo>
                  <a:cubicBezTo>
                    <a:pt x="175" y="294"/>
                    <a:pt x="175" y="294"/>
                    <a:pt x="175" y="294"/>
                  </a:cubicBezTo>
                  <a:cubicBezTo>
                    <a:pt x="119" y="294"/>
                    <a:pt x="119" y="294"/>
                    <a:pt x="119" y="294"/>
                  </a:cubicBezTo>
                  <a:cubicBezTo>
                    <a:pt x="119" y="251"/>
                    <a:pt x="119" y="251"/>
                    <a:pt x="119" y="251"/>
                  </a:cubicBezTo>
                  <a:lnTo>
                    <a:pt x="169" y="251"/>
                  </a:lnTo>
                  <a:close/>
                  <a:moveTo>
                    <a:pt x="275" y="223"/>
                  </a:moveTo>
                  <a:cubicBezTo>
                    <a:pt x="275" y="199"/>
                    <a:pt x="259" y="184"/>
                    <a:pt x="235" y="184"/>
                  </a:cubicBezTo>
                  <a:cubicBezTo>
                    <a:pt x="211" y="184"/>
                    <a:pt x="196" y="199"/>
                    <a:pt x="196" y="223"/>
                  </a:cubicBezTo>
                  <a:cubicBezTo>
                    <a:pt x="196" y="270"/>
                    <a:pt x="196" y="270"/>
                    <a:pt x="196" y="270"/>
                  </a:cubicBezTo>
                  <a:cubicBezTo>
                    <a:pt x="196" y="294"/>
                    <a:pt x="212" y="309"/>
                    <a:pt x="235" y="309"/>
                  </a:cubicBezTo>
                  <a:cubicBezTo>
                    <a:pt x="259" y="309"/>
                    <a:pt x="275" y="294"/>
                    <a:pt x="275" y="270"/>
                  </a:cubicBezTo>
                  <a:lnTo>
                    <a:pt x="275" y="223"/>
                  </a:lnTo>
                  <a:close/>
                  <a:moveTo>
                    <a:pt x="210" y="223"/>
                  </a:moveTo>
                  <a:cubicBezTo>
                    <a:pt x="210" y="208"/>
                    <a:pt x="219" y="197"/>
                    <a:pt x="235" y="197"/>
                  </a:cubicBezTo>
                  <a:cubicBezTo>
                    <a:pt x="252" y="197"/>
                    <a:pt x="261" y="208"/>
                    <a:pt x="261" y="223"/>
                  </a:cubicBezTo>
                  <a:cubicBezTo>
                    <a:pt x="261" y="270"/>
                    <a:pt x="261" y="270"/>
                    <a:pt x="261" y="270"/>
                  </a:cubicBezTo>
                  <a:cubicBezTo>
                    <a:pt x="261" y="285"/>
                    <a:pt x="252" y="296"/>
                    <a:pt x="235" y="296"/>
                  </a:cubicBezTo>
                  <a:cubicBezTo>
                    <a:pt x="219" y="296"/>
                    <a:pt x="210" y="285"/>
                    <a:pt x="210" y="270"/>
                  </a:cubicBezTo>
                  <a:lnTo>
                    <a:pt x="210" y="223"/>
                  </a:lnTo>
                  <a:close/>
                  <a:moveTo>
                    <a:pt x="376" y="221"/>
                  </a:moveTo>
                  <a:cubicBezTo>
                    <a:pt x="376" y="218"/>
                    <a:pt x="376" y="218"/>
                    <a:pt x="376" y="218"/>
                  </a:cubicBezTo>
                  <a:cubicBezTo>
                    <a:pt x="376" y="197"/>
                    <a:pt x="360" y="184"/>
                    <a:pt x="338" y="184"/>
                  </a:cubicBezTo>
                  <a:cubicBezTo>
                    <a:pt x="316" y="184"/>
                    <a:pt x="302" y="197"/>
                    <a:pt x="302" y="215"/>
                  </a:cubicBezTo>
                  <a:cubicBezTo>
                    <a:pt x="302" y="232"/>
                    <a:pt x="313" y="240"/>
                    <a:pt x="326" y="246"/>
                  </a:cubicBezTo>
                  <a:cubicBezTo>
                    <a:pt x="343" y="253"/>
                    <a:pt x="343" y="253"/>
                    <a:pt x="343" y="253"/>
                  </a:cubicBezTo>
                  <a:cubicBezTo>
                    <a:pt x="355" y="257"/>
                    <a:pt x="364" y="262"/>
                    <a:pt x="364" y="275"/>
                  </a:cubicBezTo>
                  <a:cubicBezTo>
                    <a:pt x="364" y="288"/>
                    <a:pt x="355" y="297"/>
                    <a:pt x="338" y="297"/>
                  </a:cubicBezTo>
                  <a:cubicBezTo>
                    <a:pt x="322" y="297"/>
                    <a:pt x="313" y="288"/>
                    <a:pt x="313" y="275"/>
                  </a:cubicBezTo>
                  <a:cubicBezTo>
                    <a:pt x="313" y="272"/>
                    <a:pt x="313" y="272"/>
                    <a:pt x="313" y="272"/>
                  </a:cubicBezTo>
                  <a:cubicBezTo>
                    <a:pt x="299" y="272"/>
                    <a:pt x="299" y="272"/>
                    <a:pt x="299" y="272"/>
                  </a:cubicBezTo>
                  <a:cubicBezTo>
                    <a:pt x="299" y="275"/>
                    <a:pt x="299" y="275"/>
                    <a:pt x="299" y="275"/>
                  </a:cubicBezTo>
                  <a:cubicBezTo>
                    <a:pt x="299" y="296"/>
                    <a:pt x="315" y="309"/>
                    <a:pt x="339" y="309"/>
                  </a:cubicBezTo>
                  <a:cubicBezTo>
                    <a:pt x="362" y="309"/>
                    <a:pt x="378" y="295"/>
                    <a:pt x="378" y="274"/>
                  </a:cubicBezTo>
                  <a:cubicBezTo>
                    <a:pt x="378" y="253"/>
                    <a:pt x="362" y="246"/>
                    <a:pt x="349" y="240"/>
                  </a:cubicBezTo>
                  <a:cubicBezTo>
                    <a:pt x="329" y="232"/>
                    <a:pt x="329" y="232"/>
                    <a:pt x="329" y="232"/>
                  </a:cubicBezTo>
                  <a:cubicBezTo>
                    <a:pt x="321" y="229"/>
                    <a:pt x="315" y="223"/>
                    <a:pt x="315" y="214"/>
                  </a:cubicBezTo>
                  <a:cubicBezTo>
                    <a:pt x="315" y="204"/>
                    <a:pt x="323" y="196"/>
                    <a:pt x="338" y="196"/>
                  </a:cubicBezTo>
                  <a:cubicBezTo>
                    <a:pt x="353" y="196"/>
                    <a:pt x="362" y="206"/>
                    <a:pt x="362" y="218"/>
                  </a:cubicBezTo>
                  <a:cubicBezTo>
                    <a:pt x="362" y="221"/>
                    <a:pt x="362" y="221"/>
                    <a:pt x="362" y="221"/>
                  </a:cubicBezTo>
                  <a:lnTo>
                    <a:pt x="376" y="221"/>
                  </a:lnTo>
                  <a:close/>
                  <a:moveTo>
                    <a:pt x="465" y="268"/>
                  </a:moveTo>
                  <a:cubicBezTo>
                    <a:pt x="465" y="272"/>
                    <a:pt x="465" y="272"/>
                    <a:pt x="465" y="272"/>
                  </a:cubicBezTo>
                  <a:cubicBezTo>
                    <a:pt x="465" y="286"/>
                    <a:pt x="456" y="296"/>
                    <a:pt x="440" y="296"/>
                  </a:cubicBezTo>
                  <a:cubicBezTo>
                    <a:pt x="424" y="296"/>
                    <a:pt x="414" y="285"/>
                    <a:pt x="414" y="270"/>
                  </a:cubicBezTo>
                  <a:cubicBezTo>
                    <a:pt x="414" y="223"/>
                    <a:pt x="414" y="223"/>
                    <a:pt x="414" y="223"/>
                  </a:cubicBezTo>
                  <a:cubicBezTo>
                    <a:pt x="414" y="208"/>
                    <a:pt x="424" y="197"/>
                    <a:pt x="440" y="197"/>
                  </a:cubicBezTo>
                  <a:cubicBezTo>
                    <a:pt x="456" y="197"/>
                    <a:pt x="465" y="207"/>
                    <a:pt x="465" y="221"/>
                  </a:cubicBezTo>
                  <a:cubicBezTo>
                    <a:pt x="465" y="224"/>
                    <a:pt x="465" y="224"/>
                    <a:pt x="465" y="224"/>
                  </a:cubicBezTo>
                  <a:cubicBezTo>
                    <a:pt x="479" y="224"/>
                    <a:pt x="479" y="224"/>
                    <a:pt x="479" y="224"/>
                  </a:cubicBezTo>
                  <a:cubicBezTo>
                    <a:pt x="479" y="221"/>
                    <a:pt x="479" y="221"/>
                    <a:pt x="479" y="221"/>
                  </a:cubicBezTo>
                  <a:cubicBezTo>
                    <a:pt x="479" y="198"/>
                    <a:pt x="463" y="184"/>
                    <a:pt x="440" y="184"/>
                  </a:cubicBezTo>
                  <a:cubicBezTo>
                    <a:pt x="416" y="184"/>
                    <a:pt x="401" y="199"/>
                    <a:pt x="401" y="223"/>
                  </a:cubicBezTo>
                  <a:cubicBezTo>
                    <a:pt x="401" y="270"/>
                    <a:pt x="401" y="270"/>
                    <a:pt x="401" y="270"/>
                  </a:cubicBezTo>
                  <a:cubicBezTo>
                    <a:pt x="401" y="294"/>
                    <a:pt x="417" y="309"/>
                    <a:pt x="440" y="309"/>
                  </a:cubicBezTo>
                  <a:cubicBezTo>
                    <a:pt x="463" y="309"/>
                    <a:pt x="479" y="295"/>
                    <a:pt x="479" y="272"/>
                  </a:cubicBezTo>
                  <a:cubicBezTo>
                    <a:pt x="479" y="268"/>
                    <a:pt x="479" y="268"/>
                    <a:pt x="479" y="268"/>
                  </a:cubicBezTo>
                  <a:lnTo>
                    <a:pt x="465" y="268"/>
                  </a:lnTo>
                  <a:close/>
                  <a:moveTo>
                    <a:pt x="522" y="186"/>
                  </a:moveTo>
                  <a:cubicBezTo>
                    <a:pt x="508" y="186"/>
                    <a:pt x="508" y="186"/>
                    <a:pt x="508" y="186"/>
                  </a:cubicBezTo>
                  <a:cubicBezTo>
                    <a:pt x="508" y="307"/>
                    <a:pt x="508" y="307"/>
                    <a:pt x="508" y="307"/>
                  </a:cubicBezTo>
                  <a:cubicBezTo>
                    <a:pt x="522" y="307"/>
                    <a:pt x="522" y="307"/>
                    <a:pt x="522" y="307"/>
                  </a:cubicBezTo>
                  <a:lnTo>
                    <a:pt x="522" y="186"/>
                  </a:lnTo>
                  <a:close/>
                  <a:moveTo>
                    <a:pt x="620" y="251"/>
                  </a:moveTo>
                  <a:cubicBezTo>
                    <a:pt x="620" y="239"/>
                    <a:pt x="620" y="239"/>
                    <a:pt x="620" y="239"/>
                  </a:cubicBezTo>
                  <a:cubicBezTo>
                    <a:pt x="570" y="239"/>
                    <a:pt x="570" y="239"/>
                    <a:pt x="570" y="239"/>
                  </a:cubicBezTo>
                  <a:cubicBezTo>
                    <a:pt x="570" y="199"/>
                    <a:pt x="570" y="199"/>
                    <a:pt x="570" y="199"/>
                  </a:cubicBezTo>
                  <a:cubicBezTo>
                    <a:pt x="625" y="199"/>
                    <a:pt x="625" y="199"/>
                    <a:pt x="625" y="199"/>
                  </a:cubicBezTo>
                  <a:cubicBezTo>
                    <a:pt x="625" y="186"/>
                    <a:pt x="625" y="186"/>
                    <a:pt x="625" y="186"/>
                  </a:cubicBezTo>
                  <a:cubicBezTo>
                    <a:pt x="556" y="186"/>
                    <a:pt x="556" y="186"/>
                    <a:pt x="556" y="186"/>
                  </a:cubicBezTo>
                  <a:cubicBezTo>
                    <a:pt x="556" y="307"/>
                    <a:pt x="556" y="307"/>
                    <a:pt x="556" y="307"/>
                  </a:cubicBezTo>
                  <a:cubicBezTo>
                    <a:pt x="626" y="307"/>
                    <a:pt x="626" y="307"/>
                    <a:pt x="626" y="307"/>
                  </a:cubicBezTo>
                  <a:cubicBezTo>
                    <a:pt x="626" y="294"/>
                    <a:pt x="626" y="294"/>
                    <a:pt x="626" y="294"/>
                  </a:cubicBezTo>
                  <a:cubicBezTo>
                    <a:pt x="570" y="294"/>
                    <a:pt x="570" y="294"/>
                    <a:pt x="570" y="294"/>
                  </a:cubicBezTo>
                  <a:cubicBezTo>
                    <a:pt x="570" y="251"/>
                    <a:pt x="570" y="251"/>
                    <a:pt x="570" y="251"/>
                  </a:cubicBezTo>
                  <a:lnTo>
                    <a:pt x="620" y="251"/>
                  </a:lnTo>
                  <a:close/>
                  <a:moveTo>
                    <a:pt x="731" y="186"/>
                  </a:moveTo>
                  <a:cubicBezTo>
                    <a:pt x="718" y="186"/>
                    <a:pt x="718" y="186"/>
                    <a:pt x="718" y="186"/>
                  </a:cubicBezTo>
                  <a:cubicBezTo>
                    <a:pt x="718" y="278"/>
                    <a:pt x="718" y="278"/>
                    <a:pt x="718" y="278"/>
                  </a:cubicBezTo>
                  <a:cubicBezTo>
                    <a:pt x="666" y="186"/>
                    <a:pt x="666" y="186"/>
                    <a:pt x="666" y="186"/>
                  </a:cubicBezTo>
                  <a:cubicBezTo>
                    <a:pt x="654" y="186"/>
                    <a:pt x="654" y="186"/>
                    <a:pt x="654" y="186"/>
                  </a:cubicBezTo>
                  <a:cubicBezTo>
                    <a:pt x="654" y="307"/>
                    <a:pt x="654" y="307"/>
                    <a:pt x="654" y="307"/>
                  </a:cubicBezTo>
                  <a:cubicBezTo>
                    <a:pt x="667" y="307"/>
                    <a:pt x="667" y="307"/>
                    <a:pt x="667" y="307"/>
                  </a:cubicBezTo>
                  <a:cubicBezTo>
                    <a:pt x="667" y="214"/>
                    <a:pt x="667" y="214"/>
                    <a:pt x="667" y="214"/>
                  </a:cubicBezTo>
                  <a:cubicBezTo>
                    <a:pt x="719" y="307"/>
                    <a:pt x="719" y="307"/>
                    <a:pt x="719" y="307"/>
                  </a:cubicBezTo>
                  <a:cubicBezTo>
                    <a:pt x="731" y="307"/>
                    <a:pt x="731" y="307"/>
                    <a:pt x="731" y="307"/>
                  </a:cubicBezTo>
                  <a:lnTo>
                    <a:pt x="731" y="186"/>
                  </a:lnTo>
                  <a:close/>
                  <a:moveTo>
                    <a:pt x="749" y="199"/>
                  </a:moveTo>
                  <a:cubicBezTo>
                    <a:pt x="781" y="199"/>
                    <a:pt x="781" y="199"/>
                    <a:pt x="781" y="199"/>
                  </a:cubicBezTo>
                  <a:cubicBezTo>
                    <a:pt x="781" y="307"/>
                    <a:pt x="781" y="307"/>
                    <a:pt x="781" y="307"/>
                  </a:cubicBezTo>
                  <a:cubicBezTo>
                    <a:pt x="795" y="307"/>
                    <a:pt x="795" y="307"/>
                    <a:pt x="795" y="307"/>
                  </a:cubicBezTo>
                  <a:cubicBezTo>
                    <a:pt x="795" y="199"/>
                    <a:pt x="795" y="199"/>
                    <a:pt x="795" y="199"/>
                  </a:cubicBezTo>
                  <a:cubicBezTo>
                    <a:pt x="827" y="199"/>
                    <a:pt x="827" y="199"/>
                    <a:pt x="827" y="199"/>
                  </a:cubicBezTo>
                  <a:cubicBezTo>
                    <a:pt x="827" y="186"/>
                    <a:pt x="827" y="186"/>
                    <a:pt x="827" y="186"/>
                  </a:cubicBezTo>
                  <a:cubicBezTo>
                    <a:pt x="749" y="186"/>
                    <a:pt x="749" y="186"/>
                    <a:pt x="749" y="186"/>
                  </a:cubicBezTo>
                  <a:lnTo>
                    <a:pt x="749" y="199"/>
                  </a:lnTo>
                  <a:close/>
                  <a:moveTo>
                    <a:pt x="863" y="186"/>
                  </a:moveTo>
                  <a:cubicBezTo>
                    <a:pt x="849" y="186"/>
                    <a:pt x="849" y="186"/>
                    <a:pt x="849" y="186"/>
                  </a:cubicBezTo>
                  <a:cubicBezTo>
                    <a:pt x="849" y="307"/>
                    <a:pt x="849" y="307"/>
                    <a:pt x="849" y="307"/>
                  </a:cubicBezTo>
                  <a:cubicBezTo>
                    <a:pt x="863" y="307"/>
                    <a:pt x="863" y="307"/>
                    <a:pt x="863" y="307"/>
                  </a:cubicBezTo>
                  <a:lnTo>
                    <a:pt x="863" y="186"/>
                  </a:lnTo>
                  <a:close/>
                  <a:moveTo>
                    <a:pt x="967" y="221"/>
                  </a:moveTo>
                  <a:cubicBezTo>
                    <a:pt x="967" y="218"/>
                    <a:pt x="967" y="218"/>
                    <a:pt x="967" y="218"/>
                  </a:cubicBezTo>
                  <a:cubicBezTo>
                    <a:pt x="967" y="197"/>
                    <a:pt x="952" y="184"/>
                    <a:pt x="930" y="184"/>
                  </a:cubicBezTo>
                  <a:cubicBezTo>
                    <a:pt x="908" y="184"/>
                    <a:pt x="893" y="197"/>
                    <a:pt x="893" y="215"/>
                  </a:cubicBezTo>
                  <a:cubicBezTo>
                    <a:pt x="893" y="232"/>
                    <a:pt x="904" y="240"/>
                    <a:pt x="918" y="246"/>
                  </a:cubicBezTo>
                  <a:cubicBezTo>
                    <a:pt x="935" y="253"/>
                    <a:pt x="935" y="253"/>
                    <a:pt x="935" y="253"/>
                  </a:cubicBezTo>
                  <a:cubicBezTo>
                    <a:pt x="946" y="257"/>
                    <a:pt x="956" y="262"/>
                    <a:pt x="956" y="275"/>
                  </a:cubicBezTo>
                  <a:cubicBezTo>
                    <a:pt x="956" y="288"/>
                    <a:pt x="946" y="297"/>
                    <a:pt x="930" y="297"/>
                  </a:cubicBezTo>
                  <a:cubicBezTo>
                    <a:pt x="914" y="297"/>
                    <a:pt x="904" y="288"/>
                    <a:pt x="904" y="275"/>
                  </a:cubicBezTo>
                  <a:cubicBezTo>
                    <a:pt x="904" y="272"/>
                    <a:pt x="904" y="272"/>
                    <a:pt x="904" y="272"/>
                  </a:cubicBezTo>
                  <a:cubicBezTo>
                    <a:pt x="891" y="272"/>
                    <a:pt x="891" y="272"/>
                    <a:pt x="891" y="272"/>
                  </a:cubicBezTo>
                  <a:cubicBezTo>
                    <a:pt x="891" y="275"/>
                    <a:pt x="891" y="275"/>
                    <a:pt x="891" y="275"/>
                  </a:cubicBezTo>
                  <a:cubicBezTo>
                    <a:pt x="891" y="296"/>
                    <a:pt x="907" y="309"/>
                    <a:pt x="930" y="309"/>
                  </a:cubicBezTo>
                  <a:cubicBezTo>
                    <a:pt x="953" y="309"/>
                    <a:pt x="969" y="295"/>
                    <a:pt x="969" y="274"/>
                  </a:cubicBezTo>
                  <a:cubicBezTo>
                    <a:pt x="969" y="253"/>
                    <a:pt x="954" y="246"/>
                    <a:pt x="940" y="240"/>
                  </a:cubicBezTo>
                  <a:cubicBezTo>
                    <a:pt x="920" y="232"/>
                    <a:pt x="920" y="232"/>
                    <a:pt x="920" y="232"/>
                  </a:cubicBezTo>
                  <a:cubicBezTo>
                    <a:pt x="913" y="229"/>
                    <a:pt x="907" y="223"/>
                    <a:pt x="907" y="214"/>
                  </a:cubicBezTo>
                  <a:cubicBezTo>
                    <a:pt x="907" y="204"/>
                    <a:pt x="915" y="196"/>
                    <a:pt x="930" y="196"/>
                  </a:cubicBezTo>
                  <a:cubicBezTo>
                    <a:pt x="945" y="196"/>
                    <a:pt x="954" y="206"/>
                    <a:pt x="954" y="218"/>
                  </a:cubicBezTo>
                  <a:cubicBezTo>
                    <a:pt x="954" y="221"/>
                    <a:pt x="954" y="221"/>
                    <a:pt x="954" y="221"/>
                  </a:cubicBezTo>
                  <a:lnTo>
                    <a:pt x="967" y="221"/>
                  </a:lnTo>
                  <a:close/>
                  <a:moveTo>
                    <a:pt x="979" y="199"/>
                  </a:moveTo>
                  <a:cubicBezTo>
                    <a:pt x="1011" y="199"/>
                    <a:pt x="1011" y="199"/>
                    <a:pt x="1011" y="199"/>
                  </a:cubicBezTo>
                  <a:cubicBezTo>
                    <a:pt x="1011" y="307"/>
                    <a:pt x="1011" y="307"/>
                    <a:pt x="1011" y="307"/>
                  </a:cubicBezTo>
                  <a:cubicBezTo>
                    <a:pt x="1025" y="307"/>
                    <a:pt x="1025" y="307"/>
                    <a:pt x="1025" y="307"/>
                  </a:cubicBezTo>
                  <a:cubicBezTo>
                    <a:pt x="1025" y="199"/>
                    <a:pt x="1025" y="199"/>
                    <a:pt x="1025" y="199"/>
                  </a:cubicBezTo>
                  <a:cubicBezTo>
                    <a:pt x="1057" y="199"/>
                    <a:pt x="1057" y="199"/>
                    <a:pt x="1057" y="199"/>
                  </a:cubicBezTo>
                  <a:cubicBezTo>
                    <a:pt x="1057" y="186"/>
                    <a:pt x="1057" y="186"/>
                    <a:pt x="1057" y="186"/>
                  </a:cubicBezTo>
                  <a:cubicBezTo>
                    <a:pt x="979" y="186"/>
                    <a:pt x="979" y="186"/>
                    <a:pt x="979" y="186"/>
                  </a:cubicBezTo>
                  <a:lnTo>
                    <a:pt x="979" y="199"/>
                  </a:lnTo>
                  <a:close/>
                  <a:moveTo>
                    <a:pt x="1143" y="221"/>
                  </a:moveTo>
                  <a:cubicBezTo>
                    <a:pt x="1143" y="218"/>
                    <a:pt x="1143" y="218"/>
                    <a:pt x="1143" y="218"/>
                  </a:cubicBezTo>
                  <a:cubicBezTo>
                    <a:pt x="1143" y="197"/>
                    <a:pt x="1127" y="184"/>
                    <a:pt x="1105" y="184"/>
                  </a:cubicBezTo>
                  <a:cubicBezTo>
                    <a:pt x="1083" y="184"/>
                    <a:pt x="1069" y="197"/>
                    <a:pt x="1069" y="215"/>
                  </a:cubicBezTo>
                  <a:cubicBezTo>
                    <a:pt x="1069" y="232"/>
                    <a:pt x="1080" y="240"/>
                    <a:pt x="1093" y="246"/>
                  </a:cubicBezTo>
                  <a:cubicBezTo>
                    <a:pt x="1111" y="253"/>
                    <a:pt x="1111" y="253"/>
                    <a:pt x="1111" y="253"/>
                  </a:cubicBezTo>
                  <a:cubicBezTo>
                    <a:pt x="1122" y="257"/>
                    <a:pt x="1131" y="262"/>
                    <a:pt x="1131" y="275"/>
                  </a:cubicBezTo>
                  <a:cubicBezTo>
                    <a:pt x="1131" y="288"/>
                    <a:pt x="1122" y="297"/>
                    <a:pt x="1105" y="297"/>
                  </a:cubicBezTo>
                  <a:cubicBezTo>
                    <a:pt x="1089" y="297"/>
                    <a:pt x="1080" y="288"/>
                    <a:pt x="1080" y="275"/>
                  </a:cubicBezTo>
                  <a:cubicBezTo>
                    <a:pt x="1080" y="272"/>
                    <a:pt x="1080" y="272"/>
                    <a:pt x="1080" y="272"/>
                  </a:cubicBezTo>
                  <a:cubicBezTo>
                    <a:pt x="1066" y="272"/>
                    <a:pt x="1066" y="272"/>
                    <a:pt x="1066" y="272"/>
                  </a:cubicBezTo>
                  <a:cubicBezTo>
                    <a:pt x="1066" y="275"/>
                    <a:pt x="1066" y="275"/>
                    <a:pt x="1066" y="275"/>
                  </a:cubicBezTo>
                  <a:cubicBezTo>
                    <a:pt x="1066" y="296"/>
                    <a:pt x="1082" y="309"/>
                    <a:pt x="1106" y="309"/>
                  </a:cubicBezTo>
                  <a:cubicBezTo>
                    <a:pt x="1129" y="309"/>
                    <a:pt x="1145" y="295"/>
                    <a:pt x="1145" y="274"/>
                  </a:cubicBezTo>
                  <a:cubicBezTo>
                    <a:pt x="1145" y="253"/>
                    <a:pt x="1129" y="246"/>
                    <a:pt x="1116" y="240"/>
                  </a:cubicBezTo>
                  <a:cubicBezTo>
                    <a:pt x="1096" y="232"/>
                    <a:pt x="1096" y="232"/>
                    <a:pt x="1096" y="232"/>
                  </a:cubicBezTo>
                  <a:cubicBezTo>
                    <a:pt x="1088" y="229"/>
                    <a:pt x="1082" y="223"/>
                    <a:pt x="1082" y="214"/>
                  </a:cubicBezTo>
                  <a:cubicBezTo>
                    <a:pt x="1082" y="204"/>
                    <a:pt x="1091" y="196"/>
                    <a:pt x="1105" y="196"/>
                  </a:cubicBezTo>
                  <a:cubicBezTo>
                    <a:pt x="1120" y="196"/>
                    <a:pt x="1129" y="206"/>
                    <a:pt x="1129" y="218"/>
                  </a:cubicBezTo>
                  <a:cubicBezTo>
                    <a:pt x="1129" y="221"/>
                    <a:pt x="1129" y="221"/>
                    <a:pt x="1129" y="221"/>
                  </a:cubicBezTo>
                  <a:lnTo>
                    <a:pt x="1143" y="221"/>
                  </a:lnTo>
                  <a:close/>
                  <a:moveTo>
                    <a:pt x="151" y="445"/>
                  </a:moveTo>
                  <a:cubicBezTo>
                    <a:pt x="176" y="445"/>
                    <a:pt x="176" y="445"/>
                    <a:pt x="176" y="445"/>
                  </a:cubicBezTo>
                  <a:cubicBezTo>
                    <a:pt x="188" y="445"/>
                    <a:pt x="197" y="437"/>
                    <a:pt x="197" y="425"/>
                  </a:cubicBezTo>
                  <a:cubicBezTo>
                    <a:pt x="197" y="416"/>
                    <a:pt x="192" y="410"/>
                    <a:pt x="185" y="408"/>
                  </a:cubicBezTo>
                  <a:cubicBezTo>
                    <a:pt x="185" y="408"/>
                    <a:pt x="185" y="408"/>
                    <a:pt x="185" y="408"/>
                  </a:cubicBezTo>
                  <a:cubicBezTo>
                    <a:pt x="191" y="405"/>
                    <a:pt x="195" y="400"/>
                    <a:pt x="195" y="392"/>
                  </a:cubicBezTo>
                  <a:cubicBezTo>
                    <a:pt x="195" y="381"/>
                    <a:pt x="186" y="374"/>
                    <a:pt x="174" y="374"/>
                  </a:cubicBezTo>
                  <a:cubicBezTo>
                    <a:pt x="151" y="374"/>
                    <a:pt x="151" y="374"/>
                    <a:pt x="151" y="374"/>
                  </a:cubicBezTo>
                  <a:lnTo>
                    <a:pt x="151" y="445"/>
                  </a:lnTo>
                  <a:close/>
                  <a:moveTo>
                    <a:pt x="173" y="380"/>
                  </a:moveTo>
                  <a:cubicBezTo>
                    <a:pt x="181" y="380"/>
                    <a:pt x="187" y="385"/>
                    <a:pt x="187" y="392"/>
                  </a:cubicBezTo>
                  <a:cubicBezTo>
                    <a:pt x="187" y="400"/>
                    <a:pt x="182" y="405"/>
                    <a:pt x="173" y="405"/>
                  </a:cubicBezTo>
                  <a:cubicBezTo>
                    <a:pt x="159" y="405"/>
                    <a:pt x="159" y="405"/>
                    <a:pt x="159" y="405"/>
                  </a:cubicBezTo>
                  <a:cubicBezTo>
                    <a:pt x="159" y="380"/>
                    <a:pt x="159" y="380"/>
                    <a:pt x="159" y="380"/>
                  </a:cubicBezTo>
                  <a:lnTo>
                    <a:pt x="173" y="380"/>
                  </a:lnTo>
                  <a:close/>
                  <a:moveTo>
                    <a:pt x="175" y="412"/>
                  </a:moveTo>
                  <a:cubicBezTo>
                    <a:pt x="183" y="412"/>
                    <a:pt x="188" y="417"/>
                    <a:pt x="188" y="425"/>
                  </a:cubicBezTo>
                  <a:cubicBezTo>
                    <a:pt x="188" y="433"/>
                    <a:pt x="183" y="438"/>
                    <a:pt x="175" y="438"/>
                  </a:cubicBezTo>
                  <a:cubicBezTo>
                    <a:pt x="159" y="438"/>
                    <a:pt x="159" y="438"/>
                    <a:pt x="159" y="438"/>
                  </a:cubicBezTo>
                  <a:cubicBezTo>
                    <a:pt x="159" y="412"/>
                    <a:pt x="159" y="412"/>
                    <a:pt x="159" y="412"/>
                  </a:cubicBezTo>
                  <a:lnTo>
                    <a:pt x="175" y="412"/>
                  </a:lnTo>
                  <a:close/>
                  <a:moveTo>
                    <a:pt x="260" y="445"/>
                  </a:moveTo>
                  <a:cubicBezTo>
                    <a:pt x="247" y="415"/>
                    <a:pt x="247" y="415"/>
                    <a:pt x="247" y="415"/>
                  </a:cubicBezTo>
                  <a:cubicBezTo>
                    <a:pt x="255" y="411"/>
                    <a:pt x="260" y="404"/>
                    <a:pt x="260" y="395"/>
                  </a:cubicBezTo>
                  <a:cubicBezTo>
                    <a:pt x="260" y="382"/>
                    <a:pt x="250" y="374"/>
                    <a:pt x="236" y="374"/>
                  </a:cubicBezTo>
                  <a:cubicBezTo>
                    <a:pt x="214" y="374"/>
                    <a:pt x="214" y="374"/>
                    <a:pt x="214" y="374"/>
                  </a:cubicBezTo>
                  <a:cubicBezTo>
                    <a:pt x="214" y="445"/>
                    <a:pt x="214" y="445"/>
                    <a:pt x="214" y="445"/>
                  </a:cubicBezTo>
                  <a:cubicBezTo>
                    <a:pt x="223" y="445"/>
                    <a:pt x="223" y="445"/>
                    <a:pt x="223" y="445"/>
                  </a:cubicBezTo>
                  <a:cubicBezTo>
                    <a:pt x="223" y="417"/>
                    <a:pt x="223" y="417"/>
                    <a:pt x="223" y="417"/>
                  </a:cubicBezTo>
                  <a:cubicBezTo>
                    <a:pt x="236" y="417"/>
                    <a:pt x="236" y="417"/>
                    <a:pt x="236" y="417"/>
                  </a:cubicBezTo>
                  <a:cubicBezTo>
                    <a:pt x="237" y="417"/>
                    <a:pt x="238" y="417"/>
                    <a:pt x="239" y="417"/>
                  </a:cubicBezTo>
                  <a:cubicBezTo>
                    <a:pt x="251" y="445"/>
                    <a:pt x="251" y="445"/>
                    <a:pt x="251" y="445"/>
                  </a:cubicBezTo>
                  <a:lnTo>
                    <a:pt x="260" y="445"/>
                  </a:lnTo>
                  <a:close/>
                  <a:moveTo>
                    <a:pt x="236" y="381"/>
                  </a:moveTo>
                  <a:cubicBezTo>
                    <a:pt x="246" y="381"/>
                    <a:pt x="252" y="386"/>
                    <a:pt x="252" y="395"/>
                  </a:cubicBezTo>
                  <a:cubicBezTo>
                    <a:pt x="252" y="404"/>
                    <a:pt x="246" y="410"/>
                    <a:pt x="236" y="410"/>
                  </a:cubicBezTo>
                  <a:cubicBezTo>
                    <a:pt x="223" y="410"/>
                    <a:pt x="223" y="410"/>
                    <a:pt x="223" y="410"/>
                  </a:cubicBezTo>
                  <a:cubicBezTo>
                    <a:pt x="223" y="381"/>
                    <a:pt x="223" y="381"/>
                    <a:pt x="223" y="381"/>
                  </a:cubicBezTo>
                  <a:lnTo>
                    <a:pt x="236" y="381"/>
                  </a:lnTo>
                  <a:close/>
                  <a:moveTo>
                    <a:pt x="287" y="374"/>
                  </a:moveTo>
                  <a:cubicBezTo>
                    <a:pt x="279" y="374"/>
                    <a:pt x="279" y="374"/>
                    <a:pt x="279" y="374"/>
                  </a:cubicBezTo>
                  <a:cubicBezTo>
                    <a:pt x="279" y="445"/>
                    <a:pt x="279" y="445"/>
                    <a:pt x="279" y="445"/>
                  </a:cubicBezTo>
                  <a:cubicBezTo>
                    <a:pt x="287" y="445"/>
                    <a:pt x="287" y="445"/>
                    <a:pt x="287" y="445"/>
                  </a:cubicBezTo>
                  <a:lnTo>
                    <a:pt x="287" y="374"/>
                  </a:lnTo>
                  <a:close/>
                  <a:moveTo>
                    <a:pt x="302" y="381"/>
                  </a:moveTo>
                  <a:cubicBezTo>
                    <a:pt x="320" y="381"/>
                    <a:pt x="320" y="381"/>
                    <a:pt x="320" y="381"/>
                  </a:cubicBezTo>
                  <a:cubicBezTo>
                    <a:pt x="320" y="445"/>
                    <a:pt x="320" y="445"/>
                    <a:pt x="320" y="445"/>
                  </a:cubicBezTo>
                  <a:cubicBezTo>
                    <a:pt x="329" y="445"/>
                    <a:pt x="329" y="445"/>
                    <a:pt x="329" y="445"/>
                  </a:cubicBezTo>
                  <a:cubicBezTo>
                    <a:pt x="329" y="381"/>
                    <a:pt x="329" y="381"/>
                    <a:pt x="329" y="381"/>
                  </a:cubicBezTo>
                  <a:cubicBezTo>
                    <a:pt x="347" y="381"/>
                    <a:pt x="347" y="381"/>
                    <a:pt x="347" y="381"/>
                  </a:cubicBezTo>
                  <a:cubicBezTo>
                    <a:pt x="347" y="374"/>
                    <a:pt x="347" y="374"/>
                    <a:pt x="347" y="374"/>
                  </a:cubicBezTo>
                  <a:cubicBezTo>
                    <a:pt x="302" y="374"/>
                    <a:pt x="302" y="374"/>
                    <a:pt x="302" y="374"/>
                  </a:cubicBezTo>
                  <a:lnTo>
                    <a:pt x="302" y="381"/>
                  </a:lnTo>
                  <a:close/>
                  <a:moveTo>
                    <a:pt x="370" y="374"/>
                  </a:moveTo>
                  <a:cubicBezTo>
                    <a:pt x="362" y="374"/>
                    <a:pt x="362" y="374"/>
                    <a:pt x="362" y="374"/>
                  </a:cubicBezTo>
                  <a:cubicBezTo>
                    <a:pt x="362" y="445"/>
                    <a:pt x="362" y="445"/>
                    <a:pt x="362" y="445"/>
                  </a:cubicBezTo>
                  <a:cubicBezTo>
                    <a:pt x="370" y="445"/>
                    <a:pt x="370" y="445"/>
                    <a:pt x="370" y="445"/>
                  </a:cubicBezTo>
                  <a:lnTo>
                    <a:pt x="370" y="374"/>
                  </a:lnTo>
                  <a:close/>
                  <a:moveTo>
                    <a:pt x="433" y="394"/>
                  </a:moveTo>
                  <a:cubicBezTo>
                    <a:pt x="433" y="393"/>
                    <a:pt x="433" y="393"/>
                    <a:pt x="433" y="393"/>
                  </a:cubicBezTo>
                  <a:cubicBezTo>
                    <a:pt x="433" y="380"/>
                    <a:pt x="424" y="372"/>
                    <a:pt x="411" y="372"/>
                  </a:cubicBezTo>
                  <a:cubicBezTo>
                    <a:pt x="398" y="372"/>
                    <a:pt x="389" y="380"/>
                    <a:pt x="389" y="391"/>
                  </a:cubicBezTo>
                  <a:cubicBezTo>
                    <a:pt x="389" y="400"/>
                    <a:pt x="396" y="406"/>
                    <a:pt x="404" y="409"/>
                  </a:cubicBezTo>
                  <a:cubicBezTo>
                    <a:pt x="414" y="413"/>
                    <a:pt x="414" y="413"/>
                    <a:pt x="414" y="413"/>
                  </a:cubicBezTo>
                  <a:cubicBezTo>
                    <a:pt x="420" y="415"/>
                    <a:pt x="426" y="418"/>
                    <a:pt x="426" y="426"/>
                  </a:cubicBezTo>
                  <a:cubicBezTo>
                    <a:pt x="426" y="433"/>
                    <a:pt x="420" y="439"/>
                    <a:pt x="411" y="439"/>
                  </a:cubicBezTo>
                  <a:cubicBezTo>
                    <a:pt x="401" y="439"/>
                    <a:pt x="396" y="433"/>
                    <a:pt x="396" y="426"/>
                  </a:cubicBezTo>
                  <a:cubicBezTo>
                    <a:pt x="396" y="424"/>
                    <a:pt x="396" y="424"/>
                    <a:pt x="396" y="424"/>
                  </a:cubicBezTo>
                  <a:cubicBezTo>
                    <a:pt x="387" y="424"/>
                    <a:pt x="387" y="424"/>
                    <a:pt x="387" y="424"/>
                  </a:cubicBezTo>
                  <a:cubicBezTo>
                    <a:pt x="387" y="426"/>
                    <a:pt x="387" y="426"/>
                    <a:pt x="387" y="426"/>
                  </a:cubicBezTo>
                  <a:cubicBezTo>
                    <a:pt x="387" y="438"/>
                    <a:pt x="397" y="446"/>
                    <a:pt x="411" y="446"/>
                  </a:cubicBezTo>
                  <a:cubicBezTo>
                    <a:pt x="425" y="446"/>
                    <a:pt x="434" y="438"/>
                    <a:pt x="434" y="425"/>
                  </a:cubicBezTo>
                  <a:cubicBezTo>
                    <a:pt x="434" y="413"/>
                    <a:pt x="425" y="409"/>
                    <a:pt x="417" y="405"/>
                  </a:cubicBezTo>
                  <a:cubicBezTo>
                    <a:pt x="405" y="401"/>
                    <a:pt x="405" y="401"/>
                    <a:pt x="405" y="401"/>
                  </a:cubicBezTo>
                  <a:cubicBezTo>
                    <a:pt x="400" y="399"/>
                    <a:pt x="397" y="395"/>
                    <a:pt x="397" y="390"/>
                  </a:cubicBezTo>
                  <a:cubicBezTo>
                    <a:pt x="397" y="384"/>
                    <a:pt x="402" y="379"/>
                    <a:pt x="411" y="379"/>
                  </a:cubicBezTo>
                  <a:cubicBezTo>
                    <a:pt x="420" y="379"/>
                    <a:pt x="425" y="385"/>
                    <a:pt x="425" y="392"/>
                  </a:cubicBezTo>
                  <a:cubicBezTo>
                    <a:pt x="425" y="394"/>
                    <a:pt x="425" y="394"/>
                    <a:pt x="425" y="394"/>
                  </a:cubicBezTo>
                  <a:lnTo>
                    <a:pt x="433" y="394"/>
                  </a:lnTo>
                  <a:close/>
                  <a:moveTo>
                    <a:pt x="497" y="374"/>
                  </a:moveTo>
                  <a:cubicBezTo>
                    <a:pt x="489" y="374"/>
                    <a:pt x="489" y="374"/>
                    <a:pt x="489" y="374"/>
                  </a:cubicBezTo>
                  <a:cubicBezTo>
                    <a:pt x="489" y="405"/>
                    <a:pt x="489" y="405"/>
                    <a:pt x="489" y="405"/>
                  </a:cubicBezTo>
                  <a:cubicBezTo>
                    <a:pt x="460" y="405"/>
                    <a:pt x="460" y="405"/>
                    <a:pt x="460" y="405"/>
                  </a:cubicBezTo>
                  <a:cubicBezTo>
                    <a:pt x="460" y="374"/>
                    <a:pt x="460" y="374"/>
                    <a:pt x="460" y="374"/>
                  </a:cubicBezTo>
                  <a:cubicBezTo>
                    <a:pt x="451" y="374"/>
                    <a:pt x="451" y="374"/>
                    <a:pt x="451" y="374"/>
                  </a:cubicBezTo>
                  <a:cubicBezTo>
                    <a:pt x="451" y="445"/>
                    <a:pt x="451" y="445"/>
                    <a:pt x="451" y="445"/>
                  </a:cubicBezTo>
                  <a:cubicBezTo>
                    <a:pt x="460" y="445"/>
                    <a:pt x="460" y="445"/>
                    <a:pt x="460" y="445"/>
                  </a:cubicBezTo>
                  <a:cubicBezTo>
                    <a:pt x="460" y="412"/>
                    <a:pt x="460" y="412"/>
                    <a:pt x="460" y="412"/>
                  </a:cubicBezTo>
                  <a:cubicBezTo>
                    <a:pt x="489" y="412"/>
                    <a:pt x="489" y="412"/>
                    <a:pt x="489" y="412"/>
                  </a:cubicBezTo>
                  <a:cubicBezTo>
                    <a:pt x="489" y="445"/>
                    <a:pt x="489" y="445"/>
                    <a:pt x="489" y="445"/>
                  </a:cubicBezTo>
                  <a:cubicBezTo>
                    <a:pt x="497" y="445"/>
                    <a:pt x="497" y="445"/>
                    <a:pt x="497" y="445"/>
                  </a:cubicBezTo>
                  <a:lnTo>
                    <a:pt x="497" y="374"/>
                  </a:lnTo>
                  <a:close/>
                  <a:moveTo>
                    <a:pt x="581" y="422"/>
                  </a:moveTo>
                  <a:cubicBezTo>
                    <a:pt x="581" y="424"/>
                    <a:pt x="581" y="424"/>
                    <a:pt x="581" y="424"/>
                  </a:cubicBezTo>
                  <a:cubicBezTo>
                    <a:pt x="581" y="432"/>
                    <a:pt x="576" y="438"/>
                    <a:pt x="566" y="438"/>
                  </a:cubicBezTo>
                  <a:cubicBezTo>
                    <a:pt x="557" y="438"/>
                    <a:pt x="551" y="432"/>
                    <a:pt x="551" y="423"/>
                  </a:cubicBezTo>
                  <a:cubicBezTo>
                    <a:pt x="551" y="395"/>
                    <a:pt x="551" y="395"/>
                    <a:pt x="551" y="395"/>
                  </a:cubicBezTo>
                  <a:cubicBezTo>
                    <a:pt x="551" y="386"/>
                    <a:pt x="557" y="380"/>
                    <a:pt x="566" y="380"/>
                  </a:cubicBezTo>
                  <a:cubicBezTo>
                    <a:pt x="576" y="380"/>
                    <a:pt x="581" y="386"/>
                    <a:pt x="581" y="394"/>
                  </a:cubicBezTo>
                  <a:cubicBezTo>
                    <a:pt x="581" y="396"/>
                    <a:pt x="581" y="396"/>
                    <a:pt x="581" y="396"/>
                  </a:cubicBezTo>
                  <a:cubicBezTo>
                    <a:pt x="589" y="396"/>
                    <a:pt x="589" y="396"/>
                    <a:pt x="589" y="396"/>
                  </a:cubicBezTo>
                  <a:cubicBezTo>
                    <a:pt x="589" y="394"/>
                    <a:pt x="589" y="394"/>
                    <a:pt x="589" y="394"/>
                  </a:cubicBezTo>
                  <a:cubicBezTo>
                    <a:pt x="589" y="381"/>
                    <a:pt x="580" y="372"/>
                    <a:pt x="566" y="372"/>
                  </a:cubicBezTo>
                  <a:cubicBezTo>
                    <a:pt x="552" y="372"/>
                    <a:pt x="543" y="381"/>
                    <a:pt x="543" y="395"/>
                  </a:cubicBezTo>
                  <a:cubicBezTo>
                    <a:pt x="543" y="423"/>
                    <a:pt x="543" y="423"/>
                    <a:pt x="543" y="423"/>
                  </a:cubicBezTo>
                  <a:cubicBezTo>
                    <a:pt x="543" y="437"/>
                    <a:pt x="552" y="446"/>
                    <a:pt x="566" y="446"/>
                  </a:cubicBezTo>
                  <a:cubicBezTo>
                    <a:pt x="580" y="446"/>
                    <a:pt x="589" y="438"/>
                    <a:pt x="589" y="424"/>
                  </a:cubicBezTo>
                  <a:cubicBezTo>
                    <a:pt x="589" y="422"/>
                    <a:pt x="589" y="422"/>
                    <a:pt x="589" y="422"/>
                  </a:cubicBezTo>
                  <a:lnTo>
                    <a:pt x="581" y="422"/>
                  </a:lnTo>
                  <a:close/>
                  <a:moveTo>
                    <a:pt x="650" y="395"/>
                  </a:moveTo>
                  <a:cubicBezTo>
                    <a:pt x="650" y="381"/>
                    <a:pt x="640" y="372"/>
                    <a:pt x="626" y="372"/>
                  </a:cubicBezTo>
                  <a:cubicBezTo>
                    <a:pt x="612" y="372"/>
                    <a:pt x="603" y="381"/>
                    <a:pt x="603" y="395"/>
                  </a:cubicBezTo>
                  <a:cubicBezTo>
                    <a:pt x="603" y="423"/>
                    <a:pt x="603" y="423"/>
                    <a:pt x="603" y="423"/>
                  </a:cubicBezTo>
                  <a:cubicBezTo>
                    <a:pt x="603" y="437"/>
                    <a:pt x="613" y="446"/>
                    <a:pt x="626" y="446"/>
                  </a:cubicBezTo>
                  <a:cubicBezTo>
                    <a:pt x="640" y="446"/>
                    <a:pt x="650" y="437"/>
                    <a:pt x="650" y="423"/>
                  </a:cubicBezTo>
                  <a:lnTo>
                    <a:pt x="650" y="395"/>
                  </a:lnTo>
                  <a:close/>
                  <a:moveTo>
                    <a:pt x="611" y="395"/>
                  </a:moveTo>
                  <a:cubicBezTo>
                    <a:pt x="611" y="386"/>
                    <a:pt x="617" y="380"/>
                    <a:pt x="626" y="380"/>
                  </a:cubicBezTo>
                  <a:cubicBezTo>
                    <a:pt x="636" y="380"/>
                    <a:pt x="642" y="386"/>
                    <a:pt x="642" y="395"/>
                  </a:cubicBezTo>
                  <a:cubicBezTo>
                    <a:pt x="642" y="423"/>
                    <a:pt x="642" y="423"/>
                    <a:pt x="642" y="423"/>
                  </a:cubicBezTo>
                  <a:cubicBezTo>
                    <a:pt x="642" y="432"/>
                    <a:pt x="636" y="438"/>
                    <a:pt x="626" y="438"/>
                  </a:cubicBezTo>
                  <a:cubicBezTo>
                    <a:pt x="617" y="438"/>
                    <a:pt x="611" y="432"/>
                    <a:pt x="611" y="423"/>
                  </a:cubicBezTo>
                  <a:lnTo>
                    <a:pt x="611" y="395"/>
                  </a:lnTo>
                  <a:close/>
                  <a:moveTo>
                    <a:pt x="675" y="374"/>
                  </a:moveTo>
                  <a:cubicBezTo>
                    <a:pt x="667" y="374"/>
                    <a:pt x="667" y="374"/>
                    <a:pt x="667" y="374"/>
                  </a:cubicBezTo>
                  <a:cubicBezTo>
                    <a:pt x="667" y="445"/>
                    <a:pt x="667" y="445"/>
                    <a:pt x="667" y="445"/>
                  </a:cubicBezTo>
                  <a:cubicBezTo>
                    <a:pt x="706" y="445"/>
                    <a:pt x="706" y="445"/>
                    <a:pt x="706" y="445"/>
                  </a:cubicBezTo>
                  <a:cubicBezTo>
                    <a:pt x="706" y="437"/>
                    <a:pt x="706" y="437"/>
                    <a:pt x="706" y="437"/>
                  </a:cubicBezTo>
                  <a:cubicBezTo>
                    <a:pt x="675" y="437"/>
                    <a:pt x="675" y="437"/>
                    <a:pt x="675" y="437"/>
                  </a:cubicBezTo>
                  <a:lnTo>
                    <a:pt x="675" y="374"/>
                  </a:lnTo>
                  <a:close/>
                  <a:moveTo>
                    <a:pt x="754" y="374"/>
                  </a:moveTo>
                  <a:cubicBezTo>
                    <a:pt x="754" y="423"/>
                    <a:pt x="754" y="423"/>
                    <a:pt x="754" y="423"/>
                  </a:cubicBezTo>
                  <a:cubicBezTo>
                    <a:pt x="754" y="432"/>
                    <a:pt x="748" y="438"/>
                    <a:pt x="739" y="438"/>
                  </a:cubicBezTo>
                  <a:cubicBezTo>
                    <a:pt x="730" y="438"/>
                    <a:pt x="724" y="432"/>
                    <a:pt x="724" y="423"/>
                  </a:cubicBezTo>
                  <a:cubicBezTo>
                    <a:pt x="724" y="374"/>
                    <a:pt x="724" y="374"/>
                    <a:pt x="724" y="374"/>
                  </a:cubicBezTo>
                  <a:cubicBezTo>
                    <a:pt x="716" y="374"/>
                    <a:pt x="716" y="374"/>
                    <a:pt x="716" y="374"/>
                  </a:cubicBezTo>
                  <a:cubicBezTo>
                    <a:pt x="716" y="423"/>
                    <a:pt x="716" y="423"/>
                    <a:pt x="716" y="423"/>
                  </a:cubicBezTo>
                  <a:cubicBezTo>
                    <a:pt x="716" y="437"/>
                    <a:pt x="725" y="446"/>
                    <a:pt x="739" y="446"/>
                  </a:cubicBezTo>
                  <a:cubicBezTo>
                    <a:pt x="752" y="446"/>
                    <a:pt x="762" y="437"/>
                    <a:pt x="762" y="423"/>
                  </a:cubicBezTo>
                  <a:cubicBezTo>
                    <a:pt x="762" y="374"/>
                    <a:pt x="762" y="374"/>
                    <a:pt x="762" y="374"/>
                  </a:cubicBezTo>
                  <a:lnTo>
                    <a:pt x="754" y="374"/>
                  </a:lnTo>
                  <a:close/>
                  <a:moveTo>
                    <a:pt x="805" y="421"/>
                  </a:moveTo>
                  <a:cubicBezTo>
                    <a:pt x="810" y="421"/>
                    <a:pt x="810" y="421"/>
                    <a:pt x="810" y="421"/>
                  </a:cubicBezTo>
                  <a:cubicBezTo>
                    <a:pt x="825" y="391"/>
                    <a:pt x="825" y="391"/>
                    <a:pt x="825" y="391"/>
                  </a:cubicBezTo>
                  <a:cubicBezTo>
                    <a:pt x="825" y="445"/>
                    <a:pt x="825" y="445"/>
                    <a:pt x="825" y="445"/>
                  </a:cubicBezTo>
                  <a:cubicBezTo>
                    <a:pt x="833" y="445"/>
                    <a:pt x="833" y="445"/>
                    <a:pt x="833" y="445"/>
                  </a:cubicBezTo>
                  <a:cubicBezTo>
                    <a:pt x="833" y="374"/>
                    <a:pt x="833" y="374"/>
                    <a:pt x="833" y="374"/>
                  </a:cubicBezTo>
                  <a:cubicBezTo>
                    <a:pt x="826" y="374"/>
                    <a:pt x="826" y="374"/>
                    <a:pt x="826" y="374"/>
                  </a:cubicBezTo>
                  <a:cubicBezTo>
                    <a:pt x="807" y="410"/>
                    <a:pt x="807" y="410"/>
                    <a:pt x="807" y="410"/>
                  </a:cubicBezTo>
                  <a:cubicBezTo>
                    <a:pt x="789" y="374"/>
                    <a:pt x="789" y="374"/>
                    <a:pt x="789" y="374"/>
                  </a:cubicBezTo>
                  <a:cubicBezTo>
                    <a:pt x="781" y="374"/>
                    <a:pt x="781" y="374"/>
                    <a:pt x="781" y="374"/>
                  </a:cubicBezTo>
                  <a:cubicBezTo>
                    <a:pt x="781" y="445"/>
                    <a:pt x="781" y="445"/>
                    <a:pt x="781" y="445"/>
                  </a:cubicBezTo>
                  <a:cubicBezTo>
                    <a:pt x="789" y="445"/>
                    <a:pt x="789" y="445"/>
                    <a:pt x="789" y="445"/>
                  </a:cubicBezTo>
                  <a:cubicBezTo>
                    <a:pt x="789" y="390"/>
                    <a:pt x="789" y="390"/>
                    <a:pt x="789" y="390"/>
                  </a:cubicBezTo>
                  <a:lnTo>
                    <a:pt x="805" y="421"/>
                  </a:lnTo>
                  <a:close/>
                  <a:moveTo>
                    <a:pt x="853" y="445"/>
                  </a:moveTo>
                  <a:cubicBezTo>
                    <a:pt x="878" y="445"/>
                    <a:pt x="878" y="445"/>
                    <a:pt x="878" y="445"/>
                  </a:cubicBezTo>
                  <a:cubicBezTo>
                    <a:pt x="891" y="445"/>
                    <a:pt x="900" y="437"/>
                    <a:pt x="900" y="425"/>
                  </a:cubicBezTo>
                  <a:cubicBezTo>
                    <a:pt x="900" y="416"/>
                    <a:pt x="895" y="410"/>
                    <a:pt x="887" y="408"/>
                  </a:cubicBezTo>
                  <a:cubicBezTo>
                    <a:pt x="887" y="408"/>
                    <a:pt x="887" y="408"/>
                    <a:pt x="887" y="408"/>
                  </a:cubicBezTo>
                  <a:cubicBezTo>
                    <a:pt x="894" y="405"/>
                    <a:pt x="898" y="400"/>
                    <a:pt x="898" y="392"/>
                  </a:cubicBezTo>
                  <a:cubicBezTo>
                    <a:pt x="898" y="381"/>
                    <a:pt x="889" y="374"/>
                    <a:pt x="876" y="374"/>
                  </a:cubicBezTo>
                  <a:cubicBezTo>
                    <a:pt x="853" y="374"/>
                    <a:pt x="853" y="374"/>
                    <a:pt x="853" y="374"/>
                  </a:cubicBezTo>
                  <a:lnTo>
                    <a:pt x="853" y="445"/>
                  </a:lnTo>
                  <a:close/>
                  <a:moveTo>
                    <a:pt x="875" y="380"/>
                  </a:moveTo>
                  <a:cubicBezTo>
                    <a:pt x="884" y="380"/>
                    <a:pt x="889" y="385"/>
                    <a:pt x="889" y="392"/>
                  </a:cubicBezTo>
                  <a:cubicBezTo>
                    <a:pt x="889" y="400"/>
                    <a:pt x="884" y="405"/>
                    <a:pt x="876" y="405"/>
                  </a:cubicBezTo>
                  <a:cubicBezTo>
                    <a:pt x="862" y="405"/>
                    <a:pt x="862" y="405"/>
                    <a:pt x="862" y="405"/>
                  </a:cubicBezTo>
                  <a:cubicBezTo>
                    <a:pt x="862" y="380"/>
                    <a:pt x="862" y="380"/>
                    <a:pt x="862" y="380"/>
                  </a:cubicBezTo>
                  <a:lnTo>
                    <a:pt x="875" y="380"/>
                  </a:lnTo>
                  <a:close/>
                  <a:moveTo>
                    <a:pt x="878" y="412"/>
                  </a:moveTo>
                  <a:cubicBezTo>
                    <a:pt x="886" y="412"/>
                    <a:pt x="891" y="417"/>
                    <a:pt x="891" y="425"/>
                  </a:cubicBezTo>
                  <a:cubicBezTo>
                    <a:pt x="891" y="433"/>
                    <a:pt x="886" y="438"/>
                    <a:pt x="877" y="438"/>
                  </a:cubicBezTo>
                  <a:cubicBezTo>
                    <a:pt x="862" y="438"/>
                    <a:pt x="862" y="438"/>
                    <a:pt x="862" y="438"/>
                  </a:cubicBezTo>
                  <a:cubicBezTo>
                    <a:pt x="862" y="412"/>
                    <a:pt x="862" y="412"/>
                    <a:pt x="862" y="412"/>
                  </a:cubicBezTo>
                  <a:lnTo>
                    <a:pt x="878" y="412"/>
                  </a:lnTo>
                  <a:close/>
                  <a:moveTo>
                    <a:pt x="925" y="374"/>
                  </a:moveTo>
                  <a:cubicBezTo>
                    <a:pt x="917" y="374"/>
                    <a:pt x="917" y="374"/>
                    <a:pt x="917" y="374"/>
                  </a:cubicBezTo>
                  <a:cubicBezTo>
                    <a:pt x="917" y="445"/>
                    <a:pt x="917" y="445"/>
                    <a:pt x="917" y="445"/>
                  </a:cubicBezTo>
                  <a:cubicBezTo>
                    <a:pt x="925" y="445"/>
                    <a:pt x="925" y="445"/>
                    <a:pt x="925" y="445"/>
                  </a:cubicBezTo>
                  <a:lnTo>
                    <a:pt x="925" y="374"/>
                  </a:lnTo>
                  <a:close/>
                  <a:moveTo>
                    <a:pt x="948" y="445"/>
                  </a:moveTo>
                  <a:cubicBezTo>
                    <a:pt x="953" y="428"/>
                    <a:pt x="953" y="428"/>
                    <a:pt x="953" y="428"/>
                  </a:cubicBezTo>
                  <a:cubicBezTo>
                    <a:pt x="981" y="428"/>
                    <a:pt x="981" y="428"/>
                    <a:pt x="981" y="428"/>
                  </a:cubicBezTo>
                  <a:cubicBezTo>
                    <a:pt x="986" y="445"/>
                    <a:pt x="986" y="445"/>
                    <a:pt x="986" y="445"/>
                  </a:cubicBezTo>
                  <a:cubicBezTo>
                    <a:pt x="994" y="445"/>
                    <a:pt x="994" y="445"/>
                    <a:pt x="994" y="445"/>
                  </a:cubicBezTo>
                  <a:cubicBezTo>
                    <a:pt x="971" y="374"/>
                    <a:pt x="971" y="374"/>
                    <a:pt x="971" y="374"/>
                  </a:cubicBezTo>
                  <a:cubicBezTo>
                    <a:pt x="963" y="374"/>
                    <a:pt x="963" y="374"/>
                    <a:pt x="963" y="374"/>
                  </a:cubicBezTo>
                  <a:cubicBezTo>
                    <a:pt x="940" y="445"/>
                    <a:pt x="940" y="445"/>
                    <a:pt x="940" y="445"/>
                  </a:cubicBezTo>
                  <a:lnTo>
                    <a:pt x="948" y="445"/>
                  </a:lnTo>
                  <a:close/>
                  <a:moveTo>
                    <a:pt x="967" y="385"/>
                  </a:moveTo>
                  <a:cubicBezTo>
                    <a:pt x="978" y="421"/>
                    <a:pt x="978" y="421"/>
                    <a:pt x="978" y="421"/>
                  </a:cubicBezTo>
                  <a:cubicBezTo>
                    <a:pt x="956" y="421"/>
                    <a:pt x="956" y="421"/>
                    <a:pt x="956" y="421"/>
                  </a:cubicBezTo>
                  <a:lnTo>
                    <a:pt x="967" y="385"/>
                  </a:lnTo>
                  <a:close/>
                </a:path>
              </a:pathLst>
            </a:custGeom>
            <a:solidFill>
              <a:srgbClr val="00BCE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8" name="Freeform 9">
              <a:extLst>
                <a:ext uri="{FF2B5EF4-FFF2-40B4-BE49-F238E27FC236}">
                  <a16:creationId xmlns:a16="http://schemas.microsoft.com/office/drawing/2014/main" id="{584253BD-046F-5998-38FC-6AD8014A0A0A}"/>
                </a:ext>
              </a:extLst>
            </p:cNvPr>
            <p:cNvSpPr>
              <a:spLocks noEditPoints="1"/>
            </p:cNvSpPr>
            <p:nvPr userDrawn="1"/>
          </p:nvSpPr>
          <p:spPr bwMode="auto">
            <a:xfrm>
              <a:off x="4216318" y="852523"/>
              <a:ext cx="708229" cy="807272"/>
            </a:xfrm>
            <a:custGeom>
              <a:avLst/>
              <a:gdLst>
                <a:gd name="T0" fmla="*/ 2147483646 w 1044"/>
                <a:gd name="T1" fmla="*/ 2147483646 h 1190"/>
                <a:gd name="T2" fmla="*/ 2147483646 w 1044"/>
                <a:gd name="T3" fmla="*/ 0 h 1190"/>
                <a:gd name="T4" fmla="*/ 0 w 1044"/>
                <a:gd name="T5" fmla="*/ 2147483646 h 1190"/>
                <a:gd name="T6" fmla="*/ 2147483646 w 1044"/>
                <a:gd name="T7" fmla="*/ 2147483646 h 1190"/>
                <a:gd name="T8" fmla="*/ 2147483646 w 1044"/>
                <a:gd name="T9" fmla="*/ 2147483646 h 1190"/>
                <a:gd name="T10" fmla="*/ 2147483646 w 1044"/>
                <a:gd name="T11" fmla="*/ 2147483646 h 1190"/>
                <a:gd name="T12" fmla="*/ 2147483646 w 1044"/>
                <a:gd name="T13" fmla="*/ 2147483646 h 1190"/>
                <a:gd name="T14" fmla="*/ 2147483646 w 1044"/>
                <a:gd name="T15" fmla="*/ 2147483646 h 1190"/>
                <a:gd name="T16" fmla="*/ 2147483646 w 1044"/>
                <a:gd name="T17" fmla="*/ 2147483646 h 1190"/>
                <a:gd name="T18" fmla="*/ 2147483646 w 1044"/>
                <a:gd name="T19" fmla="*/ 2147483646 h 1190"/>
                <a:gd name="T20" fmla="*/ 2147483646 w 1044"/>
                <a:gd name="T21" fmla="*/ 2147483646 h 1190"/>
                <a:gd name="T22" fmla="*/ 2147483646 w 1044"/>
                <a:gd name="T23" fmla="*/ 2147483646 h 1190"/>
                <a:gd name="T24" fmla="*/ 2147483646 w 1044"/>
                <a:gd name="T25" fmla="*/ 2147483646 h 1190"/>
                <a:gd name="T26" fmla="*/ 2147483646 w 1044"/>
                <a:gd name="T27" fmla="*/ 2147483646 h 1190"/>
                <a:gd name="T28" fmla="*/ 2147483646 w 1044"/>
                <a:gd name="T29" fmla="*/ 2147483646 h 1190"/>
                <a:gd name="T30" fmla="*/ 2147483646 w 1044"/>
                <a:gd name="T31" fmla="*/ 2147483646 h 1190"/>
                <a:gd name="T32" fmla="*/ 2147483646 w 1044"/>
                <a:gd name="T33" fmla="*/ 2147483646 h 1190"/>
                <a:gd name="T34" fmla="*/ 2147483646 w 1044"/>
                <a:gd name="T35" fmla="*/ 2147483646 h 1190"/>
                <a:gd name="T36" fmla="*/ 2147483646 w 1044"/>
                <a:gd name="T37" fmla="*/ 2147483646 h 1190"/>
                <a:gd name="T38" fmla="*/ 2147483646 w 1044"/>
                <a:gd name="T39" fmla="*/ 2147483646 h 1190"/>
                <a:gd name="T40" fmla="*/ 2147483646 w 1044"/>
                <a:gd name="T41" fmla="*/ 2147483646 h 1190"/>
                <a:gd name="T42" fmla="*/ 2147483646 w 1044"/>
                <a:gd name="T43" fmla="*/ 2147483646 h 1190"/>
                <a:gd name="T44" fmla="*/ 2147483646 w 1044"/>
                <a:gd name="T45" fmla="*/ 2147483646 h 1190"/>
                <a:gd name="T46" fmla="*/ 2147483646 w 1044"/>
                <a:gd name="T47" fmla="*/ 2147483646 h 1190"/>
                <a:gd name="T48" fmla="*/ 2147483646 w 1044"/>
                <a:gd name="T49" fmla="*/ 2147483646 h 1190"/>
                <a:gd name="T50" fmla="*/ 2147483646 w 1044"/>
                <a:gd name="T51" fmla="*/ 2147483646 h 1190"/>
                <a:gd name="T52" fmla="*/ 2147483646 w 1044"/>
                <a:gd name="T53" fmla="*/ 2147483646 h 1190"/>
                <a:gd name="T54" fmla="*/ 2147483646 w 1044"/>
                <a:gd name="T55" fmla="*/ 2147483646 h 1190"/>
                <a:gd name="T56" fmla="*/ 2147483646 w 1044"/>
                <a:gd name="T57" fmla="*/ 2147483646 h 1190"/>
                <a:gd name="T58" fmla="*/ 2147483646 w 1044"/>
                <a:gd name="T59" fmla="*/ 2147483646 h 1190"/>
                <a:gd name="T60" fmla="*/ 2147483646 w 1044"/>
                <a:gd name="T61" fmla="*/ 2147483646 h 1190"/>
                <a:gd name="T62" fmla="*/ 2147483646 w 1044"/>
                <a:gd name="T63" fmla="*/ 2147483646 h 1190"/>
                <a:gd name="T64" fmla="*/ 2147483646 w 1044"/>
                <a:gd name="T65" fmla="*/ 2147483646 h 1190"/>
                <a:gd name="T66" fmla="*/ 2147483646 w 1044"/>
                <a:gd name="T67" fmla="*/ 2147483646 h 1190"/>
                <a:gd name="T68" fmla="*/ 2147483646 w 1044"/>
                <a:gd name="T69" fmla="*/ 2147483646 h 1190"/>
                <a:gd name="T70" fmla="*/ 2147483646 w 1044"/>
                <a:gd name="T71" fmla="*/ 2147483646 h 1190"/>
                <a:gd name="T72" fmla="*/ 2147483646 w 1044"/>
                <a:gd name="T73" fmla="*/ 2147483646 h 1190"/>
                <a:gd name="T74" fmla="*/ 2147483646 w 1044"/>
                <a:gd name="T75" fmla="*/ 2147483646 h 1190"/>
                <a:gd name="T76" fmla="*/ 2147483646 w 1044"/>
                <a:gd name="T77" fmla="*/ 2147483646 h 1190"/>
                <a:gd name="T78" fmla="*/ 2147483646 w 1044"/>
                <a:gd name="T79" fmla="*/ 2147483646 h 1190"/>
                <a:gd name="T80" fmla="*/ 2147483646 w 1044"/>
                <a:gd name="T81" fmla="*/ 2147483646 h 1190"/>
                <a:gd name="T82" fmla="*/ 2147483646 w 1044"/>
                <a:gd name="T83" fmla="*/ 2147483646 h 11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044" h="1190">
                  <a:moveTo>
                    <a:pt x="1044" y="595"/>
                  </a:moveTo>
                  <a:lnTo>
                    <a:pt x="523" y="0"/>
                  </a:lnTo>
                  <a:lnTo>
                    <a:pt x="0" y="595"/>
                  </a:lnTo>
                  <a:lnTo>
                    <a:pt x="523" y="1190"/>
                  </a:lnTo>
                  <a:lnTo>
                    <a:pt x="1044" y="595"/>
                  </a:lnTo>
                  <a:close/>
                  <a:moveTo>
                    <a:pt x="420" y="988"/>
                  </a:moveTo>
                  <a:lnTo>
                    <a:pt x="624" y="988"/>
                  </a:lnTo>
                  <a:lnTo>
                    <a:pt x="523" y="1103"/>
                  </a:lnTo>
                  <a:lnTo>
                    <a:pt x="420" y="988"/>
                  </a:lnTo>
                  <a:close/>
                  <a:moveTo>
                    <a:pt x="699" y="566"/>
                  </a:moveTo>
                  <a:lnTo>
                    <a:pt x="523" y="364"/>
                  </a:lnTo>
                  <a:lnTo>
                    <a:pt x="345" y="566"/>
                  </a:lnTo>
                  <a:lnTo>
                    <a:pt x="261" y="566"/>
                  </a:lnTo>
                  <a:lnTo>
                    <a:pt x="523" y="269"/>
                  </a:lnTo>
                  <a:lnTo>
                    <a:pt x="783" y="566"/>
                  </a:lnTo>
                  <a:lnTo>
                    <a:pt x="699" y="566"/>
                  </a:lnTo>
                  <a:close/>
                  <a:moveTo>
                    <a:pt x="622" y="566"/>
                  </a:moveTo>
                  <a:lnTo>
                    <a:pt x="422" y="566"/>
                  </a:lnTo>
                  <a:lnTo>
                    <a:pt x="523" y="450"/>
                  </a:lnTo>
                  <a:lnTo>
                    <a:pt x="622" y="566"/>
                  </a:lnTo>
                  <a:close/>
                  <a:moveTo>
                    <a:pt x="943" y="624"/>
                  </a:moveTo>
                  <a:lnTo>
                    <a:pt x="887" y="688"/>
                  </a:lnTo>
                  <a:lnTo>
                    <a:pt x="157" y="688"/>
                  </a:lnTo>
                  <a:lnTo>
                    <a:pt x="101" y="624"/>
                  </a:lnTo>
                  <a:lnTo>
                    <a:pt x="943" y="624"/>
                  </a:lnTo>
                  <a:close/>
                  <a:moveTo>
                    <a:pt x="836" y="746"/>
                  </a:moveTo>
                  <a:lnTo>
                    <a:pt x="779" y="808"/>
                  </a:lnTo>
                  <a:lnTo>
                    <a:pt x="264" y="808"/>
                  </a:lnTo>
                  <a:lnTo>
                    <a:pt x="208" y="746"/>
                  </a:lnTo>
                  <a:lnTo>
                    <a:pt x="836" y="746"/>
                  </a:lnTo>
                  <a:close/>
                  <a:moveTo>
                    <a:pt x="730" y="866"/>
                  </a:moveTo>
                  <a:lnTo>
                    <a:pt x="674" y="930"/>
                  </a:lnTo>
                  <a:lnTo>
                    <a:pt x="370" y="930"/>
                  </a:lnTo>
                  <a:lnTo>
                    <a:pt x="314" y="866"/>
                  </a:lnTo>
                  <a:lnTo>
                    <a:pt x="730" y="866"/>
                  </a:lnTo>
                  <a:close/>
                  <a:moveTo>
                    <a:pt x="943" y="566"/>
                  </a:moveTo>
                  <a:lnTo>
                    <a:pt x="860" y="566"/>
                  </a:lnTo>
                  <a:lnTo>
                    <a:pt x="523" y="182"/>
                  </a:lnTo>
                  <a:lnTo>
                    <a:pt x="184" y="566"/>
                  </a:lnTo>
                  <a:lnTo>
                    <a:pt x="101" y="566"/>
                  </a:lnTo>
                  <a:lnTo>
                    <a:pt x="523" y="88"/>
                  </a:lnTo>
                  <a:lnTo>
                    <a:pt x="943" y="566"/>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grpSp>
      <p:cxnSp>
        <p:nvCxnSpPr>
          <p:cNvPr id="9" name="Straight Connector 8">
            <a:extLst>
              <a:ext uri="{FF2B5EF4-FFF2-40B4-BE49-F238E27FC236}">
                <a16:creationId xmlns:a16="http://schemas.microsoft.com/office/drawing/2014/main" id="{F34FFFAC-70C5-1DBC-66A1-885284DB77BB}"/>
              </a:ext>
            </a:extLst>
          </p:cNvPr>
          <p:cNvCxnSpPr/>
          <p:nvPr userDrawn="1"/>
        </p:nvCxnSpPr>
        <p:spPr>
          <a:xfrm>
            <a:off x="3119438" y="2466975"/>
            <a:ext cx="2884487" cy="0"/>
          </a:xfrm>
          <a:prstGeom prst="line">
            <a:avLst/>
          </a:prstGeom>
          <a:ln w="6350">
            <a:solidFill>
              <a:schemeClr val="accent2"/>
            </a:solidFill>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ctrTitle"/>
          </p:nvPr>
        </p:nvSpPr>
        <p:spPr>
          <a:xfrm>
            <a:off x="1109384" y="1270748"/>
            <a:ext cx="6925234" cy="1122828"/>
          </a:xfrm>
        </p:spPr>
        <p:txBody>
          <a:bodyPr anchor="b">
            <a:noAutofit/>
          </a:bodyPr>
          <a:lstStyle>
            <a:lvl1pPr algn="ctr">
              <a:lnSpc>
                <a:spcPct val="95000"/>
              </a:lnSpc>
              <a:spcAft>
                <a:spcPts val="400"/>
              </a:spcAft>
              <a:defRPr sz="3600" b="0">
                <a:solidFill>
                  <a:schemeClr val="tx2"/>
                </a:solidFill>
              </a:defRPr>
            </a:lvl1pPr>
          </a:lstStyle>
          <a:p>
            <a:r>
              <a:rPr lang="en-US"/>
              <a:t>Click to edit Master title style</a:t>
            </a:r>
          </a:p>
        </p:txBody>
      </p:sp>
      <p:sp>
        <p:nvSpPr>
          <p:cNvPr id="3" name="Subtitle 2"/>
          <p:cNvSpPr>
            <a:spLocks noGrp="1"/>
          </p:cNvSpPr>
          <p:nvPr>
            <p:ph type="subTitle" idx="1"/>
          </p:nvPr>
        </p:nvSpPr>
        <p:spPr>
          <a:xfrm>
            <a:off x="2554943" y="2578480"/>
            <a:ext cx="4034116" cy="214291"/>
          </a:xfrm>
        </p:spPr>
        <p:txBody>
          <a:bodyPr anchor="ctr"/>
          <a:lstStyle>
            <a:lvl1pPr marL="0" indent="0" algn="ctr">
              <a:lnSpc>
                <a:spcPct val="90000"/>
              </a:lnSpc>
              <a:spcBef>
                <a:spcPts val="0"/>
              </a:spcBef>
              <a:spcAft>
                <a:spcPts val="600"/>
              </a:spcAft>
              <a:buNone/>
              <a:defRPr sz="1200" b="1">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15" name="Text Placeholder 14"/>
          <p:cNvSpPr>
            <a:spLocks noGrp="1"/>
          </p:cNvSpPr>
          <p:nvPr>
            <p:ph type="body" sz="quarter" idx="10"/>
          </p:nvPr>
        </p:nvSpPr>
        <p:spPr>
          <a:xfrm>
            <a:off x="2548218" y="2844231"/>
            <a:ext cx="4046909" cy="176761"/>
          </a:xfrm>
        </p:spPr>
        <p:txBody>
          <a:bodyPr anchor="ctr"/>
          <a:lstStyle>
            <a:lvl1pPr marL="0" indent="0" algn="ctr">
              <a:buNone/>
              <a:defRPr sz="1200">
                <a:solidFill>
                  <a:schemeClr val="accent2"/>
                </a:solidFill>
              </a:defRPr>
            </a:lvl1pPr>
            <a:lvl2pPr algn="ctr">
              <a:defRPr sz="1200"/>
            </a:lvl2pPr>
            <a:lvl3pPr algn="ctr">
              <a:defRPr sz="1200"/>
            </a:lvl3pPr>
            <a:lvl4pPr algn="ctr">
              <a:defRPr sz="1200"/>
            </a:lvl4pPr>
            <a:lvl5pPr algn="ctr">
              <a:defRPr sz="1200"/>
            </a:lvl5pPr>
          </a:lstStyle>
          <a:p>
            <a:pPr lvl="0"/>
            <a:r>
              <a:rPr lang="en-US"/>
              <a:t>Edit Master text styles</a:t>
            </a:r>
          </a:p>
        </p:txBody>
      </p:sp>
    </p:spTree>
    <p:extLst>
      <p:ext uri="{BB962C8B-B14F-4D97-AF65-F5344CB8AC3E}">
        <p14:creationId xmlns:p14="http://schemas.microsoft.com/office/powerpoint/2010/main" val="3675260727"/>
      </p:ext>
    </p:extLst>
  </p:cSld>
  <p:clrMapOvr>
    <a:masterClrMapping/>
  </p:clrMapOvr>
  <p:transition spd="slow">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2_Section Divider - Image">
    <p:spTree>
      <p:nvGrpSpPr>
        <p:cNvPr id="1" name=""/>
        <p:cNvGrpSpPr/>
        <p:nvPr/>
      </p:nvGrpSpPr>
      <p:grpSpPr>
        <a:xfrm>
          <a:off x="0" y="0"/>
          <a:ext cx="0" cy="0"/>
          <a:chOff x="0" y="0"/>
          <a:chExt cx="0" cy="0"/>
        </a:xfrm>
      </p:grpSpPr>
      <p:pic>
        <p:nvPicPr>
          <p:cNvPr id="4" name="Picture 6">
            <a:extLst>
              <a:ext uri="{FF2B5EF4-FFF2-40B4-BE49-F238E27FC236}">
                <a16:creationId xmlns:a16="http://schemas.microsoft.com/office/drawing/2014/main" id="{6B414D33-0240-3B20-4E2C-CD51B8407F8E}"/>
              </a:ext>
            </a:extLst>
          </p:cNvPr>
          <p:cNvPicPr>
            <a:picLocks noChangeAspect="1"/>
          </p:cNvPicPr>
          <p:nvPr userDrawn="1"/>
        </p:nvPicPr>
        <p:blipFill>
          <a:blip r:embed="rId2" cstate="hqprint">
            <a:extLst>
              <a:ext uri="{28A0092B-C50C-407E-A947-70E740481C1C}">
                <a14:useLocalDpi xmlns:a14="http://schemas.microsoft.com/office/drawing/2010/main"/>
              </a:ext>
            </a:extLst>
          </a:blip>
          <a:srcRect b="-311"/>
          <a:stretch>
            <a:fillRect/>
          </a:stretch>
        </p:blipFill>
        <p:spPr bwMode="auto">
          <a:xfrm>
            <a:off x="0" y="0"/>
            <a:ext cx="9131300" cy="515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7">
            <a:extLst>
              <a:ext uri="{FF2B5EF4-FFF2-40B4-BE49-F238E27FC236}">
                <a16:creationId xmlns:a16="http://schemas.microsoft.com/office/drawing/2014/main" id="{E4AD532E-E93E-D4E0-7DE1-512B0C0CC6E3}"/>
              </a:ext>
            </a:extLst>
          </p:cNvPr>
          <p:cNvPicPr>
            <a:picLocks noChangeAspect="1"/>
          </p:cNvPicPr>
          <p:nvPr userDrawn="1"/>
        </p:nvPicPr>
        <p:blipFill>
          <a:blip r:embed="rId3" cstate="hqprint">
            <a:extLst>
              <a:ext uri="{28A0092B-C50C-407E-A947-70E740481C1C}">
                <a14:useLocalDpi xmlns:a14="http://schemas.microsoft.com/office/drawing/2010/main"/>
              </a:ext>
            </a:extLst>
          </a:blip>
          <a:srcRect/>
          <a:stretch>
            <a:fillRect/>
          </a:stretch>
        </p:blipFill>
        <p:spPr bwMode="auto">
          <a:xfrm>
            <a:off x="7424738" y="4538663"/>
            <a:ext cx="1008062" cy="38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2">
            <a:extLst>
              <a:ext uri="{FF2B5EF4-FFF2-40B4-BE49-F238E27FC236}">
                <a16:creationId xmlns:a16="http://schemas.microsoft.com/office/drawing/2014/main" id="{69E5DAB9-82D0-EA98-97ED-7CC1B8602D62}"/>
              </a:ext>
            </a:extLst>
          </p:cNvPr>
          <p:cNvPicPr>
            <a:picLocks noChangeAspect="1"/>
          </p:cNvPicPr>
          <p:nvPr userDrawn="1"/>
        </p:nvPicPr>
        <p:blipFill>
          <a:blip r:embed="rId4" cstate="hqprint">
            <a:extLst>
              <a:ext uri="{28A0092B-C50C-407E-A947-70E740481C1C}">
                <a14:useLocalDpi xmlns:a14="http://schemas.microsoft.com/office/drawing/2010/main"/>
              </a:ext>
            </a:extLst>
          </a:blip>
          <a:srcRect l="-665" t="-505" r="-1302" b="-2"/>
          <a:stretch>
            <a:fillRect/>
          </a:stretch>
        </p:blipFill>
        <p:spPr bwMode="auto">
          <a:xfrm>
            <a:off x="5673725" y="0"/>
            <a:ext cx="3502025" cy="1433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279038" y="1727945"/>
            <a:ext cx="6585924" cy="1122829"/>
          </a:xfrm>
        </p:spPr>
        <p:txBody>
          <a:bodyPr anchor="b"/>
          <a:lstStyle>
            <a:lvl1pPr marL="0" algn="ctr" defTabSz="457200" rtl="0" eaLnBrk="1" latinLnBrk="0" hangingPunct="1">
              <a:lnSpc>
                <a:spcPct val="95000"/>
              </a:lnSpc>
              <a:spcBef>
                <a:spcPct val="0"/>
              </a:spcBef>
              <a:spcAft>
                <a:spcPts val="400"/>
              </a:spcAft>
              <a:buNone/>
              <a:defRPr lang="en-US" sz="3600" b="0" kern="1200" dirty="0">
                <a:solidFill>
                  <a:schemeClr val="bg1"/>
                </a:solidFill>
                <a:latin typeface="Arial" panose="020B0604020202020204" pitchFamily="34" charset="0"/>
                <a:ea typeface="+mj-ea"/>
                <a:cs typeface="Arial" panose="020B0604020202020204" pitchFamily="34" charset="0"/>
              </a:defRPr>
            </a:lvl1pPr>
          </a:lstStyle>
          <a:p>
            <a:r>
              <a:rPr lang="en-US"/>
              <a:t>Click to edit Master title style</a:t>
            </a:r>
          </a:p>
        </p:txBody>
      </p:sp>
      <p:sp>
        <p:nvSpPr>
          <p:cNvPr id="10" name="Subtitle 2"/>
          <p:cNvSpPr>
            <a:spLocks noGrp="1"/>
          </p:cNvSpPr>
          <p:nvPr>
            <p:ph type="subTitle" idx="1"/>
          </p:nvPr>
        </p:nvSpPr>
        <p:spPr>
          <a:xfrm>
            <a:off x="3449170" y="3102923"/>
            <a:ext cx="2212042" cy="453824"/>
          </a:xfrm>
        </p:spPr>
        <p:txBody>
          <a:bodyPr/>
          <a:lstStyle>
            <a:lvl1pPr marL="0" indent="0" algn="ctr">
              <a:lnSpc>
                <a:spcPct val="100000"/>
              </a:lnSpc>
              <a:spcBef>
                <a:spcPts val="0"/>
              </a:spcBef>
              <a:spcAft>
                <a:spcPts val="600"/>
              </a:spcAft>
              <a:buNone/>
              <a:defRPr sz="1200" b="0">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7" name="Footer Placeholder 4">
            <a:extLst>
              <a:ext uri="{FF2B5EF4-FFF2-40B4-BE49-F238E27FC236}">
                <a16:creationId xmlns:a16="http://schemas.microsoft.com/office/drawing/2014/main" id="{18DC594B-44A3-D7E8-174A-D735DE3F11E9}"/>
              </a:ext>
            </a:extLst>
          </p:cNvPr>
          <p:cNvSpPr>
            <a:spLocks noGrp="1"/>
          </p:cNvSpPr>
          <p:nvPr>
            <p:ph type="ftr" sz="quarter" idx="10"/>
          </p:nvPr>
        </p:nvSpPr>
        <p:spPr/>
        <p:txBody>
          <a:bodyPr/>
          <a:lstStyle>
            <a:lvl1pPr>
              <a:defRPr/>
            </a:lvl1pPr>
          </a:lstStyle>
          <a:p>
            <a:pPr>
              <a:defRPr/>
            </a:pPr>
            <a:r>
              <a:rPr lang="en-US"/>
              <a:t>SECTION TITLE</a:t>
            </a:r>
          </a:p>
        </p:txBody>
      </p:sp>
      <p:sp>
        <p:nvSpPr>
          <p:cNvPr id="8" name="Slide Number Placeholder 5">
            <a:extLst>
              <a:ext uri="{FF2B5EF4-FFF2-40B4-BE49-F238E27FC236}">
                <a16:creationId xmlns:a16="http://schemas.microsoft.com/office/drawing/2014/main" id="{BE961C09-8D9B-F174-5095-D3FB26734E01}"/>
              </a:ext>
            </a:extLst>
          </p:cNvPr>
          <p:cNvSpPr>
            <a:spLocks noGrp="1"/>
          </p:cNvSpPr>
          <p:nvPr>
            <p:ph type="sldNum" sz="quarter" idx="11"/>
          </p:nvPr>
        </p:nvSpPr>
        <p:spPr>
          <a:xfrm>
            <a:off x="574675" y="4700588"/>
            <a:ext cx="368300" cy="273050"/>
          </a:xfrm>
        </p:spPr>
        <p:txBody>
          <a:bodyPr/>
          <a:lstStyle>
            <a:lvl1pPr>
              <a:defRPr/>
            </a:lvl1pPr>
          </a:lstStyle>
          <a:p>
            <a:fld id="{64019E80-DBE3-4469-820D-F433CA7DBB4E}" type="slidenum">
              <a:rPr lang="en-US" altLang="en-US"/>
              <a:pPr/>
              <a:t>‹#›</a:t>
            </a:fld>
            <a:endParaRPr lang="en-US" altLang="en-US"/>
          </a:p>
        </p:txBody>
      </p:sp>
    </p:spTree>
    <p:extLst>
      <p:ext uri="{BB962C8B-B14F-4D97-AF65-F5344CB8AC3E}">
        <p14:creationId xmlns:p14="http://schemas.microsoft.com/office/powerpoint/2010/main" val="727173436"/>
      </p:ext>
    </p:extLst>
  </p:cSld>
  <p:clrMapOvr>
    <a:masterClrMapping/>
  </p:clrMapOvr>
  <p:transition spd="slow">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4_Section Divider - Image">
    <p:spTree>
      <p:nvGrpSpPr>
        <p:cNvPr id="1" name=""/>
        <p:cNvGrpSpPr/>
        <p:nvPr/>
      </p:nvGrpSpPr>
      <p:grpSpPr>
        <a:xfrm>
          <a:off x="0" y="0"/>
          <a:ext cx="0" cy="0"/>
          <a:chOff x="0" y="0"/>
          <a:chExt cx="0" cy="0"/>
        </a:xfrm>
      </p:grpSpPr>
      <p:pic>
        <p:nvPicPr>
          <p:cNvPr id="4" name="Picture 6">
            <a:extLst>
              <a:ext uri="{FF2B5EF4-FFF2-40B4-BE49-F238E27FC236}">
                <a16:creationId xmlns:a16="http://schemas.microsoft.com/office/drawing/2014/main" id="{9DC8BAE6-8596-4CAC-54AA-C34D099FD1E1}"/>
              </a:ext>
            </a:extLst>
          </p:cNvPr>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0" y="-14288"/>
            <a:ext cx="9153525" cy="5159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75DDD5A9-7ACF-AF1C-FAA4-A5470174FB81}"/>
              </a:ext>
            </a:extLst>
          </p:cNvPr>
          <p:cNvSpPr/>
          <p:nvPr userDrawn="1"/>
        </p:nvSpPr>
        <p:spPr>
          <a:xfrm>
            <a:off x="0" y="-14288"/>
            <a:ext cx="9144000" cy="5157788"/>
          </a:xfrm>
          <a:prstGeom prst="rect">
            <a:avLst/>
          </a:prstGeom>
          <a:solidFill>
            <a:srgbClr val="2C343C">
              <a:alpha val="38824"/>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pic>
        <p:nvPicPr>
          <p:cNvPr id="6" name="Picture 7">
            <a:extLst>
              <a:ext uri="{FF2B5EF4-FFF2-40B4-BE49-F238E27FC236}">
                <a16:creationId xmlns:a16="http://schemas.microsoft.com/office/drawing/2014/main" id="{64D17E54-369C-4C74-0D7B-F3109F4C2357}"/>
              </a:ext>
            </a:extLst>
          </p:cNvPr>
          <p:cNvPicPr>
            <a:picLocks noChangeAspect="1"/>
          </p:cNvPicPr>
          <p:nvPr userDrawn="1"/>
        </p:nvPicPr>
        <p:blipFill>
          <a:blip r:embed="rId3" cstate="hqprint">
            <a:extLst>
              <a:ext uri="{28A0092B-C50C-407E-A947-70E740481C1C}">
                <a14:useLocalDpi xmlns:a14="http://schemas.microsoft.com/office/drawing/2010/main"/>
              </a:ext>
            </a:extLst>
          </a:blip>
          <a:srcRect/>
          <a:stretch>
            <a:fillRect/>
          </a:stretch>
        </p:blipFill>
        <p:spPr bwMode="auto">
          <a:xfrm>
            <a:off x="7424738" y="4538663"/>
            <a:ext cx="1008062" cy="38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279038" y="1727945"/>
            <a:ext cx="6585924" cy="1122829"/>
          </a:xfrm>
        </p:spPr>
        <p:txBody>
          <a:bodyPr anchor="b"/>
          <a:lstStyle>
            <a:lvl1pPr marL="0" algn="ctr" defTabSz="457200" rtl="0" eaLnBrk="1" latinLnBrk="0" hangingPunct="1">
              <a:lnSpc>
                <a:spcPct val="95000"/>
              </a:lnSpc>
              <a:spcBef>
                <a:spcPct val="0"/>
              </a:spcBef>
              <a:spcAft>
                <a:spcPts val="400"/>
              </a:spcAft>
              <a:buNone/>
              <a:defRPr lang="en-US" sz="3600" b="0" kern="1200" dirty="0">
                <a:solidFill>
                  <a:schemeClr val="bg1"/>
                </a:solidFill>
                <a:latin typeface="Arial" panose="020B0604020202020204" pitchFamily="34" charset="0"/>
                <a:ea typeface="+mj-ea"/>
                <a:cs typeface="Arial" panose="020B0604020202020204" pitchFamily="34" charset="0"/>
              </a:defRPr>
            </a:lvl1pPr>
          </a:lstStyle>
          <a:p>
            <a:r>
              <a:rPr lang="en-US"/>
              <a:t>Click to edit Master title style</a:t>
            </a:r>
          </a:p>
        </p:txBody>
      </p:sp>
      <p:sp>
        <p:nvSpPr>
          <p:cNvPr id="10" name="Subtitle 2"/>
          <p:cNvSpPr>
            <a:spLocks noGrp="1"/>
          </p:cNvSpPr>
          <p:nvPr>
            <p:ph type="subTitle" idx="1"/>
          </p:nvPr>
        </p:nvSpPr>
        <p:spPr>
          <a:xfrm>
            <a:off x="3449170" y="3102923"/>
            <a:ext cx="2212042" cy="453824"/>
          </a:xfrm>
        </p:spPr>
        <p:txBody>
          <a:bodyPr/>
          <a:lstStyle>
            <a:lvl1pPr marL="0" indent="0" algn="ctr">
              <a:lnSpc>
                <a:spcPct val="100000"/>
              </a:lnSpc>
              <a:spcBef>
                <a:spcPts val="0"/>
              </a:spcBef>
              <a:spcAft>
                <a:spcPts val="600"/>
              </a:spcAft>
              <a:buNone/>
              <a:defRPr sz="1200" b="0">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7" name="Footer Placeholder 4">
            <a:extLst>
              <a:ext uri="{FF2B5EF4-FFF2-40B4-BE49-F238E27FC236}">
                <a16:creationId xmlns:a16="http://schemas.microsoft.com/office/drawing/2014/main" id="{B112F53C-3EB0-1DA4-BB9F-8393991B3CF2}"/>
              </a:ext>
            </a:extLst>
          </p:cNvPr>
          <p:cNvSpPr>
            <a:spLocks noGrp="1"/>
          </p:cNvSpPr>
          <p:nvPr>
            <p:ph type="ftr" sz="quarter" idx="10"/>
          </p:nvPr>
        </p:nvSpPr>
        <p:spPr/>
        <p:txBody>
          <a:bodyPr/>
          <a:lstStyle>
            <a:lvl1pPr>
              <a:defRPr/>
            </a:lvl1pPr>
          </a:lstStyle>
          <a:p>
            <a:pPr>
              <a:defRPr/>
            </a:pPr>
            <a:r>
              <a:rPr lang="en-US"/>
              <a:t>SECTION TITLE</a:t>
            </a:r>
          </a:p>
        </p:txBody>
      </p:sp>
      <p:sp>
        <p:nvSpPr>
          <p:cNvPr id="8" name="Slide Number Placeholder 5">
            <a:extLst>
              <a:ext uri="{FF2B5EF4-FFF2-40B4-BE49-F238E27FC236}">
                <a16:creationId xmlns:a16="http://schemas.microsoft.com/office/drawing/2014/main" id="{C987DC16-1C4C-8FAE-9056-AF48D9E1BBD3}"/>
              </a:ext>
            </a:extLst>
          </p:cNvPr>
          <p:cNvSpPr>
            <a:spLocks noGrp="1"/>
          </p:cNvSpPr>
          <p:nvPr>
            <p:ph type="sldNum" sz="quarter" idx="11"/>
          </p:nvPr>
        </p:nvSpPr>
        <p:spPr>
          <a:xfrm>
            <a:off x="574675" y="4700588"/>
            <a:ext cx="368300" cy="273050"/>
          </a:xfrm>
        </p:spPr>
        <p:txBody>
          <a:bodyPr/>
          <a:lstStyle>
            <a:lvl1pPr>
              <a:defRPr/>
            </a:lvl1pPr>
          </a:lstStyle>
          <a:p>
            <a:fld id="{720A5491-5198-4B8C-8E5E-AFC65C4575D9}" type="slidenum">
              <a:rPr lang="en-US" altLang="en-US"/>
              <a:pPr/>
              <a:t>‹#›</a:t>
            </a:fld>
            <a:endParaRPr lang="en-US" altLang="en-US"/>
          </a:p>
        </p:txBody>
      </p:sp>
    </p:spTree>
    <p:extLst>
      <p:ext uri="{BB962C8B-B14F-4D97-AF65-F5344CB8AC3E}">
        <p14:creationId xmlns:p14="http://schemas.microsoft.com/office/powerpoint/2010/main" val="3367295234"/>
      </p:ext>
    </p:extLst>
  </p:cSld>
  <p:clrMapOvr>
    <a:masterClrMapping/>
  </p:clrMapOvr>
  <p:transition spd="slow">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3_Section Divider - Image">
    <p:spTree>
      <p:nvGrpSpPr>
        <p:cNvPr id="1" name=""/>
        <p:cNvGrpSpPr/>
        <p:nvPr/>
      </p:nvGrpSpPr>
      <p:grpSpPr>
        <a:xfrm>
          <a:off x="0" y="0"/>
          <a:ext cx="0" cy="0"/>
          <a:chOff x="0" y="0"/>
          <a:chExt cx="0" cy="0"/>
        </a:xfrm>
      </p:grpSpPr>
      <p:pic>
        <p:nvPicPr>
          <p:cNvPr id="4" name="Picture 6">
            <a:extLst>
              <a:ext uri="{FF2B5EF4-FFF2-40B4-BE49-F238E27FC236}">
                <a16:creationId xmlns:a16="http://schemas.microsoft.com/office/drawing/2014/main" id="{AD0C36DB-DCDD-330C-EF82-9322905CB449}"/>
              </a:ext>
            </a:extLst>
          </p:cNvPr>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0" y="0"/>
            <a:ext cx="9199563"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Group 8">
            <a:extLst>
              <a:ext uri="{FF2B5EF4-FFF2-40B4-BE49-F238E27FC236}">
                <a16:creationId xmlns:a16="http://schemas.microsoft.com/office/drawing/2014/main" id="{68A9ECA2-BEC5-6326-45B9-2D39BE9E2124}"/>
              </a:ext>
            </a:extLst>
          </p:cNvPr>
          <p:cNvGrpSpPr>
            <a:grpSpLocks/>
          </p:cNvGrpSpPr>
          <p:nvPr userDrawn="1"/>
        </p:nvGrpSpPr>
        <p:grpSpPr bwMode="auto">
          <a:xfrm>
            <a:off x="7415213" y="4538663"/>
            <a:ext cx="1009650" cy="387350"/>
            <a:chOff x="819150" y="3517900"/>
            <a:chExt cx="1285875" cy="493713"/>
          </a:xfrm>
        </p:grpSpPr>
        <p:sp>
          <p:nvSpPr>
            <p:cNvPr id="6" name="Freeform 7">
              <a:extLst>
                <a:ext uri="{FF2B5EF4-FFF2-40B4-BE49-F238E27FC236}">
                  <a16:creationId xmlns:a16="http://schemas.microsoft.com/office/drawing/2014/main" id="{6CC0059A-3426-A9E5-D2A2-E9A17BEEB979}"/>
                </a:ext>
              </a:extLst>
            </p:cNvPr>
            <p:cNvSpPr>
              <a:spLocks noEditPoints="1"/>
            </p:cNvSpPr>
            <p:nvPr userDrawn="1"/>
          </p:nvSpPr>
          <p:spPr bwMode="auto">
            <a:xfrm>
              <a:off x="1343025" y="3640138"/>
              <a:ext cx="762000" cy="296863"/>
            </a:xfrm>
            <a:custGeom>
              <a:avLst/>
              <a:gdLst>
                <a:gd name="T0" fmla="*/ 2147483646 w 1184"/>
                <a:gd name="T1" fmla="*/ 2147483646 h 462"/>
                <a:gd name="T2" fmla="*/ 2147483646 w 1184"/>
                <a:gd name="T3" fmla="*/ 2147483646 h 462"/>
                <a:gd name="T4" fmla="*/ 2147483646 w 1184"/>
                <a:gd name="T5" fmla="*/ 2147483646 h 462"/>
                <a:gd name="T6" fmla="*/ 2147483646 w 1184"/>
                <a:gd name="T7" fmla="*/ 0 h 462"/>
                <a:gd name="T8" fmla="*/ 2147483646 w 1184"/>
                <a:gd name="T9" fmla="*/ 2147483646 h 462"/>
                <a:gd name="T10" fmla="*/ 2147483646 w 1184"/>
                <a:gd name="T11" fmla="*/ 2147483646 h 462"/>
                <a:gd name="T12" fmla="*/ 2147483646 w 1184"/>
                <a:gd name="T13" fmla="*/ 2147483646 h 462"/>
                <a:gd name="T14" fmla="*/ 2147483646 w 1184"/>
                <a:gd name="T15" fmla="*/ 2147483646 h 462"/>
                <a:gd name="T16" fmla="*/ 2147483646 w 1184"/>
                <a:gd name="T17" fmla="*/ 2147483646 h 462"/>
                <a:gd name="T18" fmla="*/ 2147483646 w 1184"/>
                <a:gd name="T19" fmla="*/ 2147483646 h 462"/>
                <a:gd name="T20" fmla="*/ 2147483646 w 1184"/>
                <a:gd name="T21" fmla="*/ 2147483646 h 462"/>
                <a:gd name="T22" fmla="*/ 2147483646 w 1184"/>
                <a:gd name="T23" fmla="*/ 2147483646 h 462"/>
                <a:gd name="T24" fmla="*/ 2147483646 w 1184"/>
                <a:gd name="T25" fmla="*/ 2147483646 h 462"/>
                <a:gd name="T26" fmla="*/ 2147483646 w 1184"/>
                <a:gd name="T27" fmla="*/ 2147483646 h 462"/>
                <a:gd name="T28" fmla="*/ 2147483646 w 1184"/>
                <a:gd name="T29" fmla="*/ 2147483646 h 462"/>
                <a:gd name="T30" fmla="*/ 2147483646 w 1184"/>
                <a:gd name="T31" fmla="*/ 2147483646 h 462"/>
                <a:gd name="T32" fmla="*/ 2147483646 w 1184"/>
                <a:gd name="T33" fmla="*/ 2147483646 h 462"/>
                <a:gd name="T34" fmla="*/ 2147483646 w 1184"/>
                <a:gd name="T35" fmla="*/ 2147483646 h 462"/>
                <a:gd name="T36" fmla="*/ 2147483646 w 1184"/>
                <a:gd name="T37" fmla="*/ 2147483646 h 462"/>
                <a:gd name="T38" fmla="*/ 2147483646 w 1184"/>
                <a:gd name="T39" fmla="*/ 2147483646 h 462"/>
                <a:gd name="T40" fmla="*/ 2147483646 w 1184"/>
                <a:gd name="T41" fmla="*/ 2147483646 h 462"/>
                <a:gd name="T42" fmla="*/ 2147483646 w 1184"/>
                <a:gd name="T43" fmla="*/ 2147483646 h 462"/>
                <a:gd name="T44" fmla="*/ 2147483646 w 1184"/>
                <a:gd name="T45" fmla="*/ 2147483646 h 462"/>
                <a:gd name="T46" fmla="*/ 2147483646 w 1184"/>
                <a:gd name="T47" fmla="*/ 2147483646 h 462"/>
                <a:gd name="T48" fmla="*/ 2147483646 w 1184"/>
                <a:gd name="T49" fmla="*/ 2147483646 h 462"/>
                <a:gd name="T50" fmla="*/ 2147483646 w 1184"/>
                <a:gd name="T51" fmla="*/ 2147483646 h 462"/>
                <a:gd name="T52" fmla="*/ 2147483646 w 1184"/>
                <a:gd name="T53" fmla="*/ 2147483646 h 462"/>
                <a:gd name="T54" fmla="*/ 2147483646 w 1184"/>
                <a:gd name="T55" fmla="*/ 2147483646 h 462"/>
                <a:gd name="T56" fmla="*/ 2147483646 w 1184"/>
                <a:gd name="T57" fmla="*/ 2147483646 h 462"/>
                <a:gd name="T58" fmla="*/ 2147483646 w 1184"/>
                <a:gd name="T59" fmla="*/ 2147483646 h 462"/>
                <a:gd name="T60" fmla="*/ 2147483646 w 1184"/>
                <a:gd name="T61" fmla="*/ 2147483646 h 462"/>
                <a:gd name="T62" fmla="*/ 2147483646 w 1184"/>
                <a:gd name="T63" fmla="*/ 2147483646 h 462"/>
                <a:gd name="T64" fmla="*/ 2147483646 w 1184"/>
                <a:gd name="T65" fmla="*/ 2147483646 h 462"/>
                <a:gd name="T66" fmla="*/ 2147483646 w 1184"/>
                <a:gd name="T67" fmla="*/ 2147483646 h 462"/>
                <a:gd name="T68" fmla="*/ 2147483646 w 1184"/>
                <a:gd name="T69" fmla="*/ 2147483646 h 462"/>
                <a:gd name="T70" fmla="*/ 2147483646 w 1184"/>
                <a:gd name="T71" fmla="*/ 2147483646 h 462"/>
                <a:gd name="T72" fmla="*/ 2147483646 w 1184"/>
                <a:gd name="T73" fmla="*/ 2147483646 h 462"/>
                <a:gd name="T74" fmla="*/ 2147483646 w 1184"/>
                <a:gd name="T75" fmla="*/ 2147483646 h 462"/>
                <a:gd name="T76" fmla="*/ 2147483646 w 1184"/>
                <a:gd name="T77" fmla="*/ 2147483646 h 462"/>
                <a:gd name="T78" fmla="*/ 2147483646 w 1184"/>
                <a:gd name="T79" fmla="*/ 2147483646 h 462"/>
                <a:gd name="T80" fmla="*/ 2147483646 w 1184"/>
                <a:gd name="T81" fmla="*/ 2147483646 h 462"/>
                <a:gd name="T82" fmla="*/ 2147483646 w 1184"/>
                <a:gd name="T83" fmla="*/ 2147483646 h 462"/>
                <a:gd name="T84" fmla="*/ 2147483646 w 1184"/>
                <a:gd name="T85" fmla="*/ 2147483646 h 462"/>
                <a:gd name="T86" fmla="*/ 2147483646 w 1184"/>
                <a:gd name="T87" fmla="*/ 2147483646 h 462"/>
                <a:gd name="T88" fmla="*/ 2147483646 w 1184"/>
                <a:gd name="T89" fmla="*/ 2147483646 h 462"/>
                <a:gd name="T90" fmla="*/ 2147483646 w 1184"/>
                <a:gd name="T91" fmla="*/ 2147483646 h 462"/>
                <a:gd name="T92" fmla="*/ 2147483646 w 1184"/>
                <a:gd name="T93" fmla="*/ 2147483646 h 462"/>
                <a:gd name="T94" fmla="*/ 2147483646 w 1184"/>
                <a:gd name="T95" fmla="*/ 2147483646 h 462"/>
                <a:gd name="T96" fmla="*/ 2147483646 w 1184"/>
                <a:gd name="T97" fmla="*/ 2147483646 h 462"/>
                <a:gd name="T98" fmla="*/ 2147483646 w 1184"/>
                <a:gd name="T99" fmla="*/ 2147483646 h 462"/>
                <a:gd name="T100" fmla="*/ 2147483646 w 1184"/>
                <a:gd name="T101" fmla="*/ 2147483646 h 462"/>
                <a:gd name="T102" fmla="*/ 2147483646 w 1184"/>
                <a:gd name="T103" fmla="*/ 2147483646 h 462"/>
                <a:gd name="T104" fmla="*/ 2147483646 w 1184"/>
                <a:gd name="T105" fmla="*/ 2147483646 h 462"/>
                <a:gd name="T106" fmla="*/ 2147483646 w 1184"/>
                <a:gd name="T107" fmla="*/ 2147483646 h 462"/>
                <a:gd name="T108" fmla="*/ 2147483646 w 1184"/>
                <a:gd name="T109" fmla="*/ 2147483646 h 462"/>
                <a:gd name="T110" fmla="*/ 2147483646 w 1184"/>
                <a:gd name="T111" fmla="*/ 2147483646 h 462"/>
                <a:gd name="T112" fmla="*/ 2147483646 w 1184"/>
                <a:gd name="T113" fmla="*/ 2147483646 h 462"/>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1184" h="462">
                  <a:moveTo>
                    <a:pt x="17" y="70"/>
                  </a:moveTo>
                  <a:cubicBezTo>
                    <a:pt x="17" y="114"/>
                    <a:pt x="17" y="114"/>
                    <a:pt x="17" y="114"/>
                  </a:cubicBezTo>
                  <a:cubicBezTo>
                    <a:pt x="76" y="114"/>
                    <a:pt x="76" y="114"/>
                    <a:pt x="76" y="114"/>
                  </a:cubicBezTo>
                  <a:cubicBezTo>
                    <a:pt x="76" y="127"/>
                    <a:pt x="76" y="127"/>
                    <a:pt x="76" y="127"/>
                  </a:cubicBezTo>
                  <a:cubicBezTo>
                    <a:pt x="3" y="127"/>
                    <a:pt x="3" y="127"/>
                    <a:pt x="3" y="127"/>
                  </a:cubicBezTo>
                  <a:cubicBezTo>
                    <a:pt x="3" y="2"/>
                    <a:pt x="3" y="2"/>
                    <a:pt x="3" y="2"/>
                  </a:cubicBezTo>
                  <a:cubicBezTo>
                    <a:pt x="74" y="2"/>
                    <a:pt x="74" y="2"/>
                    <a:pt x="74" y="2"/>
                  </a:cubicBezTo>
                  <a:cubicBezTo>
                    <a:pt x="74" y="15"/>
                    <a:pt x="74" y="15"/>
                    <a:pt x="74" y="15"/>
                  </a:cubicBezTo>
                  <a:cubicBezTo>
                    <a:pt x="17" y="15"/>
                    <a:pt x="17" y="15"/>
                    <a:pt x="17" y="15"/>
                  </a:cubicBezTo>
                  <a:cubicBezTo>
                    <a:pt x="17" y="57"/>
                    <a:pt x="17" y="57"/>
                    <a:pt x="17" y="57"/>
                  </a:cubicBezTo>
                  <a:cubicBezTo>
                    <a:pt x="69" y="57"/>
                    <a:pt x="69" y="57"/>
                    <a:pt x="69" y="57"/>
                  </a:cubicBezTo>
                  <a:cubicBezTo>
                    <a:pt x="69" y="70"/>
                    <a:pt x="69" y="70"/>
                    <a:pt x="69" y="70"/>
                  </a:cubicBezTo>
                  <a:lnTo>
                    <a:pt x="17" y="70"/>
                  </a:lnTo>
                  <a:close/>
                  <a:moveTo>
                    <a:pt x="186" y="2"/>
                  </a:moveTo>
                  <a:cubicBezTo>
                    <a:pt x="172" y="2"/>
                    <a:pt x="172" y="2"/>
                    <a:pt x="172" y="2"/>
                  </a:cubicBezTo>
                  <a:cubicBezTo>
                    <a:pt x="172" y="97"/>
                    <a:pt x="172" y="97"/>
                    <a:pt x="172" y="97"/>
                  </a:cubicBezTo>
                  <a:cubicBezTo>
                    <a:pt x="119" y="2"/>
                    <a:pt x="119" y="2"/>
                    <a:pt x="119" y="2"/>
                  </a:cubicBezTo>
                  <a:cubicBezTo>
                    <a:pt x="106" y="2"/>
                    <a:pt x="106" y="2"/>
                    <a:pt x="106" y="2"/>
                  </a:cubicBezTo>
                  <a:cubicBezTo>
                    <a:pt x="106" y="127"/>
                    <a:pt x="106" y="127"/>
                    <a:pt x="106" y="127"/>
                  </a:cubicBezTo>
                  <a:cubicBezTo>
                    <a:pt x="120" y="127"/>
                    <a:pt x="120" y="127"/>
                    <a:pt x="120" y="127"/>
                  </a:cubicBezTo>
                  <a:cubicBezTo>
                    <a:pt x="120" y="31"/>
                    <a:pt x="120" y="31"/>
                    <a:pt x="120" y="31"/>
                  </a:cubicBezTo>
                  <a:cubicBezTo>
                    <a:pt x="174" y="127"/>
                    <a:pt x="174" y="127"/>
                    <a:pt x="174" y="127"/>
                  </a:cubicBezTo>
                  <a:cubicBezTo>
                    <a:pt x="186" y="127"/>
                    <a:pt x="186" y="127"/>
                    <a:pt x="186" y="127"/>
                  </a:cubicBezTo>
                  <a:lnTo>
                    <a:pt x="186" y="2"/>
                  </a:lnTo>
                  <a:close/>
                  <a:moveTo>
                    <a:pt x="262" y="78"/>
                  </a:moveTo>
                  <a:cubicBezTo>
                    <a:pt x="285" y="78"/>
                    <a:pt x="285" y="78"/>
                    <a:pt x="285" y="78"/>
                  </a:cubicBezTo>
                  <a:cubicBezTo>
                    <a:pt x="285" y="91"/>
                    <a:pt x="285" y="91"/>
                    <a:pt x="285" y="91"/>
                  </a:cubicBezTo>
                  <a:cubicBezTo>
                    <a:pt x="285" y="106"/>
                    <a:pt x="276" y="116"/>
                    <a:pt x="259" y="116"/>
                  </a:cubicBezTo>
                  <a:cubicBezTo>
                    <a:pt x="242" y="116"/>
                    <a:pt x="232" y="105"/>
                    <a:pt x="232" y="89"/>
                  </a:cubicBezTo>
                  <a:cubicBezTo>
                    <a:pt x="232" y="40"/>
                    <a:pt x="232" y="40"/>
                    <a:pt x="232" y="40"/>
                  </a:cubicBezTo>
                  <a:cubicBezTo>
                    <a:pt x="232" y="25"/>
                    <a:pt x="242" y="13"/>
                    <a:pt x="259" y="13"/>
                  </a:cubicBezTo>
                  <a:cubicBezTo>
                    <a:pt x="276" y="13"/>
                    <a:pt x="285" y="23"/>
                    <a:pt x="285" y="36"/>
                  </a:cubicBezTo>
                  <a:cubicBezTo>
                    <a:pt x="285" y="39"/>
                    <a:pt x="285" y="39"/>
                    <a:pt x="285" y="39"/>
                  </a:cubicBezTo>
                  <a:cubicBezTo>
                    <a:pt x="299" y="39"/>
                    <a:pt x="299" y="39"/>
                    <a:pt x="299" y="39"/>
                  </a:cubicBezTo>
                  <a:cubicBezTo>
                    <a:pt x="299" y="36"/>
                    <a:pt x="299" y="36"/>
                    <a:pt x="299" y="36"/>
                  </a:cubicBezTo>
                  <a:cubicBezTo>
                    <a:pt x="299" y="14"/>
                    <a:pt x="283" y="0"/>
                    <a:pt x="259" y="0"/>
                  </a:cubicBezTo>
                  <a:cubicBezTo>
                    <a:pt x="234" y="0"/>
                    <a:pt x="218" y="16"/>
                    <a:pt x="218" y="40"/>
                  </a:cubicBezTo>
                  <a:cubicBezTo>
                    <a:pt x="218" y="89"/>
                    <a:pt x="218" y="89"/>
                    <a:pt x="218" y="89"/>
                  </a:cubicBezTo>
                  <a:cubicBezTo>
                    <a:pt x="218" y="114"/>
                    <a:pt x="235" y="129"/>
                    <a:pt x="259" y="129"/>
                  </a:cubicBezTo>
                  <a:cubicBezTo>
                    <a:pt x="283" y="129"/>
                    <a:pt x="299" y="114"/>
                    <a:pt x="299" y="91"/>
                  </a:cubicBezTo>
                  <a:cubicBezTo>
                    <a:pt x="299" y="66"/>
                    <a:pt x="299" y="66"/>
                    <a:pt x="299" y="66"/>
                  </a:cubicBezTo>
                  <a:cubicBezTo>
                    <a:pt x="262" y="66"/>
                    <a:pt x="262" y="66"/>
                    <a:pt x="262" y="66"/>
                  </a:cubicBezTo>
                  <a:lnTo>
                    <a:pt x="262" y="78"/>
                  </a:lnTo>
                  <a:close/>
                  <a:moveTo>
                    <a:pt x="346" y="2"/>
                  </a:moveTo>
                  <a:cubicBezTo>
                    <a:pt x="331" y="2"/>
                    <a:pt x="331" y="2"/>
                    <a:pt x="331" y="2"/>
                  </a:cubicBezTo>
                  <a:cubicBezTo>
                    <a:pt x="331" y="127"/>
                    <a:pt x="331" y="127"/>
                    <a:pt x="331" y="127"/>
                  </a:cubicBezTo>
                  <a:cubicBezTo>
                    <a:pt x="346" y="127"/>
                    <a:pt x="346" y="127"/>
                    <a:pt x="346" y="127"/>
                  </a:cubicBezTo>
                  <a:lnTo>
                    <a:pt x="346" y="2"/>
                  </a:lnTo>
                  <a:close/>
                  <a:moveTo>
                    <a:pt x="463" y="2"/>
                  </a:moveTo>
                  <a:cubicBezTo>
                    <a:pt x="449" y="2"/>
                    <a:pt x="449" y="2"/>
                    <a:pt x="449" y="2"/>
                  </a:cubicBezTo>
                  <a:cubicBezTo>
                    <a:pt x="449" y="97"/>
                    <a:pt x="449" y="97"/>
                    <a:pt x="449" y="97"/>
                  </a:cubicBezTo>
                  <a:cubicBezTo>
                    <a:pt x="396" y="2"/>
                    <a:pt x="396" y="2"/>
                    <a:pt x="396" y="2"/>
                  </a:cubicBezTo>
                  <a:cubicBezTo>
                    <a:pt x="383" y="2"/>
                    <a:pt x="383" y="2"/>
                    <a:pt x="383" y="2"/>
                  </a:cubicBezTo>
                  <a:cubicBezTo>
                    <a:pt x="383" y="127"/>
                    <a:pt x="383" y="127"/>
                    <a:pt x="383" y="127"/>
                  </a:cubicBezTo>
                  <a:cubicBezTo>
                    <a:pt x="397" y="127"/>
                    <a:pt x="397" y="127"/>
                    <a:pt x="397" y="127"/>
                  </a:cubicBezTo>
                  <a:cubicBezTo>
                    <a:pt x="397" y="31"/>
                    <a:pt x="397" y="31"/>
                    <a:pt x="397" y="31"/>
                  </a:cubicBezTo>
                  <a:cubicBezTo>
                    <a:pt x="451" y="127"/>
                    <a:pt x="451" y="127"/>
                    <a:pt x="451" y="127"/>
                  </a:cubicBezTo>
                  <a:cubicBezTo>
                    <a:pt x="463" y="127"/>
                    <a:pt x="463" y="127"/>
                    <a:pt x="463" y="127"/>
                  </a:cubicBezTo>
                  <a:lnTo>
                    <a:pt x="463" y="2"/>
                  </a:lnTo>
                  <a:close/>
                  <a:moveTo>
                    <a:pt x="564" y="70"/>
                  </a:moveTo>
                  <a:cubicBezTo>
                    <a:pt x="564" y="57"/>
                    <a:pt x="564" y="57"/>
                    <a:pt x="564" y="57"/>
                  </a:cubicBezTo>
                  <a:cubicBezTo>
                    <a:pt x="512" y="57"/>
                    <a:pt x="512" y="57"/>
                    <a:pt x="512" y="57"/>
                  </a:cubicBezTo>
                  <a:cubicBezTo>
                    <a:pt x="512" y="15"/>
                    <a:pt x="512" y="15"/>
                    <a:pt x="512" y="15"/>
                  </a:cubicBezTo>
                  <a:cubicBezTo>
                    <a:pt x="569" y="15"/>
                    <a:pt x="569" y="15"/>
                    <a:pt x="569" y="15"/>
                  </a:cubicBezTo>
                  <a:cubicBezTo>
                    <a:pt x="569" y="2"/>
                    <a:pt x="569" y="2"/>
                    <a:pt x="569" y="2"/>
                  </a:cubicBezTo>
                  <a:cubicBezTo>
                    <a:pt x="498" y="2"/>
                    <a:pt x="498" y="2"/>
                    <a:pt x="498" y="2"/>
                  </a:cubicBezTo>
                  <a:cubicBezTo>
                    <a:pt x="498" y="127"/>
                    <a:pt x="498" y="127"/>
                    <a:pt x="498" y="127"/>
                  </a:cubicBezTo>
                  <a:cubicBezTo>
                    <a:pt x="571" y="127"/>
                    <a:pt x="571" y="127"/>
                    <a:pt x="571" y="127"/>
                  </a:cubicBezTo>
                  <a:cubicBezTo>
                    <a:pt x="571" y="114"/>
                    <a:pt x="571" y="114"/>
                    <a:pt x="571" y="114"/>
                  </a:cubicBezTo>
                  <a:cubicBezTo>
                    <a:pt x="512" y="114"/>
                    <a:pt x="512" y="114"/>
                    <a:pt x="512" y="114"/>
                  </a:cubicBezTo>
                  <a:cubicBezTo>
                    <a:pt x="512" y="70"/>
                    <a:pt x="512" y="70"/>
                    <a:pt x="512" y="70"/>
                  </a:cubicBezTo>
                  <a:lnTo>
                    <a:pt x="564" y="70"/>
                  </a:lnTo>
                  <a:close/>
                  <a:moveTo>
                    <a:pt x="664" y="70"/>
                  </a:moveTo>
                  <a:cubicBezTo>
                    <a:pt x="664" y="57"/>
                    <a:pt x="664" y="57"/>
                    <a:pt x="664" y="57"/>
                  </a:cubicBezTo>
                  <a:cubicBezTo>
                    <a:pt x="612" y="57"/>
                    <a:pt x="612" y="57"/>
                    <a:pt x="612" y="57"/>
                  </a:cubicBezTo>
                  <a:cubicBezTo>
                    <a:pt x="612" y="15"/>
                    <a:pt x="612" y="15"/>
                    <a:pt x="612" y="15"/>
                  </a:cubicBezTo>
                  <a:cubicBezTo>
                    <a:pt x="669" y="15"/>
                    <a:pt x="669" y="15"/>
                    <a:pt x="669" y="15"/>
                  </a:cubicBezTo>
                  <a:cubicBezTo>
                    <a:pt x="669" y="2"/>
                    <a:pt x="669" y="2"/>
                    <a:pt x="669" y="2"/>
                  </a:cubicBezTo>
                  <a:cubicBezTo>
                    <a:pt x="597" y="2"/>
                    <a:pt x="597" y="2"/>
                    <a:pt x="597" y="2"/>
                  </a:cubicBezTo>
                  <a:cubicBezTo>
                    <a:pt x="597" y="127"/>
                    <a:pt x="597" y="127"/>
                    <a:pt x="597" y="127"/>
                  </a:cubicBezTo>
                  <a:cubicBezTo>
                    <a:pt x="670" y="127"/>
                    <a:pt x="670" y="127"/>
                    <a:pt x="670" y="127"/>
                  </a:cubicBezTo>
                  <a:cubicBezTo>
                    <a:pt x="670" y="114"/>
                    <a:pt x="670" y="114"/>
                    <a:pt x="670" y="114"/>
                  </a:cubicBezTo>
                  <a:cubicBezTo>
                    <a:pt x="612" y="114"/>
                    <a:pt x="612" y="114"/>
                    <a:pt x="612" y="114"/>
                  </a:cubicBezTo>
                  <a:cubicBezTo>
                    <a:pt x="612" y="70"/>
                    <a:pt x="612" y="70"/>
                    <a:pt x="612" y="70"/>
                  </a:cubicBezTo>
                  <a:lnTo>
                    <a:pt x="664" y="70"/>
                  </a:lnTo>
                  <a:close/>
                  <a:moveTo>
                    <a:pt x="779" y="127"/>
                  </a:moveTo>
                  <a:cubicBezTo>
                    <a:pt x="756" y="74"/>
                    <a:pt x="756" y="74"/>
                    <a:pt x="756" y="74"/>
                  </a:cubicBezTo>
                  <a:cubicBezTo>
                    <a:pt x="770" y="69"/>
                    <a:pt x="779" y="56"/>
                    <a:pt x="779" y="39"/>
                  </a:cubicBezTo>
                  <a:cubicBezTo>
                    <a:pt x="779" y="17"/>
                    <a:pt x="761" y="2"/>
                    <a:pt x="737" y="2"/>
                  </a:cubicBezTo>
                  <a:cubicBezTo>
                    <a:pt x="699" y="2"/>
                    <a:pt x="699" y="2"/>
                    <a:pt x="699" y="2"/>
                  </a:cubicBezTo>
                  <a:cubicBezTo>
                    <a:pt x="699" y="127"/>
                    <a:pt x="699" y="127"/>
                    <a:pt x="699" y="127"/>
                  </a:cubicBezTo>
                  <a:cubicBezTo>
                    <a:pt x="713" y="127"/>
                    <a:pt x="713" y="127"/>
                    <a:pt x="713" y="127"/>
                  </a:cubicBezTo>
                  <a:cubicBezTo>
                    <a:pt x="713" y="78"/>
                    <a:pt x="713" y="78"/>
                    <a:pt x="713" y="78"/>
                  </a:cubicBezTo>
                  <a:cubicBezTo>
                    <a:pt x="736" y="78"/>
                    <a:pt x="736" y="78"/>
                    <a:pt x="736" y="78"/>
                  </a:cubicBezTo>
                  <a:cubicBezTo>
                    <a:pt x="738" y="78"/>
                    <a:pt x="740" y="78"/>
                    <a:pt x="742" y="78"/>
                  </a:cubicBezTo>
                  <a:cubicBezTo>
                    <a:pt x="763" y="127"/>
                    <a:pt x="763" y="127"/>
                    <a:pt x="763" y="127"/>
                  </a:cubicBezTo>
                  <a:lnTo>
                    <a:pt x="779" y="127"/>
                  </a:lnTo>
                  <a:close/>
                  <a:moveTo>
                    <a:pt x="736" y="15"/>
                  </a:moveTo>
                  <a:cubicBezTo>
                    <a:pt x="753" y="15"/>
                    <a:pt x="764" y="25"/>
                    <a:pt x="764" y="40"/>
                  </a:cubicBezTo>
                  <a:cubicBezTo>
                    <a:pt x="764" y="55"/>
                    <a:pt x="753" y="65"/>
                    <a:pt x="736" y="65"/>
                  </a:cubicBezTo>
                  <a:cubicBezTo>
                    <a:pt x="713" y="65"/>
                    <a:pt x="713" y="65"/>
                    <a:pt x="713" y="65"/>
                  </a:cubicBezTo>
                  <a:cubicBezTo>
                    <a:pt x="713" y="15"/>
                    <a:pt x="713" y="15"/>
                    <a:pt x="713" y="15"/>
                  </a:cubicBezTo>
                  <a:lnTo>
                    <a:pt x="736" y="15"/>
                  </a:lnTo>
                  <a:close/>
                  <a:moveTo>
                    <a:pt x="881" y="38"/>
                  </a:moveTo>
                  <a:cubicBezTo>
                    <a:pt x="881" y="35"/>
                    <a:pt x="881" y="35"/>
                    <a:pt x="881" y="35"/>
                  </a:cubicBezTo>
                  <a:cubicBezTo>
                    <a:pt x="881" y="14"/>
                    <a:pt x="865" y="0"/>
                    <a:pt x="842" y="0"/>
                  </a:cubicBezTo>
                  <a:cubicBezTo>
                    <a:pt x="819" y="0"/>
                    <a:pt x="804" y="14"/>
                    <a:pt x="804" y="32"/>
                  </a:cubicBezTo>
                  <a:cubicBezTo>
                    <a:pt x="804" y="49"/>
                    <a:pt x="816" y="58"/>
                    <a:pt x="830" y="64"/>
                  </a:cubicBezTo>
                  <a:cubicBezTo>
                    <a:pt x="847" y="71"/>
                    <a:pt x="847" y="71"/>
                    <a:pt x="847" y="71"/>
                  </a:cubicBezTo>
                  <a:cubicBezTo>
                    <a:pt x="859" y="76"/>
                    <a:pt x="869" y="81"/>
                    <a:pt x="869" y="94"/>
                  </a:cubicBezTo>
                  <a:cubicBezTo>
                    <a:pt x="869" y="107"/>
                    <a:pt x="859" y="117"/>
                    <a:pt x="842" y="117"/>
                  </a:cubicBezTo>
                  <a:cubicBezTo>
                    <a:pt x="825" y="117"/>
                    <a:pt x="816" y="107"/>
                    <a:pt x="816" y="95"/>
                  </a:cubicBezTo>
                  <a:cubicBezTo>
                    <a:pt x="816" y="91"/>
                    <a:pt x="816" y="91"/>
                    <a:pt x="816" y="91"/>
                  </a:cubicBezTo>
                  <a:cubicBezTo>
                    <a:pt x="802" y="91"/>
                    <a:pt x="802" y="91"/>
                    <a:pt x="802" y="91"/>
                  </a:cubicBezTo>
                  <a:cubicBezTo>
                    <a:pt x="802" y="94"/>
                    <a:pt x="802" y="94"/>
                    <a:pt x="802" y="94"/>
                  </a:cubicBezTo>
                  <a:cubicBezTo>
                    <a:pt x="802" y="115"/>
                    <a:pt x="818" y="129"/>
                    <a:pt x="842" y="129"/>
                  </a:cubicBezTo>
                  <a:cubicBezTo>
                    <a:pt x="866" y="129"/>
                    <a:pt x="883" y="115"/>
                    <a:pt x="883" y="93"/>
                  </a:cubicBezTo>
                  <a:cubicBezTo>
                    <a:pt x="883" y="71"/>
                    <a:pt x="867" y="64"/>
                    <a:pt x="853" y="58"/>
                  </a:cubicBezTo>
                  <a:cubicBezTo>
                    <a:pt x="832" y="50"/>
                    <a:pt x="832" y="50"/>
                    <a:pt x="832" y="50"/>
                  </a:cubicBezTo>
                  <a:cubicBezTo>
                    <a:pt x="824" y="46"/>
                    <a:pt x="818" y="40"/>
                    <a:pt x="818" y="31"/>
                  </a:cubicBezTo>
                  <a:cubicBezTo>
                    <a:pt x="818" y="20"/>
                    <a:pt x="827" y="13"/>
                    <a:pt x="842" y="13"/>
                  </a:cubicBezTo>
                  <a:cubicBezTo>
                    <a:pt x="858" y="13"/>
                    <a:pt x="867" y="22"/>
                    <a:pt x="867" y="35"/>
                  </a:cubicBezTo>
                  <a:cubicBezTo>
                    <a:pt x="867" y="38"/>
                    <a:pt x="867" y="38"/>
                    <a:pt x="867" y="38"/>
                  </a:cubicBezTo>
                  <a:lnTo>
                    <a:pt x="881" y="38"/>
                  </a:lnTo>
                  <a:close/>
                  <a:moveTo>
                    <a:pt x="1039" y="56"/>
                  </a:moveTo>
                  <a:cubicBezTo>
                    <a:pt x="990" y="56"/>
                    <a:pt x="990" y="56"/>
                    <a:pt x="990" y="56"/>
                  </a:cubicBezTo>
                  <a:cubicBezTo>
                    <a:pt x="972" y="56"/>
                    <a:pt x="965" y="47"/>
                    <a:pt x="965" y="34"/>
                  </a:cubicBezTo>
                  <a:cubicBezTo>
                    <a:pt x="965" y="22"/>
                    <a:pt x="973" y="13"/>
                    <a:pt x="987" y="13"/>
                  </a:cubicBezTo>
                  <a:cubicBezTo>
                    <a:pt x="1001" y="13"/>
                    <a:pt x="1008" y="22"/>
                    <a:pt x="1008" y="34"/>
                  </a:cubicBezTo>
                  <a:cubicBezTo>
                    <a:pt x="1008" y="37"/>
                    <a:pt x="1008" y="37"/>
                    <a:pt x="1008" y="37"/>
                  </a:cubicBezTo>
                  <a:cubicBezTo>
                    <a:pt x="1022" y="37"/>
                    <a:pt x="1022" y="37"/>
                    <a:pt x="1022" y="37"/>
                  </a:cubicBezTo>
                  <a:cubicBezTo>
                    <a:pt x="1022" y="34"/>
                    <a:pt x="1022" y="34"/>
                    <a:pt x="1022" y="34"/>
                  </a:cubicBezTo>
                  <a:cubicBezTo>
                    <a:pt x="1022" y="14"/>
                    <a:pt x="1008" y="0"/>
                    <a:pt x="987" y="0"/>
                  </a:cubicBezTo>
                  <a:cubicBezTo>
                    <a:pt x="965" y="0"/>
                    <a:pt x="951" y="14"/>
                    <a:pt x="951" y="33"/>
                  </a:cubicBezTo>
                  <a:cubicBezTo>
                    <a:pt x="951" y="46"/>
                    <a:pt x="956" y="56"/>
                    <a:pt x="968" y="62"/>
                  </a:cubicBezTo>
                  <a:cubicBezTo>
                    <a:pt x="954" y="67"/>
                    <a:pt x="946" y="78"/>
                    <a:pt x="946" y="93"/>
                  </a:cubicBezTo>
                  <a:cubicBezTo>
                    <a:pt x="946" y="115"/>
                    <a:pt x="963" y="129"/>
                    <a:pt x="987" y="129"/>
                  </a:cubicBezTo>
                  <a:cubicBezTo>
                    <a:pt x="1011" y="129"/>
                    <a:pt x="1027" y="114"/>
                    <a:pt x="1027" y="91"/>
                  </a:cubicBezTo>
                  <a:cubicBezTo>
                    <a:pt x="1027" y="68"/>
                    <a:pt x="1027" y="68"/>
                    <a:pt x="1027" y="68"/>
                  </a:cubicBezTo>
                  <a:cubicBezTo>
                    <a:pt x="1039" y="68"/>
                    <a:pt x="1039" y="68"/>
                    <a:pt x="1039" y="68"/>
                  </a:cubicBezTo>
                  <a:lnTo>
                    <a:pt x="1039" y="56"/>
                  </a:lnTo>
                  <a:close/>
                  <a:moveTo>
                    <a:pt x="1013" y="91"/>
                  </a:moveTo>
                  <a:cubicBezTo>
                    <a:pt x="1013" y="106"/>
                    <a:pt x="1004" y="117"/>
                    <a:pt x="987" y="117"/>
                  </a:cubicBezTo>
                  <a:cubicBezTo>
                    <a:pt x="970" y="117"/>
                    <a:pt x="961" y="107"/>
                    <a:pt x="961" y="92"/>
                  </a:cubicBezTo>
                  <a:cubicBezTo>
                    <a:pt x="961" y="80"/>
                    <a:pt x="969" y="68"/>
                    <a:pt x="989" y="68"/>
                  </a:cubicBezTo>
                  <a:cubicBezTo>
                    <a:pt x="1013" y="68"/>
                    <a:pt x="1013" y="68"/>
                    <a:pt x="1013" y="68"/>
                  </a:cubicBezTo>
                  <a:cubicBezTo>
                    <a:pt x="1013" y="91"/>
                    <a:pt x="1013" y="91"/>
                    <a:pt x="1013" y="91"/>
                  </a:cubicBezTo>
                  <a:moveTo>
                    <a:pt x="44" y="269"/>
                  </a:moveTo>
                  <a:cubicBezTo>
                    <a:pt x="67" y="269"/>
                    <a:pt x="67" y="269"/>
                    <a:pt x="67" y="269"/>
                  </a:cubicBezTo>
                  <a:cubicBezTo>
                    <a:pt x="67" y="283"/>
                    <a:pt x="67" y="283"/>
                    <a:pt x="67" y="283"/>
                  </a:cubicBezTo>
                  <a:cubicBezTo>
                    <a:pt x="67" y="297"/>
                    <a:pt x="58" y="307"/>
                    <a:pt x="41" y="307"/>
                  </a:cubicBezTo>
                  <a:cubicBezTo>
                    <a:pt x="24" y="307"/>
                    <a:pt x="14" y="296"/>
                    <a:pt x="14" y="281"/>
                  </a:cubicBezTo>
                  <a:cubicBezTo>
                    <a:pt x="14" y="231"/>
                    <a:pt x="14" y="231"/>
                    <a:pt x="14" y="231"/>
                  </a:cubicBezTo>
                  <a:cubicBezTo>
                    <a:pt x="14" y="216"/>
                    <a:pt x="24" y="205"/>
                    <a:pt x="41" y="205"/>
                  </a:cubicBezTo>
                  <a:cubicBezTo>
                    <a:pt x="57" y="205"/>
                    <a:pt x="67" y="214"/>
                    <a:pt x="67" y="227"/>
                  </a:cubicBezTo>
                  <a:cubicBezTo>
                    <a:pt x="67" y="230"/>
                    <a:pt x="67" y="230"/>
                    <a:pt x="67" y="230"/>
                  </a:cubicBezTo>
                  <a:cubicBezTo>
                    <a:pt x="81" y="230"/>
                    <a:pt x="81" y="230"/>
                    <a:pt x="81" y="230"/>
                  </a:cubicBezTo>
                  <a:cubicBezTo>
                    <a:pt x="81" y="228"/>
                    <a:pt x="81" y="228"/>
                    <a:pt x="81" y="228"/>
                  </a:cubicBezTo>
                  <a:cubicBezTo>
                    <a:pt x="81" y="205"/>
                    <a:pt x="64" y="192"/>
                    <a:pt x="41" y="192"/>
                  </a:cubicBezTo>
                  <a:cubicBezTo>
                    <a:pt x="16" y="192"/>
                    <a:pt x="0" y="207"/>
                    <a:pt x="0" y="232"/>
                  </a:cubicBezTo>
                  <a:cubicBezTo>
                    <a:pt x="0" y="280"/>
                    <a:pt x="0" y="280"/>
                    <a:pt x="0" y="280"/>
                  </a:cubicBezTo>
                  <a:cubicBezTo>
                    <a:pt x="0" y="305"/>
                    <a:pt x="16" y="320"/>
                    <a:pt x="41" y="320"/>
                  </a:cubicBezTo>
                  <a:cubicBezTo>
                    <a:pt x="64" y="320"/>
                    <a:pt x="81" y="306"/>
                    <a:pt x="81" y="282"/>
                  </a:cubicBezTo>
                  <a:cubicBezTo>
                    <a:pt x="81" y="257"/>
                    <a:pt x="81" y="257"/>
                    <a:pt x="81" y="257"/>
                  </a:cubicBezTo>
                  <a:cubicBezTo>
                    <a:pt x="44" y="257"/>
                    <a:pt x="44" y="257"/>
                    <a:pt x="44" y="257"/>
                  </a:cubicBezTo>
                  <a:lnTo>
                    <a:pt x="44" y="269"/>
                  </a:lnTo>
                  <a:close/>
                  <a:moveTo>
                    <a:pt x="174" y="261"/>
                  </a:moveTo>
                  <a:cubicBezTo>
                    <a:pt x="174" y="248"/>
                    <a:pt x="174" y="248"/>
                    <a:pt x="174" y="248"/>
                  </a:cubicBezTo>
                  <a:cubicBezTo>
                    <a:pt x="122" y="248"/>
                    <a:pt x="122" y="248"/>
                    <a:pt x="122" y="248"/>
                  </a:cubicBezTo>
                  <a:cubicBezTo>
                    <a:pt x="122" y="207"/>
                    <a:pt x="122" y="207"/>
                    <a:pt x="122" y="207"/>
                  </a:cubicBezTo>
                  <a:cubicBezTo>
                    <a:pt x="179" y="207"/>
                    <a:pt x="179" y="207"/>
                    <a:pt x="179" y="207"/>
                  </a:cubicBezTo>
                  <a:cubicBezTo>
                    <a:pt x="179" y="194"/>
                    <a:pt x="179" y="194"/>
                    <a:pt x="179" y="194"/>
                  </a:cubicBezTo>
                  <a:cubicBezTo>
                    <a:pt x="108" y="194"/>
                    <a:pt x="108" y="194"/>
                    <a:pt x="108" y="194"/>
                  </a:cubicBezTo>
                  <a:cubicBezTo>
                    <a:pt x="108" y="318"/>
                    <a:pt x="108" y="318"/>
                    <a:pt x="108" y="318"/>
                  </a:cubicBezTo>
                  <a:cubicBezTo>
                    <a:pt x="180" y="318"/>
                    <a:pt x="180" y="318"/>
                    <a:pt x="180" y="318"/>
                  </a:cubicBezTo>
                  <a:cubicBezTo>
                    <a:pt x="180" y="305"/>
                    <a:pt x="180" y="305"/>
                    <a:pt x="180" y="305"/>
                  </a:cubicBezTo>
                  <a:cubicBezTo>
                    <a:pt x="122" y="305"/>
                    <a:pt x="122" y="305"/>
                    <a:pt x="122" y="305"/>
                  </a:cubicBezTo>
                  <a:cubicBezTo>
                    <a:pt x="122" y="261"/>
                    <a:pt x="122" y="261"/>
                    <a:pt x="122" y="261"/>
                  </a:cubicBezTo>
                  <a:lnTo>
                    <a:pt x="174" y="261"/>
                  </a:lnTo>
                  <a:close/>
                  <a:moveTo>
                    <a:pt x="284" y="232"/>
                  </a:moveTo>
                  <a:cubicBezTo>
                    <a:pt x="284" y="207"/>
                    <a:pt x="267" y="192"/>
                    <a:pt x="243" y="192"/>
                  </a:cubicBezTo>
                  <a:cubicBezTo>
                    <a:pt x="218" y="192"/>
                    <a:pt x="202" y="207"/>
                    <a:pt x="202" y="232"/>
                  </a:cubicBezTo>
                  <a:cubicBezTo>
                    <a:pt x="202" y="280"/>
                    <a:pt x="202" y="280"/>
                    <a:pt x="202" y="280"/>
                  </a:cubicBezTo>
                  <a:cubicBezTo>
                    <a:pt x="202" y="305"/>
                    <a:pt x="218" y="320"/>
                    <a:pt x="243" y="320"/>
                  </a:cubicBezTo>
                  <a:cubicBezTo>
                    <a:pt x="267" y="320"/>
                    <a:pt x="284" y="305"/>
                    <a:pt x="284" y="280"/>
                  </a:cubicBezTo>
                  <a:lnTo>
                    <a:pt x="284" y="232"/>
                  </a:lnTo>
                  <a:close/>
                  <a:moveTo>
                    <a:pt x="216" y="231"/>
                  </a:moveTo>
                  <a:cubicBezTo>
                    <a:pt x="216" y="216"/>
                    <a:pt x="226" y="205"/>
                    <a:pt x="243" y="205"/>
                  </a:cubicBezTo>
                  <a:cubicBezTo>
                    <a:pt x="260" y="205"/>
                    <a:pt x="269" y="216"/>
                    <a:pt x="269" y="231"/>
                  </a:cubicBezTo>
                  <a:cubicBezTo>
                    <a:pt x="269" y="281"/>
                    <a:pt x="269" y="281"/>
                    <a:pt x="269" y="281"/>
                  </a:cubicBezTo>
                  <a:cubicBezTo>
                    <a:pt x="269" y="296"/>
                    <a:pt x="260" y="307"/>
                    <a:pt x="243" y="307"/>
                  </a:cubicBezTo>
                  <a:cubicBezTo>
                    <a:pt x="226" y="307"/>
                    <a:pt x="216" y="296"/>
                    <a:pt x="216" y="281"/>
                  </a:cubicBezTo>
                  <a:lnTo>
                    <a:pt x="216" y="231"/>
                  </a:lnTo>
                  <a:close/>
                  <a:moveTo>
                    <a:pt x="388" y="229"/>
                  </a:moveTo>
                  <a:cubicBezTo>
                    <a:pt x="388" y="227"/>
                    <a:pt x="388" y="227"/>
                    <a:pt x="388" y="227"/>
                  </a:cubicBezTo>
                  <a:cubicBezTo>
                    <a:pt x="388" y="205"/>
                    <a:pt x="372" y="192"/>
                    <a:pt x="349" y="192"/>
                  </a:cubicBezTo>
                  <a:cubicBezTo>
                    <a:pt x="327" y="192"/>
                    <a:pt x="311" y="205"/>
                    <a:pt x="311" y="224"/>
                  </a:cubicBezTo>
                  <a:cubicBezTo>
                    <a:pt x="311" y="240"/>
                    <a:pt x="323" y="250"/>
                    <a:pt x="337" y="255"/>
                  </a:cubicBezTo>
                  <a:cubicBezTo>
                    <a:pt x="355" y="262"/>
                    <a:pt x="355" y="262"/>
                    <a:pt x="355" y="262"/>
                  </a:cubicBezTo>
                  <a:cubicBezTo>
                    <a:pt x="366" y="267"/>
                    <a:pt x="376" y="272"/>
                    <a:pt x="376" y="286"/>
                  </a:cubicBezTo>
                  <a:cubicBezTo>
                    <a:pt x="376" y="298"/>
                    <a:pt x="366" y="308"/>
                    <a:pt x="349" y="308"/>
                  </a:cubicBezTo>
                  <a:cubicBezTo>
                    <a:pt x="333" y="308"/>
                    <a:pt x="323" y="299"/>
                    <a:pt x="323" y="286"/>
                  </a:cubicBezTo>
                  <a:cubicBezTo>
                    <a:pt x="323" y="282"/>
                    <a:pt x="323" y="282"/>
                    <a:pt x="323" y="282"/>
                  </a:cubicBezTo>
                  <a:cubicBezTo>
                    <a:pt x="309" y="282"/>
                    <a:pt x="309" y="282"/>
                    <a:pt x="309" y="282"/>
                  </a:cubicBezTo>
                  <a:cubicBezTo>
                    <a:pt x="309" y="285"/>
                    <a:pt x="309" y="285"/>
                    <a:pt x="309" y="285"/>
                  </a:cubicBezTo>
                  <a:cubicBezTo>
                    <a:pt x="309" y="307"/>
                    <a:pt x="326" y="320"/>
                    <a:pt x="350" y="320"/>
                  </a:cubicBezTo>
                  <a:cubicBezTo>
                    <a:pt x="374" y="320"/>
                    <a:pt x="390" y="306"/>
                    <a:pt x="390" y="284"/>
                  </a:cubicBezTo>
                  <a:cubicBezTo>
                    <a:pt x="390" y="262"/>
                    <a:pt x="374" y="255"/>
                    <a:pt x="360" y="249"/>
                  </a:cubicBezTo>
                  <a:cubicBezTo>
                    <a:pt x="340" y="241"/>
                    <a:pt x="340" y="241"/>
                    <a:pt x="340" y="241"/>
                  </a:cubicBezTo>
                  <a:cubicBezTo>
                    <a:pt x="331" y="238"/>
                    <a:pt x="325" y="231"/>
                    <a:pt x="325" y="223"/>
                  </a:cubicBezTo>
                  <a:cubicBezTo>
                    <a:pt x="325" y="212"/>
                    <a:pt x="334" y="204"/>
                    <a:pt x="349" y="204"/>
                  </a:cubicBezTo>
                  <a:cubicBezTo>
                    <a:pt x="365" y="204"/>
                    <a:pt x="374" y="214"/>
                    <a:pt x="374" y="226"/>
                  </a:cubicBezTo>
                  <a:cubicBezTo>
                    <a:pt x="374" y="229"/>
                    <a:pt x="374" y="229"/>
                    <a:pt x="374" y="229"/>
                  </a:cubicBezTo>
                  <a:lnTo>
                    <a:pt x="388" y="229"/>
                  </a:lnTo>
                  <a:close/>
                  <a:moveTo>
                    <a:pt x="481" y="278"/>
                  </a:moveTo>
                  <a:cubicBezTo>
                    <a:pt x="481" y="283"/>
                    <a:pt x="481" y="283"/>
                    <a:pt x="481" y="283"/>
                  </a:cubicBezTo>
                  <a:cubicBezTo>
                    <a:pt x="481" y="297"/>
                    <a:pt x="472" y="307"/>
                    <a:pt x="455" y="307"/>
                  </a:cubicBezTo>
                  <a:cubicBezTo>
                    <a:pt x="438" y="307"/>
                    <a:pt x="428" y="296"/>
                    <a:pt x="428" y="281"/>
                  </a:cubicBezTo>
                  <a:cubicBezTo>
                    <a:pt x="428" y="231"/>
                    <a:pt x="428" y="231"/>
                    <a:pt x="428" y="231"/>
                  </a:cubicBezTo>
                  <a:cubicBezTo>
                    <a:pt x="428" y="216"/>
                    <a:pt x="438" y="205"/>
                    <a:pt x="455" y="205"/>
                  </a:cubicBezTo>
                  <a:cubicBezTo>
                    <a:pt x="472" y="205"/>
                    <a:pt x="481" y="215"/>
                    <a:pt x="481" y="229"/>
                  </a:cubicBezTo>
                  <a:cubicBezTo>
                    <a:pt x="481" y="232"/>
                    <a:pt x="481" y="232"/>
                    <a:pt x="481" y="232"/>
                  </a:cubicBezTo>
                  <a:cubicBezTo>
                    <a:pt x="495" y="232"/>
                    <a:pt x="495" y="232"/>
                    <a:pt x="495" y="232"/>
                  </a:cubicBezTo>
                  <a:cubicBezTo>
                    <a:pt x="495" y="229"/>
                    <a:pt x="495" y="229"/>
                    <a:pt x="495" y="229"/>
                  </a:cubicBezTo>
                  <a:cubicBezTo>
                    <a:pt x="495" y="206"/>
                    <a:pt x="479" y="192"/>
                    <a:pt x="455" y="192"/>
                  </a:cubicBezTo>
                  <a:cubicBezTo>
                    <a:pt x="430" y="192"/>
                    <a:pt x="414" y="207"/>
                    <a:pt x="414" y="232"/>
                  </a:cubicBezTo>
                  <a:cubicBezTo>
                    <a:pt x="414" y="280"/>
                    <a:pt x="414" y="280"/>
                    <a:pt x="414" y="280"/>
                  </a:cubicBezTo>
                  <a:cubicBezTo>
                    <a:pt x="414" y="305"/>
                    <a:pt x="431" y="320"/>
                    <a:pt x="455" y="320"/>
                  </a:cubicBezTo>
                  <a:cubicBezTo>
                    <a:pt x="479" y="320"/>
                    <a:pt x="495" y="306"/>
                    <a:pt x="495" y="282"/>
                  </a:cubicBezTo>
                  <a:cubicBezTo>
                    <a:pt x="495" y="278"/>
                    <a:pt x="495" y="278"/>
                    <a:pt x="495" y="278"/>
                  </a:cubicBezTo>
                  <a:lnTo>
                    <a:pt x="481" y="278"/>
                  </a:lnTo>
                  <a:close/>
                  <a:moveTo>
                    <a:pt x="539" y="194"/>
                  </a:moveTo>
                  <a:cubicBezTo>
                    <a:pt x="525" y="194"/>
                    <a:pt x="525" y="194"/>
                    <a:pt x="525" y="194"/>
                  </a:cubicBezTo>
                  <a:cubicBezTo>
                    <a:pt x="525" y="318"/>
                    <a:pt x="525" y="318"/>
                    <a:pt x="525" y="318"/>
                  </a:cubicBezTo>
                  <a:cubicBezTo>
                    <a:pt x="539" y="318"/>
                    <a:pt x="539" y="318"/>
                    <a:pt x="539" y="318"/>
                  </a:cubicBezTo>
                  <a:lnTo>
                    <a:pt x="539" y="194"/>
                  </a:lnTo>
                  <a:close/>
                  <a:moveTo>
                    <a:pt x="641" y="261"/>
                  </a:moveTo>
                  <a:cubicBezTo>
                    <a:pt x="641" y="248"/>
                    <a:pt x="641" y="248"/>
                    <a:pt x="641" y="248"/>
                  </a:cubicBezTo>
                  <a:cubicBezTo>
                    <a:pt x="589" y="248"/>
                    <a:pt x="589" y="248"/>
                    <a:pt x="589" y="248"/>
                  </a:cubicBezTo>
                  <a:cubicBezTo>
                    <a:pt x="589" y="207"/>
                    <a:pt x="589" y="207"/>
                    <a:pt x="589" y="207"/>
                  </a:cubicBezTo>
                  <a:cubicBezTo>
                    <a:pt x="646" y="207"/>
                    <a:pt x="646" y="207"/>
                    <a:pt x="646" y="207"/>
                  </a:cubicBezTo>
                  <a:cubicBezTo>
                    <a:pt x="646" y="194"/>
                    <a:pt x="646" y="194"/>
                    <a:pt x="646" y="194"/>
                  </a:cubicBezTo>
                  <a:cubicBezTo>
                    <a:pt x="574" y="194"/>
                    <a:pt x="574" y="194"/>
                    <a:pt x="574" y="194"/>
                  </a:cubicBezTo>
                  <a:cubicBezTo>
                    <a:pt x="574" y="318"/>
                    <a:pt x="574" y="318"/>
                    <a:pt x="574" y="318"/>
                  </a:cubicBezTo>
                  <a:cubicBezTo>
                    <a:pt x="647" y="318"/>
                    <a:pt x="647" y="318"/>
                    <a:pt x="647" y="318"/>
                  </a:cubicBezTo>
                  <a:cubicBezTo>
                    <a:pt x="647" y="305"/>
                    <a:pt x="647" y="305"/>
                    <a:pt x="647" y="305"/>
                  </a:cubicBezTo>
                  <a:cubicBezTo>
                    <a:pt x="589" y="305"/>
                    <a:pt x="589" y="305"/>
                    <a:pt x="589" y="305"/>
                  </a:cubicBezTo>
                  <a:cubicBezTo>
                    <a:pt x="589" y="261"/>
                    <a:pt x="589" y="261"/>
                    <a:pt x="589" y="261"/>
                  </a:cubicBezTo>
                  <a:lnTo>
                    <a:pt x="641" y="261"/>
                  </a:lnTo>
                  <a:close/>
                  <a:moveTo>
                    <a:pt x="755" y="194"/>
                  </a:moveTo>
                  <a:cubicBezTo>
                    <a:pt x="742" y="194"/>
                    <a:pt x="742" y="194"/>
                    <a:pt x="742" y="194"/>
                  </a:cubicBezTo>
                  <a:cubicBezTo>
                    <a:pt x="742" y="289"/>
                    <a:pt x="742" y="289"/>
                    <a:pt x="742" y="289"/>
                  </a:cubicBezTo>
                  <a:cubicBezTo>
                    <a:pt x="689" y="194"/>
                    <a:pt x="689" y="194"/>
                    <a:pt x="689" y="194"/>
                  </a:cubicBezTo>
                  <a:cubicBezTo>
                    <a:pt x="676" y="194"/>
                    <a:pt x="676" y="194"/>
                    <a:pt x="676" y="194"/>
                  </a:cubicBezTo>
                  <a:cubicBezTo>
                    <a:pt x="676" y="318"/>
                    <a:pt x="676" y="318"/>
                    <a:pt x="676" y="318"/>
                  </a:cubicBezTo>
                  <a:cubicBezTo>
                    <a:pt x="689" y="318"/>
                    <a:pt x="689" y="318"/>
                    <a:pt x="689" y="318"/>
                  </a:cubicBezTo>
                  <a:cubicBezTo>
                    <a:pt x="689" y="222"/>
                    <a:pt x="689" y="222"/>
                    <a:pt x="689" y="222"/>
                  </a:cubicBezTo>
                  <a:cubicBezTo>
                    <a:pt x="743" y="318"/>
                    <a:pt x="743" y="318"/>
                    <a:pt x="743" y="318"/>
                  </a:cubicBezTo>
                  <a:cubicBezTo>
                    <a:pt x="755" y="318"/>
                    <a:pt x="755" y="318"/>
                    <a:pt x="755" y="318"/>
                  </a:cubicBezTo>
                  <a:lnTo>
                    <a:pt x="755" y="194"/>
                  </a:lnTo>
                  <a:close/>
                  <a:moveTo>
                    <a:pt x="775" y="207"/>
                  </a:moveTo>
                  <a:cubicBezTo>
                    <a:pt x="808" y="207"/>
                    <a:pt x="808" y="207"/>
                    <a:pt x="808" y="207"/>
                  </a:cubicBezTo>
                  <a:cubicBezTo>
                    <a:pt x="808" y="318"/>
                    <a:pt x="808" y="318"/>
                    <a:pt x="808" y="318"/>
                  </a:cubicBezTo>
                  <a:cubicBezTo>
                    <a:pt x="822" y="318"/>
                    <a:pt x="822" y="318"/>
                    <a:pt x="822" y="318"/>
                  </a:cubicBezTo>
                  <a:cubicBezTo>
                    <a:pt x="822" y="207"/>
                    <a:pt x="822" y="207"/>
                    <a:pt x="822" y="207"/>
                  </a:cubicBezTo>
                  <a:cubicBezTo>
                    <a:pt x="855" y="207"/>
                    <a:pt x="855" y="207"/>
                    <a:pt x="855" y="207"/>
                  </a:cubicBezTo>
                  <a:cubicBezTo>
                    <a:pt x="855" y="194"/>
                    <a:pt x="855" y="194"/>
                    <a:pt x="855" y="194"/>
                  </a:cubicBezTo>
                  <a:cubicBezTo>
                    <a:pt x="775" y="194"/>
                    <a:pt x="775" y="194"/>
                    <a:pt x="775" y="194"/>
                  </a:cubicBezTo>
                  <a:lnTo>
                    <a:pt x="775" y="207"/>
                  </a:lnTo>
                  <a:close/>
                  <a:moveTo>
                    <a:pt x="893" y="194"/>
                  </a:moveTo>
                  <a:cubicBezTo>
                    <a:pt x="878" y="194"/>
                    <a:pt x="878" y="194"/>
                    <a:pt x="878" y="194"/>
                  </a:cubicBezTo>
                  <a:cubicBezTo>
                    <a:pt x="878" y="318"/>
                    <a:pt x="878" y="318"/>
                    <a:pt x="878" y="318"/>
                  </a:cubicBezTo>
                  <a:cubicBezTo>
                    <a:pt x="893" y="318"/>
                    <a:pt x="893" y="318"/>
                    <a:pt x="893" y="318"/>
                  </a:cubicBezTo>
                  <a:lnTo>
                    <a:pt x="893" y="194"/>
                  </a:lnTo>
                  <a:close/>
                  <a:moveTo>
                    <a:pt x="1000" y="229"/>
                  </a:moveTo>
                  <a:cubicBezTo>
                    <a:pt x="1000" y="227"/>
                    <a:pt x="1000" y="227"/>
                    <a:pt x="1000" y="227"/>
                  </a:cubicBezTo>
                  <a:cubicBezTo>
                    <a:pt x="1000" y="205"/>
                    <a:pt x="985" y="192"/>
                    <a:pt x="962" y="192"/>
                  </a:cubicBezTo>
                  <a:cubicBezTo>
                    <a:pt x="939" y="192"/>
                    <a:pt x="924" y="205"/>
                    <a:pt x="924" y="224"/>
                  </a:cubicBezTo>
                  <a:cubicBezTo>
                    <a:pt x="924" y="240"/>
                    <a:pt x="935" y="250"/>
                    <a:pt x="949" y="255"/>
                  </a:cubicBezTo>
                  <a:cubicBezTo>
                    <a:pt x="967" y="262"/>
                    <a:pt x="967" y="262"/>
                    <a:pt x="967" y="262"/>
                  </a:cubicBezTo>
                  <a:cubicBezTo>
                    <a:pt x="979" y="267"/>
                    <a:pt x="988" y="272"/>
                    <a:pt x="988" y="286"/>
                  </a:cubicBezTo>
                  <a:cubicBezTo>
                    <a:pt x="988" y="298"/>
                    <a:pt x="979" y="308"/>
                    <a:pt x="962" y="308"/>
                  </a:cubicBezTo>
                  <a:cubicBezTo>
                    <a:pt x="945" y="308"/>
                    <a:pt x="935" y="299"/>
                    <a:pt x="935" y="286"/>
                  </a:cubicBezTo>
                  <a:cubicBezTo>
                    <a:pt x="935" y="282"/>
                    <a:pt x="935" y="282"/>
                    <a:pt x="935" y="282"/>
                  </a:cubicBezTo>
                  <a:cubicBezTo>
                    <a:pt x="921" y="282"/>
                    <a:pt x="921" y="282"/>
                    <a:pt x="921" y="282"/>
                  </a:cubicBezTo>
                  <a:cubicBezTo>
                    <a:pt x="921" y="285"/>
                    <a:pt x="921" y="285"/>
                    <a:pt x="921" y="285"/>
                  </a:cubicBezTo>
                  <a:cubicBezTo>
                    <a:pt x="921" y="307"/>
                    <a:pt x="938" y="320"/>
                    <a:pt x="962" y="320"/>
                  </a:cubicBezTo>
                  <a:cubicBezTo>
                    <a:pt x="986" y="320"/>
                    <a:pt x="1003" y="306"/>
                    <a:pt x="1003" y="284"/>
                  </a:cubicBezTo>
                  <a:cubicBezTo>
                    <a:pt x="1003" y="262"/>
                    <a:pt x="987" y="255"/>
                    <a:pt x="972" y="249"/>
                  </a:cubicBezTo>
                  <a:cubicBezTo>
                    <a:pt x="952" y="241"/>
                    <a:pt x="952" y="241"/>
                    <a:pt x="952" y="241"/>
                  </a:cubicBezTo>
                  <a:cubicBezTo>
                    <a:pt x="944" y="238"/>
                    <a:pt x="938" y="231"/>
                    <a:pt x="938" y="223"/>
                  </a:cubicBezTo>
                  <a:cubicBezTo>
                    <a:pt x="938" y="212"/>
                    <a:pt x="946" y="204"/>
                    <a:pt x="962" y="204"/>
                  </a:cubicBezTo>
                  <a:cubicBezTo>
                    <a:pt x="977" y="204"/>
                    <a:pt x="986" y="214"/>
                    <a:pt x="986" y="226"/>
                  </a:cubicBezTo>
                  <a:cubicBezTo>
                    <a:pt x="986" y="229"/>
                    <a:pt x="986" y="229"/>
                    <a:pt x="986" y="229"/>
                  </a:cubicBezTo>
                  <a:lnTo>
                    <a:pt x="1000" y="229"/>
                  </a:lnTo>
                  <a:close/>
                  <a:moveTo>
                    <a:pt x="1013" y="207"/>
                  </a:moveTo>
                  <a:cubicBezTo>
                    <a:pt x="1046" y="207"/>
                    <a:pt x="1046" y="207"/>
                    <a:pt x="1046" y="207"/>
                  </a:cubicBezTo>
                  <a:cubicBezTo>
                    <a:pt x="1046" y="318"/>
                    <a:pt x="1046" y="318"/>
                    <a:pt x="1046" y="318"/>
                  </a:cubicBezTo>
                  <a:cubicBezTo>
                    <a:pt x="1060" y="318"/>
                    <a:pt x="1060" y="318"/>
                    <a:pt x="1060" y="318"/>
                  </a:cubicBezTo>
                  <a:cubicBezTo>
                    <a:pt x="1060" y="207"/>
                    <a:pt x="1060" y="207"/>
                    <a:pt x="1060" y="207"/>
                  </a:cubicBezTo>
                  <a:cubicBezTo>
                    <a:pt x="1093" y="207"/>
                    <a:pt x="1093" y="207"/>
                    <a:pt x="1093" y="207"/>
                  </a:cubicBezTo>
                  <a:cubicBezTo>
                    <a:pt x="1093" y="194"/>
                    <a:pt x="1093" y="194"/>
                    <a:pt x="1093" y="194"/>
                  </a:cubicBezTo>
                  <a:cubicBezTo>
                    <a:pt x="1013" y="194"/>
                    <a:pt x="1013" y="194"/>
                    <a:pt x="1013" y="194"/>
                  </a:cubicBezTo>
                  <a:lnTo>
                    <a:pt x="1013" y="207"/>
                  </a:lnTo>
                  <a:close/>
                  <a:moveTo>
                    <a:pt x="1182" y="229"/>
                  </a:moveTo>
                  <a:cubicBezTo>
                    <a:pt x="1182" y="227"/>
                    <a:pt x="1182" y="227"/>
                    <a:pt x="1182" y="227"/>
                  </a:cubicBezTo>
                  <a:cubicBezTo>
                    <a:pt x="1182" y="205"/>
                    <a:pt x="1166" y="192"/>
                    <a:pt x="1143" y="192"/>
                  </a:cubicBezTo>
                  <a:cubicBezTo>
                    <a:pt x="1120" y="192"/>
                    <a:pt x="1105" y="205"/>
                    <a:pt x="1105" y="224"/>
                  </a:cubicBezTo>
                  <a:cubicBezTo>
                    <a:pt x="1105" y="240"/>
                    <a:pt x="1117" y="250"/>
                    <a:pt x="1131" y="255"/>
                  </a:cubicBezTo>
                  <a:cubicBezTo>
                    <a:pt x="1149" y="262"/>
                    <a:pt x="1149" y="262"/>
                    <a:pt x="1149" y="262"/>
                  </a:cubicBezTo>
                  <a:cubicBezTo>
                    <a:pt x="1160" y="267"/>
                    <a:pt x="1170" y="272"/>
                    <a:pt x="1170" y="286"/>
                  </a:cubicBezTo>
                  <a:cubicBezTo>
                    <a:pt x="1170" y="298"/>
                    <a:pt x="1160" y="308"/>
                    <a:pt x="1143" y="308"/>
                  </a:cubicBezTo>
                  <a:cubicBezTo>
                    <a:pt x="1127" y="308"/>
                    <a:pt x="1117" y="299"/>
                    <a:pt x="1117" y="286"/>
                  </a:cubicBezTo>
                  <a:cubicBezTo>
                    <a:pt x="1117" y="282"/>
                    <a:pt x="1117" y="282"/>
                    <a:pt x="1117" y="282"/>
                  </a:cubicBezTo>
                  <a:cubicBezTo>
                    <a:pt x="1103" y="282"/>
                    <a:pt x="1103" y="282"/>
                    <a:pt x="1103" y="282"/>
                  </a:cubicBezTo>
                  <a:cubicBezTo>
                    <a:pt x="1103" y="285"/>
                    <a:pt x="1103" y="285"/>
                    <a:pt x="1103" y="285"/>
                  </a:cubicBezTo>
                  <a:cubicBezTo>
                    <a:pt x="1103" y="307"/>
                    <a:pt x="1119" y="320"/>
                    <a:pt x="1143" y="320"/>
                  </a:cubicBezTo>
                  <a:cubicBezTo>
                    <a:pt x="1168" y="320"/>
                    <a:pt x="1184" y="306"/>
                    <a:pt x="1184" y="284"/>
                  </a:cubicBezTo>
                  <a:cubicBezTo>
                    <a:pt x="1184" y="262"/>
                    <a:pt x="1168" y="255"/>
                    <a:pt x="1154" y="249"/>
                  </a:cubicBezTo>
                  <a:cubicBezTo>
                    <a:pt x="1133" y="241"/>
                    <a:pt x="1133" y="241"/>
                    <a:pt x="1133" y="241"/>
                  </a:cubicBezTo>
                  <a:cubicBezTo>
                    <a:pt x="1125" y="238"/>
                    <a:pt x="1119" y="231"/>
                    <a:pt x="1119" y="223"/>
                  </a:cubicBezTo>
                  <a:cubicBezTo>
                    <a:pt x="1119" y="212"/>
                    <a:pt x="1128" y="204"/>
                    <a:pt x="1143" y="204"/>
                  </a:cubicBezTo>
                  <a:cubicBezTo>
                    <a:pt x="1159" y="204"/>
                    <a:pt x="1168" y="214"/>
                    <a:pt x="1168" y="226"/>
                  </a:cubicBezTo>
                  <a:cubicBezTo>
                    <a:pt x="1168" y="229"/>
                    <a:pt x="1168" y="229"/>
                    <a:pt x="1168" y="229"/>
                  </a:cubicBezTo>
                  <a:lnTo>
                    <a:pt x="1182" y="229"/>
                  </a:lnTo>
                  <a:close/>
                  <a:moveTo>
                    <a:pt x="3" y="461"/>
                  </a:moveTo>
                  <a:cubicBezTo>
                    <a:pt x="29" y="461"/>
                    <a:pt x="29" y="461"/>
                    <a:pt x="29" y="461"/>
                  </a:cubicBezTo>
                  <a:cubicBezTo>
                    <a:pt x="42" y="461"/>
                    <a:pt x="51" y="453"/>
                    <a:pt x="51" y="441"/>
                  </a:cubicBezTo>
                  <a:cubicBezTo>
                    <a:pt x="51" y="432"/>
                    <a:pt x="46" y="426"/>
                    <a:pt x="38" y="423"/>
                  </a:cubicBezTo>
                  <a:cubicBezTo>
                    <a:pt x="38" y="423"/>
                    <a:pt x="38" y="423"/>
                    <a:pt x="38" y="423"/>
                  </a:cubicBezTo>
                  <a:cubicBezTo>
                    <a:pt x="45" y="420"/>
                    <a:pt x="49" y="415"/>
                    <a:pt x="49" y="406"/>
                  </a:cubicBezTo>
                  <a:cubicBezTo>
                    <a:pt x="49" y="395"/>
                    <a:pt x="40" y="387"/>
                    <a:pt x="27" y="387"/>
                  </a:cubicBezTo>
                  <a:cubicBezTo>
                    <a:pt x="3" y="387"/>
                    <a:pt x="3" y="387"/>
                    <a:pt x="3" y="387"/>
                  </a:cubicBezTo>
                  <a:lnTo>
                    <a:pt x="3" y="461"/>
                  </a:lnTo>
                  <a:close/>
                  <a:moveTo>
                    <a:pt x="26" y="395"/>
                  </a:moveTo>
                  <a:cubicBezTo>
                    <a:pt x="35" y="395"/>
                    <a:pt x="40" y="399"/>
                    <a:pt x="40" y="407"/>
                  </a:cubicBezTo>
                  <a:cubicBezTo>
                    <a:pt x="40" y="415"/>
                    <a:pt x="35" y="420"/>
                    <a:pt x="26" y="420"/>
                  </a:cubicBezTo>
                  <a:cubicBezTo>
                    <a:pt x="11" y="420"/>
                    <a:pt x="11" y="420"/>
                    <a:pt x="11" y="420"/>
                  </a:cubicBezTo>
                  <a:cubicBezTo>
                    <a:pt x="11" y="395"/>
                    <a:pt x="11" y="395"/>
                    <a:pt x="11" y="395"/>
                  </a:cubicBezTo>
                  <a:lnTo>
                    <a:pt x="26" y="395"/>
                  </a:lnTo>
                  <a:close/>
                  <a:moveTo>
                    <a:pt x="28" y="427"/>
                  </a:moveTo>
                  <a:cubicBezTo>
                    <a:pt x="37" y="427"/>
                    <a:pt x="42" y="432"/>
                    <a:pt x="42" y="441"/>
                  </a:cubicBezTo>
                  <a:cubicBezTo>
                    <a:pt x="42" y="449"/>
                    <a:pt x="37" y="454"/>
                    <a:pt x="28" y="454"/>
                  </a:cubicBezTo>
                  <a:cubicBezTo>
                    <a:pt x="11" y="454"/>
                    <a:pt x="11" y="454"/>
                    <a:pt x="11" y="454"/>
                  </a:cubicBezTo>
                  <a:cubicBezTo>
                    <a:pt x="11" y="427"/>
                    <a:pt x="11" y="427"/>
                    <a:pt x="11" y="427"/>
                  </a:cubicBezTo>
                  <a:lnTo>
                    <a:pt x="28" y="427"/>
                  </a:lnTo>
                  <a:close/>
                  <a:moveTo>
                    <a:pt x="116" y="461"/>
                  </a:moveTo>
                  <a:cubicBezTo>
                    <a:pt x="103" y="430"/>
                    <a:pt x="103" y="430"/>
                    <a:pt x="103" y="430"/>
                  </a:cubicBezTo>
                  <a:cubicBezTo>
                    <a:pt x="111" y="427"/>
                    <a:pt x="116" y="419"/>
                    <a:pt x="116" y="409"/>
                  </a:cubicBezTo>
                  <a:cubicBezTo>
                    <a:pt x="116" y="396"/>
                    <a:pt x="106" y="387"/>
                    <a:pt x="92" y="387"/>
                  </a:cubicBezTo>
                  <a:cubicBezTo>
                    <a:pt x="69" y="387"/>
                    <a:pt x="69" y="387"/>
                    <a:pt x="69" y="387"/>
                  </a:cubicBezTo>
                  <a:cubicBezTo>
                    <a:pt x="69" y="461"/>
                    <a:pt x="69" y="461"/>
                    <a:pt x="69" y="461"/>
                  </a:cubicBezTo>
                  <a:cubicBezTo>
                    <a:pt x="77" y="461"/>
                    <a:pt x="77" y="461"/>
                    <a:pt x="77" y="461"/>
                  </a:cubicBezTo>
                  <a:cubicBezTo>
                    <a:pt x="77" y="432"/>
                    <a:pt x="77" y="432"/>
                    <a:pt x="77" y="432"/>
                  </a:cubicBezTo>
                  <a:cubicBezTo>
                    <a:pt x="91" y="432"/>
                    <a:pt x="91" y="432"/>
                    <a:pt x="91" y="432"/>
                  </a:cubicBezTo>
                  <a:cubicBezTo>
                    <a:pt x="92" y="432"/>
                    <a:pt x="93" y="432"/>
                    <a:pt x="94" y="432"/>
                  </a:cubicBezTo>
                  <a:cubicBezTo>
                    <a:pt x="107" y="461"/>
                    <a:pt x="107" y="461"/>
                    <a:pt x="107" y="461"/>
                  </a:cubicBezTo>
                  <a:lnTo>
                    <a:pt x="116" y="461"/>
                  </a:lnTo>
                  <a:close/>
                  <a:moveTo>
                    <a:pt x="91" y="395"/>
                  </a:moveTo>
                  <a:cubicBezTo>
                    <a:pt x="101" y="395"/>
                    <a:pt x="108" y="401"/>
                    <a:pt x="108" y="409"/>
                  </a:cubicBezTo>
                  <a:cubicBezTo>
                    <a:pt x="108" y="419"/>
                    <a:pt x="101" y="425"/>
                    <a:pt x="91" y="425"/>
                  </a:cubicBezTo>
                  <a:cubicBezTo>
                    <a:pt x="77" y="425"/>
                    <a:pt x="77" y="425"/>
                    <a:pt x="77" y="425"/>
                  </a:cubicBezTo>
                  <a:cubicBezTo>
                    <a:pt x="77" y="395"/>
                    <a:pt x="77" y="395"/>
                    <a:pt x="77" y="395"/>
                  </a:cubicBezTo>
                  <a:lnTo>
                    <a:pt x="91" y="395"/>
                  </a:lnTo>
                  <a:close/>
                  <a:moveTo>
                    <a:pt x="144" y="387"/>
                  </a:moveTo>
                  <a:cubicBezTo>
                    <a:pt x="136" y="387"/>
                    <a:pt x="136" y="387"/>
                    <a:pt x="136" y="387"/>
                  </a:cubicBezTo>
                  <a:cubicBezTo>
                    <a:pt x="136" y="461"/>
                    <a:pt x="136" y="461"/>
                    <a:pt x="136" y="461"/>
                  </a:cubicBezTo>
                  <a:cubicBezTo>
                    <a:pt x="144" y="461"/>
                    <a:pt x="144" y="461"/>
                    <a:pt x="144" y="461"/>
                  </a:cubicBezTo>
                  <a:lnTo>
                    <a:pt x="144" y="387"/>
                  </a:lnTo>
                  <a:close/>
                  <a:moveTo>
                    <a:pt x="159" y="395"/>
                  </a:moveTo>
                  <a:cubicBezTo>
                    <a:pt x="179" y="395"/>
                    <a:pt x="179" y="395"/>
                    <a:pt x="179" y="395"/>
                  </a:cubicBezTo>
                  <a:cubicBezTo>
                    <a:pt x="179" y="461"/>
                    <a:pt x="179" y="461"/>
                    <a:pt x="179" y="461"/>
                  </a:cubicBezTo>
                  <a:cubicBezTo>
                    <a:pt x="187" y="461"/>
                    <a:pt x="187" y="461"/>
                    <a:pt x="187" y="461"/>
                  </a:cubicBezTo>
                  <a:cubicBezTo>
                    <a:pt x="187" y="395"/>
                    <a:pt x="187" y="395"/>
                    <a:pt x="187" y="395"/>
                  </a:cubicBezTo>
                  <a:cubicBezTo>
                    <a:pt x="207" y="395"/>
                    <a:pt x="207" y="395"/>
                    <a:pt x="207" y="395"/>
                  </a:cubicBezTo>
                  <a:cubicBezTo>
                    <a:pt x="207" y="387"/>
                    <a:pt x="207" y="387"/>
                    <a:pt x="207" y="387"/>
                  </a:cubicBezTo>
                  <a:cubicBezTo>
                    <a:pt x="159" y="387"/>
                    <a:pt x="159" y="387"/>
                    <a:pt x="159" y="387"/>
                  </a:cubicBezTo>
                  <a:lnTo>
                    <a:pt x="159" y="395"/>
                  </a:lnTo>
                  <a:close/>
                  <a:moveTo>
                    <a:pt x="230" y="387"/>
                  </a:moveTo>
                  <a:cubicBezTo>
                    <a:pt x="221" y="387"/>
                    <a:pt x="221" y="387"/>
                    <a:pt x="221" y="387"/>
                  </a:cubicBezTo>
                  <a:cubicBezTo>
                    <a:pt x="221" y="461"/>
                    <a:pt x="221" y="461"/>
                    <a:pt x="221" y="461"/>
                  </a:cubicBezTo>
                  <a:cubicBezTo>
                    <a:pt x="230" y="461"/>
                    <a:pt x="230" y="461"/>
                    <a:pt x="230" y="461"/>
                  </a:cubicBezTo>
                  <a:lnTo>
                    <a:pt x="230" y="387"/>
                  </a:lnTo>
                  <a:close/>
                  <a:moveTo>
                    <a:pt x="295" y="408"/>
                  </a:moveTo>
                  <a:cubicBezTo>
                    <a:pt x="295" y="407"/>
                    <a:pt x="295" y="407"/>
                    <a:pt x="295" y="407"/>
                  </a:cubicBezTo>
                  <a:cubicBezTo>
                    <a:pt x="295" y="394"/>
                    <a:pt x="285" y="386"/>
                    <a:pt x="272" y="386"/>
                  </a:cubicBezTo>
                  <a:cubicBezTo>
                    <a:pt x="258" y="386"/>
                    <a:pt x="249" y="394"/>
                    <a:pt x="249" y="405"/>
                  </a:cubicBezTo>
                  <a:cubicBezTo>
                    <a:pt x="249" y="415"/>
                    <a:pt x="256" y="420"/>
                    <a:pt x="265" y="424"/>
                  </a:cubicBezTo>
                  <a:cubicBezTo>
                    <a:pt x="275" y="428"/>
                    <a:pt x="275" y="428"/>
                    <a:pt x="275" y="428"/>
                  </a:cubicBezTo>
                  <a:cubicBezTo>
                    <a:pt x="282" y="431"/>
                    <a:pt x="288" y="434"/>
                    <a:pt x="288" y="442"/>
                  </a:cubicBezTo>
                  <a:cubicBezTo>
                    <a:pt x="288" y="449"/>
                    <a:pt x="282" y="455"/>
                    <a:pt x="272" y="455"/>
                  </a:cubicBezTo>
                  <a:cubicBezTo>
                    <a:pt x="262" y="455"/>
                    <a:pt x="256" y="449"/>
                    <a:pt x="256" y="442"/>
                  </a:cubicBezTo>
                  <a:cubicBezTo>
                    <a:pt x="256" y="440"/>
                    <a:pt x="256" y="440"/>
                    <a:pt x="256" y="440"/>
                  </a:cubicBezTo>
                  <a:cubicBezTo>
                    <a:pt x="248" y="440"/>
                    <a:pt x="248" y="440"/>
                    <a:pt x="248" y="440"/>
                  </a:cubicBezTo>
                  <a:cubicBezTo>
                    <a:pt x="248" y="441"/>
                    <a:pt x="248" y="441"/>
                    <a:pt x="248" y="441"/>
                  </a:cubicBezTo>
                  <a:cubicBezTo>
                    <a:pt x="248" y="454"/>
                    <a:pt x="258" y="462"/>
                    <a:pt x="272" y="462"/>
                  </a:cubicBezTo>
                  <a:cubicBezTo>
                    <a:pt x="286" y="462"/>
                    <a:pt x="296" y="454"/>
                    <a:pt x="296" y="441"/>
                  </a:cubicBezTo>
                  <a:cubicBezTo>
                    <a:pt x="296" y="428"/>
                    <a:pt x="287" y="424"/>
                    <a:pt x="278" y="420"/>
                  </a:cubicBezTo>
                  <a:cubicBezTo>
                    <a:pt x="266" y="415"/>
                    <a:pt x="266" y="415"/>
                    <a:pt x="266" y="415"/>
                  </a:cubicBezTo>
                  <a:cubicBezTo>
                    <a:pt x="261" y="413"/>
                    <a:pt x="258" y="410"/>
                    <a:pt x="258" y="405"/>
                  </a:cubicBezTo>
                  <a:cubicBezTo>
                    <a:pt x="258" y="398"/>
                    <a:pt x="263" y="393"/>
                    <a:pt x="272" y="393"/>
                  </a:cubicBezTo>
                  <a:cubicBezTo>
                    <a:pt x="281" y="393"/>
                    <a:pt x="286" y="399"/>
                    <a:pt x="286" y="407"/>
                  </a:cubicBezTo>
                  <a:cubicBezTo>
                    <a:pt x="286" y="408"/>
                    <a:pt x="286" y="408"/>
                    <a:pt x="286" y="408"/>
                  </a:cubicBezTo>
                  <a:lnTo>
                    <a:pt x="295" y="408"/>
                  </a:lnTo>
                  <a:close/>
                  <a:moveTo>
                    <a:pt x="362" y="387"/>
                  </a:moveTo>
                  <a:cubicBezTo>
                    <a:pt x="353" y="387"/>
                    <a:pt x="353" y="387"/>
                    <a:pt x="353" y="387"/>
                  </a:cubicBezTo>
                  <a:cubicBezTo>
                    <a:pt x="353" y="420"/>
                    <a:pt x="353" y="420"/>
                    <a:pt x="353" y="420"/>
                  </a:cubicBezTo>
                  <a:cubicBezTo>
                    <a:pt x="323" y="420"/>
                    <a:pt x="323" y="420"/>
                    <a:pt x="323" y="420"/>
                  </a:cubicBezTo>
                  <a:cubicBezTo>
                    <a:pt x="323" y="387"/>
                    <a:pt x="323" y="387"/>
                    <a:pt x="323" y="387"/>
                  </a:cubicBezTo>
                  <a:cubicBezTo>
                    <a:pt x="314" y="387"/>
                    <a:pt x="314" y="387"/>
                    <a:pt x="314" y="387"/>
                  </a:cubicBezTo>
                  <a:cubicBezTo>
                    <a:pt x="314" y="461"/>
                    <a:pt x="314" y="461"/>
                    <a:pt x="314" y="461"/>
                  </a:cubicBezTo>
                  <a:cubicBezTo>
                    <a:pt x="323" y="461"/>
                    <a:pt x="323" y="461"/>
                    <a:pt x="323" y="461"/>
                  </a:cubicBezTo>
                  <a:cubicBezTo>
                    <a:pt x="323" y="427"/>
                    <a:pt x="323" y="427"/>
                    <a:pt x="323" y="427"/>
                  </a:cubicBezTo>
                  <a:cubicBezTo>
                    <a:pt x="353" y="427"/>
                    <a:pt x="353" y="427"/>
                    <a:pt x="353" y="427"/>
                  </a:cubicBezTo>
                  <a:cubicBezTo>
                    <a:pt x="353" y="461"/>
                    <a:pt x="353" y="461"/>
                    <a:pt x="353" y="461"/>
                  </a:cubicBezTo>
                  <a:cubicBezTo>
                    <a:pt x="362" y="461"/>
                    <a:pt x="362" y="461"/>
                    <a:pt x="362" y="461"/>
                  </a:cubicBezTo>
                  <a:lnTo>
                    <a:pt x="362" y="387"/>
                  </a:lnTo>
                  <a:close/>
                  <a:moveTo>
                    <a:pt x="448" y="438"/>
                  </a:moveTo>
                  <a:cubicBezTo>
                    <a:pt x="448" y="440"/>
                    <a:pt x="448" y="440"/>
                    <a:pt x="448" y="440"/>
                  </a:cubicBezTo>
                  <a:cubicBezTo>
                    <a:pt x="448" y="448"/>
                    <a:pt x="443" y="454"/>
                    <a:pt x="433" y="454"/>
                  </a:cubicBezTo>
                  <a:cubicBezTo>
                    <a:pt x="423" y="454"/>
                    <a:pt x="417" y="448"/>
                    <a:pt x="417" y="439"/>
                  </a:cubicBezTo>
                  <a:cubicBezTo>
                    <a:pt x="417" y="410"/>
                    <a:pt x="417" y="410"/>
                    <a:pt x="417" y="410"/>
                  </a:cubicBezTo>
                  <a:cubicBezTo>
                    <a:pt x="417" y="401"/>
                    <a:pt x="423" y="394"/>
                    <a:pt x="433" y="394"/>
                  </a:cubicBezTo>
                  <a:cubicBezTo>
                    <a:pt x="443" y="394"/>
                    <a:pt x="448" y="400"/>
                    <a:pt x="448" y="408"/>
                  </a:cubicBezTo>
                  <a:cubicBezTo>
                    <a:pt x="448" y="410"/>
                    <a:pt x="448" y="410"/>
                    <a:pt x="448" y="410"/>
                  </a:cubicBezTo>
                  <a:cubicBezTo>
                    <a:pt x="457" y="410"/>
                    <a:pt x="457" y="410"/>
                    <a:pt x="457" y="410"/>
                  </a:cubicBezTo>
                  <a:cubicBezTo>
                    <a:pt x="457" y="409"/>
                    <a:pt x="457" y="409"/>
                    <a:pt x="457" y="409"/>
                  </a:cubicBezTo>
                  <a:cubicBezTo>
                    <a:pt x="457" y="395"/>
                    <a:pt x="447" y="386"/>
                    <a:pt x="433" y="386"/>
                  </a:cubicBezTo>
                  <a:cubicBezTo>
                    <a:pt x="418" y="386"/>
                    <a:pt x="409" y="395"/>
                    <a:pt x="409" y="410"/>
                  </a:cubicBezTo>
                  <a:cubicBezTo>
                    <a:pt x="409" y="439"/>
                    <a:pt x="409" y="439"/>
                    <a:pt x="409" y="439"/>
                  </a:cubicBezTo>
                  <a:cubicBezTo>
                    <a:pt x="409" y="453"/>
                    <a:pt x="419" y="462"/>
                    <a:pt x="433" y="462"/>
                  </a:cubicBezTo>
                  <a:cubicBezTo>
                    <a:pt x="447" y="462"/>
                    <a:pt x="457" y="454"/>
                    <a:pt x="457" y="440"/>
                  </a:cubicBezTo>
                  <a:cubicBezTo>
                    <a:pt x="457" y="438"/>
                    <a:pt x="457" y="438"/>
                    <a:pt x="457" y="438"/>
                  </a:cubicBezTo>
                  <a:lnTo>
                    <a:pt x="448" y="438"/>
                  </a:lnTo>
                  <a:close/>
                  <a:moveTo>
                    <a:pt x="519" y="410"/>
                  </a:moveTo>
                  <a:cubicBezTo>
                    <a:pt x="519" y="395"/>
                    <a:pt x="510" y="386"/>
                    <a:pt x="495" y="386"/>
                  </a:cubicBezTo>
                  <a:cubicBezTo>
                    <a:pt x="480" y="386"/>
                    <a:pt x="471" y="395"/>
                    <a:pt x="471" y="410"/>
                  </a:cubicBezTo>
                  <a:cubicBezTo>
                    <a:pt x="471" y="439"/>
                    <a:pt x="471" y="439"/>
                    <a:pt x="471" y="439"/>
                  </a:cubicBezTo>
                  <a:cubicBezTo>
                    <a:pt x="471" y="453"/>
                    <a:pt x="481" y="462"/>
                    <a:pt x="495" y="462"/>
                  </a:cubicBezTo>
                  <a:cubicBezTo>
                    <a:pt x="510" y="462"/>
                    <a:pt x="519" y="453"/>
                    <a:pt x="519" y="439"/>
                  </a:cubicBezTo>
                  <a:lnTo>
                    <a:pt x="519" y="410"/>
                  </a:lnTo>
                  <a:close/>
                  <a:moveTo>
                    <a:pt x="480" y="410"/>
                  </a:moveTo>
                  <a:cubicBezTo>
                    <a:pt x="480" y="401"/>
                    <a:pt x="485" y="394"/>
                    <a:pt x="495" y="394"/>
                  </a:cubicBezTo>
                  <a:cubicBezTo>
                    <a:pt x="505" y="394"/>
                    <a:pt x="511" y="401"/>
                    <a:pt x="511" y="410"/>
                  </a:cubicBezTo>
                  <a:cubicBezTo>
                    <a:pt x="511" y="439"/>
                    <a:pt x="511" y="439"/>
                    <a:pt x="511" y="439"/>
                  </a:cubicBezTo>
                  <a:cubicBezTo>
                    <a:pt x="511" y="448"/>
                    <a:pt x="505" y="454"/>
                    <a:pt x="495" y="454"/>
                  </a:cubicBezTo>
                  <a:cubicBezTo>
                    <a:pt x="485" y="454"/>
                    <a:pt x="480" y="448"/>
                    <a:pt x="480" y="439"/>
                  </a:cubicBezTo>
                  <a:lnTo>
                    <a:pt x="480" y="410"/>
                  </a:lnTo>
                  <a:close/>
                  <a:moveTo>
                    <a:pt x="546" y="387"/>
                  </a:moveTo>
                  <a:cubicBezTo>
                    <a:pt x="537" y="387"/>
                    <a:pt x="537" y="387"/>
                    <a:pt x="537" y="387"/>
                  </a:cubicBezTo>
                  <a:cubicBezTo>
                    <a:pt x="537" y="461"/>
                    <a:pt x="537" y="461"/>
                    <a:pt x="537" y="461"/>
                  </a:cubicBezTo>
                  <a:cubicBezTo>
                    <a:pt x="578" y="461"/>
                    <a:pt x="578" y="461"/>
                    <a:pt x="578" y="461"/>
                  </a:cubicBezTo>
                  <a:cubicBezTo>
                    <a:pt x="578" y="453"/>
                    <a:pt x="578" y="453"/>
                    <a:pt x="578" y="453"/>
                  </a:cubicBezTo>
                  <a:cubicBezTo>
                    <a:pt x="546" y="453"/>
                    <a:pt x="546" y="453"/>
                    <a:pt x="546" y="453"/>
                  </a:cubicBezTo>
                  <a:lnTo>
                    <a:pt x="546" y="387"/>
                  </a:lnTo>
                  <a:close/>
                  <a:moveTo>
                    <a:pt x="627" y="387"/>
                  </a:moveTo>
                  <a:cubicBezTo>
                    <a:pt x="627" y="439"/>
                    <a:pt x="627" y="439"/>
                    <a:pt x="627" y="439"/>
                  </a:cubicBezTo>
                  <a:cubicBezTo>
                    <a:pt x="627" y="448"/>
                    <a:pt x="621" y="454"/>
                    <a:pt x="612" y="454"/>
                  </a:cubicBezTo>
                  <a:cubicBezTo>
                    <a:pt x="602" y="454"/>
                    <a:pt x="596" y="448"/>
                    <a:pt x="596" y="439"/>
                  </a:cubicBezTo>
                  <a:cubicBezTo>
                    <a:pt x="596" y="387"/>
                    <a:pt x="596" y="387"/>
                    <a:pt x="596" y="387"/>
                  </a:cubicBezTo>
                  <a:cubicBezTo>
                    <a:pt x="588" y="387"/>
                    <a:pt x="588" y="387"/>
                    <a:pt x="588" y="387"/>
                  </a:cubicBezTo>
                  <a:cubicBezTo>
                    <a:pt x="588" y="439"/>
                    <a:pt x="588" y="439"/>
                    <a:pt x="588" y="439"/>
                  </a:cubicBezTo>
                  <a:cubicBezTo>
                    <a:pt x="588" y="453"/>
                    <a:pt x="598" y="462"/>
                    <a:pt x="612" y="462"/>
                  </a:cubicBezTo>
                  <a:cubicBezTo>
                    <a:pt x="626" y="462"/>
                    <a:pt x="635" y="453"/>
                    <a:pt x="635" y="439"/>
                  </a:cubicBezTo>
                  <a:cubicBezTo>
                    <a:pt x="635" y="387"/>
                    <a:pt x="635" y="387"/>
                    <a:pt x="635" y="387"/>
                  </a:cubicBezTo>
                  <a:lnTo>
                    <a:pt x="627" y="387"/>
                  </a:lnTo>
                  <a:close/>
                  <a:moveTo>
                    <a:pt x="680" y="437"/>
                  </a:moveTo>
                  <a:cubicBezTo>
                    <a:pt x="685" y="437"/>
                    <a:pt x="685" y="437"/>
                    <a:pt x="685" y="437"/>
                  </a:cubicBezTo>
                  <a:cubicBezTo>
                    <a:pt x="701" y="405"/>
                    <a:pt x="701" y="405"/>
                    <a:pt x="701" y="405"/>
                  </a:cubicBezTo>
                  <a:cubicBezTo>
                    <a:pt x="701" y="461"/>
                    <a:pt x="701" y="461"/>
                    <a:pt x="701" y="461"/>
                  </a:cubicBezTo>
                  <a:cubicBezTo>
                    <a:pt x="709" y="461"/>
                    <a:pt x="709" y="461"/>
                    <a:pt x="709" y="461"/>
                  </a:cubicBezTo>
                  <a:cubicBezTo>
                    <a:pt x="709" y="387"/>
                    <a:pt x="709" y="387"/>
                    <a:pt x="709" y="387"/>
                  </a:cubicBezTo>
                  <a:cubicBezTo>
                    <a:pt x="702" y="387"/>
                    <a:pt x="702" y="387"/>
                    <a:pt x="702" y="387"/>
                  </a:cubicBezTo>
                  <a:cubicBezTo>
                    <a:pt x="682" y="426"/>
                    <a:pt x="682" y="426"/>
                    <a:pt x="682" y="426"/>
                  </a:cubicBezTo>
                  <a:cubicBezTo>
                    <a:pt x="663" y="387"/>
                    <a:pt x="663" y="387"/>
                    <a:pt x="663" y="387"/>
                  </a:cubicBezTo>
                  <a:cubicBezTo>
                    <a:pt x="656" y="387"/>
                    <a:pt x="656" y="387"/>
                    <a:pt x="656" y="387"/>
                  </a:cubicBezTo>
                  <a:cubicBezTo>
                    <a:pt x="656" y="461"/>
                    <a:pt x="656" y="461"/>
                    <a:pt x="656" y="461"/>
                  </a:cubicBezTo>
                  <a:cubicBezTo>
                    <a:pt x="664" y="461"/>
                    <a:pt x="664" y="461"/>
                    <a:pt x="664" y="461"/>
                  </a:cubicBezTo>
                  <a:cubicBezTo>
                    <a:pt x="664" y="405"/>
                    <a:pt x="664" y="405"/>
                    <a:pt x="664" y="405"/>
                  </a:cubicBezTo>
                  <a:lnTo>
                    <a:pt x="680" y="437"/>
                  </a:lnTo>
                  <a:close/>
                  <a:moveTo>
                    <a:pt x="730" y="461"/>
                  </a:moveTo>
                  <a:cubicBezTo>
                    <a:pt x="756" y="461"/>
                    <a:pt x="756" y="461"/>
                    <a:pt x="756" y="461"/>
                  </a:cubicBezTo>
                  <a:cubicBezTo>
                    <a:pt x="769" y="461"/>
                    <a:pt x="778" y="453"/>
                    <a:pt x="778" y="441"/>
                  </a:cubicBezTo>
                  <a:cubicBezTo>
                    <a:pt x="778" y="432"/>
                    <a:pt x="773" y="426"/>
                    <a:pt x="765" y="423"/>
                  </a:cubicBezTo>
                  <a:cubicBezTo>
                    <a:pt x="765" y="423"/>
                    <a:pt x="765" y="423"/>
                    <a:pt x="765" y="423"/>
                  </a:cubicBezTo>
                  <a:cubicBezTo>
                    <a:pt x="772" y="420"/>
                    <a:pt x="776" y="415"/>
                    <a:pt x="776" y="406"/>
                  </a:cubicBezTo>
                  <a:cubicBezTo>
                    <a:pt x="776" y="395"/>
                    <a:pt x="767" y="387"/>
                    <a:pt x="754" y="387"/>
                  </a:cubicBezTo>
                  <a:cubicBezTo>
                    <a:pt x="730" y="387"/>
                    <a:pt x="730" y="387"/>
                    <a:pt x="730" y="387"/>
                  </a:cubicBezTo>
                  <a:lnTo>
                    <a:pt x="730" y="461"/>
                  </a:lnTo>
                  <a:close/>
                  <a:moveTo>
                    <a:pt x="753" y="395"/>
                  </a:moveTo>
                  <a:cubicBezTo>
                    <a:pt x="762" y="395"/>
                    <a:pt x="767" y="399"/>
                    <a:pt x="767" y="407"/>
                  </a:cubicBezTo>
                  <a:cubicBezTo>
                    <a:pt x="767" y="415"/>
                    <a:pt x="762" y="420"/>
                    <a:pt x="753" y="420"/>
                  </a:cubicBezTo>
                  <a:cubicBezTo>
                    <a:pt x="739" y="420"/>
                    <a:pt x="739" y="420"/>
                    <a:pt x="739" y="420"/>
                  </a:cubicBezTo>
                  <a:cubicBezTo>
                    <a:pt x="739" y="395"/>
                    <a:pt x="739" y="395"/>
                    <a:pt x="739" y="395"/>
                  </a:cubicBezTo>
                  <a:lnTo>
                    <a:pt x="753" y="395"/>
                  </a:lnTo>
                  <a:close/>
                  <a:moveTo>
                    <a:pt x="755" y="427"/>
                  </a:moveTo>
                  <a:cubicBezTo>
                    <a:pt x="764" y="427"/>
                    <a:pt x="769" y="432"/>
                    <a:pt x="769" y="441"/>
                  </a:cubicBezTo>
                  <a:cubicBezTo>
                    <a:pt x="769" y="449"/>
                    <a:pt x="764" y="454"/>
                    <a:pt x="755" y="454"/>
                  </a:cubicBezTo>
                  <a:cubicBezTo>
                    <a:pt x="739" y="454"/>
                    <a:pt x="739" y="454"/>
                    <a:pt x="739" y="454"/>
                  </a:cubicBezTo>
                  <a:cubicBezTo>
                    <a:pt x="739" y="427"/>
                    <a:pt x="739" y="427"/>
                    <a:pt x="739" y="427"/>
                  </a:cubicBezTo>
                  <a:lnTo>
                    <a:pt x="755" y="427"/>
                  </a:lnTo>
                  <a:close/>
                  <a:moveTo>
                    <a:pt x="805" y="387"/>
                  </a:moveTo>
                  <a:cubicBezTo>
                    <a:pt x="796" y="387"/>
                    <a:pt x="796" y="387"/>
                    <a:pt x="796" y="387"/>
                  </a:cubicBezTo>
                  <a:cubicBezTo>
                    <a:pt x="796" y="461"/>
                    <a:pt x="796" y="461"/>
                    <a:pt x="796" y="461"/>
                  </a:cubicBezTo>
                  <a:cubicBezTo>
                    <a:pt x="805" y="461"/>
                    <a:pt x="805" y="461"/>
                    <a:pt x="805" y="461"/>
                  </a:cubicBezTo>
                  <a:lnTo>
                    <a:pt x="805" y="387"/>
                  </a:lnTo>
                  <a:close/>
                  <a:moveTo>
                    <a:pt x="828" y="461"/>
                  </a:moveTo>
                  <a:cubicBezTo>
                    <a:pt x="834" y="444"/>
                    <a:pt x="834" y="444"/>
                    <a:pt x="834" y="444"/>
                  </a:cubicBezTo>
                  <a:cubicBezTo>
                    <a:pt x="862" y="444"/>
                    <a:pt x="862" y="444"/>
                    <a:pt x="862" y="444"/>
                  </a:cubicBezTo>
                  <a:cubicBezTo>
                    <a:pt x="867" y="461"/>
                    <a:pt x="867" y="461"/>
                    <a:pt x="867" y="461"/>
                  </a:cubicBezTo>
                  <a:cubicBezTo>
                    <a:pt x="876" y="461"/>
                    <a:pt x="876" y="461"/>
                    <a:pt x="876" y="461"/>
                  </a:cubicBezTo>
                  <a:cubicBezTo>
                    <a:pt x="852" y="387"/>
                    <a:pt x="852" y="387"/>
                    <a:pt x="852" y="387"/>
                  </a:cubicBezTo>
                  <a:cubicBezTo>
                    <a:pt x="844" y="387"/>
                    <a:pt x="844" y="387"/>
                    <a:pt x="844" y="387"/>
                  </a:cubicBezTo>
                  <a:cubicBezTo>
                    <a:pt x="820" y="461"/>
                    <a:pt x="820" y="461"/>
                    <a:pt x="820" y="461"/>
                  </a:cubicBezTo>
                  <a:lnTo>
                    <a:pt x="828" y="461"/>
                  </a:lnTo>
                  <a:close/>
                  <a:moveTo>
                    <a:pt x="848" y="399"/>
                  </a:moveTo>
                  <a:cubicBezTo>
                    <a:pt x="860" y="437"/>
                    <a:pt x="860" y="437"/>
                    <a:pt x="860" y="437"/>
                  </a:cubicBezTo>
                  <a:cubicBezTo>
                    <a:pt x="836" y="437"/>
                    <a:pt x="836" y="437"/>
                    <a:pt x="836" y="437"/>
                  </a:cubicBezTo>
                  <a:lnTo>
                    <a:pt x="848" y="399"/>
                  </a:lnTo>
                  <a:close/>
                </a:path>
              </a:pathLst>
            </a:custGeom>
            <a:solidFill>
              <a:srgbClr val="00BCE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7" name="Freeform 8">
              <a:extLst>
                <a:ext uri="{FF2B5EF4-FFF2-40B4-BE49-F238E27FC236}">
                  <a16:creationId xmlns:a16="http://schemas.microsoft.com/office/drawing/2014/main" id="{434CC037-3B38-0CDC-C802-EAD25BBF56C1}"/>
                </a:ext>
              </a:extLst>
            </p:cNvPr>
            <p:cNvSpPr>
              <a:spLocks noEditPoints="1"/>
            </p:cNvSpPr>
            <p:nvPr userDrawn="1"/>
          </p:nvSpPr>
          <p:spPr bwMode="auto">
            <a:xfrm>
              <a:off x="819150" y="3517900"/>
              <a:ext cx="434975" cy="493713"/>
            </a:xfrm>
            <a:custGeom>
              <a:avLst/>
              <a:gdLst>
                <a:gd name="T0" fmla="*/ 2147483646 w 274"/>
                <a:gd name="T1" fmla="*/ 2147483646 h 311"/>
                <a:gd name="T2" fmla="*/ 2147483646 w 274"/>
                <a:gd name="T3" fmla="*/ 0 h 311"/>
                <a:gd name="T4" fmla="*/ 0 w 274"/>
                <a:gd name="T5" fmla="*/ 2147483646 h 311"/>
                <a:gd name="T6" fmla="*/ 2147483646 w 274"/>
                <a:gd name="T7" fmla="*/ 2147483646 h 311"/>
                <a:gd name="T8" fmla="*/ 2147483646 w 274"/>
                <a:gd name="T9" fmla="*/ 2147483646 h 311"/>
                <a:gd name="T10" fmla="*/ 2147483646 w 274"/>
                <a:gd name="T11" fmla="*/ 2147483646 h 311"/>
                <a:gd name="T12" fmla="*/ 2147483646 w 274"/>
                <a:gd name="T13" fmla="*/ 2147483646 h 311"/>
                <a:gd name="T14" fmla="*/ 2147483646 w 274"/>
                <a:gd name="T15" fmla="*/ 2147483646 h 311"/>
                <a:gd name="T16" fmla="*/ 2147483646 w 274"/>
                <a:gd name="T17" fmla="*/ 2147483646 h 311"/>
                <a:gd name="T18" fmla="*/ 2147483646 w 274"/>
                <a:gd name="T19" fmla="*/ 2147483646 h 311"/>
                <a:gd name="T20" fmla="*/ 2147483646 w 274"/>
                <a:gd name="T21" fmla="*/ 2147483646 h 311"/>
                <a:gd name="T22" fmla="*/ 2147483646 w 274"/>
                <a:gd name="T23" fmla="*/ 2147483646 h 311"/>
                <a:gd name="T24" fmla="*/ 2147483646 w 274"/>
                <a:gd name="T25" fmla="*/ 2147483646 h 311"/>
                <a:gd name="T26" fmla="*/ 2147483646 w 274"/>
                <a:gd name="T27" fmla="*/ 2147483646 h 311"/>
                <a:gd name="T28" fmla="*/ 2147483646 w 274"/>
                <a:gd name="T29" fmla="*/ 2147483646 h 311"/>
                <a:gd name="T30" fmla="*/ 2147483646 w 274"/>
                <a:gd name="T31" fmla="*/ 2147483646 h 311"/>
                <a:gd name="T32" fmla="*/ 2147483646 w 274"/>
                <a:gd name="T33" fmla="*/ 2147483646 h 311"/>
                <a:gd name="T34" fmla="*/ 2147483646 w 274"/>
                <a:gd name="T35" fmla="*/ 2147483646 h 311"/>
                <a:gd name="T36" fmla="*/ 2147483646 w 274"/>
                <a:gd name="T37" fmla="*/ 2147483646 h 311"/>
                <a:gd name="T38" fmla="*/ 2147483646 w 274"/>
                <a:gd name="T39" fmla="*/ 2147483646 h 311"/>
                <a:gd name="T40" fmla="*/ 2147483646 w 274"/>
                <a:gd name="T41" fmla="*/ 2147483646 h 311"/>
                <a:gd name="T42" fmla="*/ 2147483646 w 274"/>
                <a:gd name="T43" fmla="*/ 2147483646 h 311"/>
                <a:gd name="T44" fmla="*/ 2147483646 w 274"/>
                <a:gd name="T45" fmla="*/ 2147483646 h 311"/>
                <a:gd name="T46" fmla="*/ 2147483646 w 274"/>
                <a:gd name="T47" fmla="*/ 2147483646 h 311"/>
                <a:gd name="T48" fmla="*/ 2147483646 w 274"/>
                <a:gd name="T49" fmla="*/ 2147483646 h 311"/>
                <a:gd name="T50" fmla="*/ 2147483646 w 274"/>
                <a:gd name="T51" fmla="*/ 2147483646 h 311"/>
                <a:gd name="T52" fmla="*/ 2147483646 w 274"/>
                <a:gd name="T53" fmla="*/ 2147483646 h 311"/>
                <a:gd name="T54" fmla="*/ 2147483646 w 274"/>
                <a:gd name="T55" fmla="*/ 2147483646 h 311"/>
                <a:gd name="T56" fmla="*/ 2147483646 w 274"/>
                <a:gd name="T57" fmla="*/ 2147483646 h 311"/>
                <a:gd name="T58" fmla="*/ 2147483646 w 274"/>
                <a:gd name="T59" fmla="*/ 2147483646 h 311"/>
                <a:gd name="T60" fmla="*/ 2147483646 w 274"/>
                <a:gd name="T61" fmla="*/ 2147483646 h 311"/>
                <a:gd name="T62" fmla="*/ 2147483646 w 274"/>
                <a:gd name="T63" fmla="*/ 2147483646 h 311"/>
                <a:gd name="T64" fmla="*/ 2147483646 w 274"/>
                <a:gd name="T65" fmla="*/ 2147483646 h 311"/>
                <a:gd name="T66" fmla="*/ 2147483646 w 274"/>
                <a:gd name="T67" fmla="*/ 2147483646 h 311"/>
                <a:gd name="T68" fmla="*/ 2147483646 w 274"/>
                <a:gd name="T69" fmla="*/ 2147483646 h 311"/>
                <a:gd name="T70" fmla="*/ 2147483646 w 274"/>
                <a:gd name="T71" fmla="*/ 2147483646 h 311"/>
                <a:gd name="T72" fmla="*/ 2147483646 w 274"/>
                <a:gd name="T73" fmla="*/ 2147483646 h 311"/>
                <a:gd name="T74" fmla="*/ 2147483646 w 274"/>
                <a:gd name="T75" fmla="*/ 2147483646 h 311"/>
                <a:gd name="T76" fmla="*/ 2147483646 w 274"/>
                <a:gd name="T77" fmla="*/ 2147483646 h 311"/>
                <a:gd name="T78" fmla="*/ 2147483646 w 274"/>
                <a:gd name="T79" fmla="*/ 2147483646 h 311"/>
                <a:gd name="T80" fmla="*/ 2147483646 w 274"/>
                <a:gd name="T81" fmla="*/ 2147483646 h 311"/>
                <a:gd name="T82" fmla="*/ 2147483646 w 274"/>
                <a:gd name="T83" fmla="*/ 2147483646 h 311"/>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274" h="311">
                  <a:moveTo>
                    <a:pt x="274" y="155"/>
                  </a:moveTo>
                  <a:lnTo>
                    <a:pt x="137" y="0"/>
                  </a:lnTo>
                  <a:lnTo>
                    <a:pt x="0" y="155"/>
                  </a:lnTo>
                  <a:lnTo>
                    <a:pt x="137" y="311"/>
                  </a:lnTo>
                  <a:lnTo>
                    <a:pt x="274" y="155"/>
                  </a:lnTo>
                  <a:close/>
                  <a:moveTo>
                    <a:pt x="111" y="258"/>
                  </a:moveTo>
                  <a:lnTo>
                    <a:pt x="164" y="258"/>
                  </a:lnTo>
                  <a:lnTo>
                    <a:pt x="137" y="288"/>
                  </a:lnTo>
                  <a:lnTo>
                    <a:pt x="111" y="258"/>
                  </a:lnTo>
                  <a:close/>
                  <a:moveTo>
                    <a:pt x="183" y="147"/>
                  </a:moveTo>
                  <a:lnTo>
                    <a:pt x="137" y="95"/>
                  </a:lnTo>
                  <a:lnTo>
                    <a:pt x="91" y="147"/>
                  </a:lnTo>
                  <a:lnTo>
                    <a:pt x="69" y="147"/>
                  </a:lnTo>
                  <a:lnTo>
                    <a:pt x="137" y="70"/>
                  </a:lnTo>
                  <a:lnTo>
                    <a:pt x="205" y="147"/>
                  </a:lnTo>
                  <a:lnTo>
                    <a:pt x="183" y="147"/>
                  </a:lnTo>
                  <a:close/>
                  <a:moveTo>
                    <a:pt x="164" y="147"/>
                  </a:moveTo>
                  <a:lnTo>
                    <a:pt x="111" y="147"/>
                  </a:lnTo>
                  <a:lnTo>
                    <a:pt x="137" y="117"/>
                  </a:lnTo>
                  <a:lnTo>
                    <a:pt x="164" y="147"/>
                  </a:lnTo>
                  <a:close/>
                  <a:moveTo>
                    <a:pt x="247" y="162"/>
                  </a:moveTo>
                  <a:lnTo>
                    <a:pt x="232" y="179"/>
                  </a:lnTo>
                  <a:lnTo>
                    <a:pt x="42" y="179"/>
                  </a:lnTo>
                  <a:lnTo>
                    <a:pt x="27" y="162"/>
                  </a:lnTo>
                  <a:lnTo>
                    <a:pt x="247" y="162"/>
                  </a:lnTo>
                  <a:close/>
                  <a:moveTo>
                    <a:pt x="219" y="194"/>
                  </a:moveTo>
                  <a:lnTo>
                    <a:pt x="204" y="211"/>
                  </a:lnTo>
                  <a:lnTo>
                    <a:pt x="70" y="211"/>
                  </a:lnTo>
                  <a:lnTo>
                    <a:pt x="55" y="194"/>
                  </a:lnTo>
                  <a:lnTo>
                    <a:pt x="219" y="194"/>
                  </a:lnTo>
                  <a:close/>
                  <a:moveTo>
                    <a:pt x="191" y="226"/>
                  </a:moveTo>
                  <a:lnTo>
                    <a:pt x="177" y="243"/>
                  </a:lnTo>
                  <a:lnTo>
                    <a:pt x="97" y="243"/>
                  </a:lnTo>
                  <a:lnTo>
                    <a:pt x="83" y="226"/>
                  </a:lnTo>
                  <a:lnTo>
                    <a:pt x="191" y="226"/>
                  </a:lnTo>
                  <a:close/>
                  <a:moveTo>
                    <a:pt x="247" y="147"/>
                  </a:moveTo>
                  <a:lnTo>
                    <a:pt x="225" y="147"/>
                  </a:lnTo>
                  <a:lnTo>
                    <a:pt x="137" y="47"/>
                  </a:lnTo>
                  <a:lnTo>
                    <a:pt x="49" y="147"/>
                  </a:lnTo>
                  <a:lnTo>
                    <a:pt x="27" y="147"/>
                  </a:lnTo>
                  <a:lnTo>
                    <a:pt x="137" y="22"/>
                  </a:lnTo>
                  <a:lnTo>
                    <a:pt x="247" y="14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grpSp>
      <p:pic>
        <p:nvPicPr>
          <p:cNvPr id="8" name="Picture 10">
            <a:extLst>
              <a:ext uri="{FF2B5EF4-FFF2-40B4-BE49-F238E27FC236}">
                <a16:creationId xmlns:a16="http://schemas.microsoft.com/office/drawing/2014/main" id="{53A233CE-6CFB-0BEC-D704-3F21255B354C}"/>
              </a:ext>
            </a:extLst>
          </p:cNvPr>
          <p:cNvPicPr>
            <a:picLocks noChangeAspect="1"/>
          </p:cNvPicPr>
          <p:nvPr userDrawn="1"/>
        </p:nvPicPr>
        <p:blipFill>
          <a:blip r:embed="rId3">
            <a:extLst>
              <a:ext uri="{28A0092B-C50C-407E-A947-70E740481C1C}">
                <a14:useLocalDpi xmlns:a14="http://schemas.microsoft.com/office/drawing/2010/main"/>
              </a:ext>
            </a:extLst>
          </a:blip>
          <a:srcRect/>
          <a:stretch>
            <a:fillRect/>
          </a:stretch>
        </p:blipFill>
        <p:spPr bwMode="auto">
          <a:xfrm>
            <a:off x="0" y="490538"/>
            <a:ext cx="1804988" cy="6421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2">
            <a:extLst>
              <a:ext uri="{FF2B5EF4-FFF2-40B4-BE49-F238E27FC236}">
                <a16:creationId xmlns:a16="http://schemas.microsoft.com/office/drawing/2014/main" id="{25CB1074-3ACB-10B5-01E1-8D43B7E0B9D5}"/>
              </a:ext>
            </a:extLst>
          </p:cNvPr>
          <p:cNvPicPr>
            <a:picLocks noChangeAspect="1"/>
          </p:cNvPicPr>
          <p:nvPr userDrawn="1"/>
        </p:nvPicPr>
        <p:blipFill>
          <a:blip r:embed="rId4">
            <a:extLst>
              <a:ext uri="{28A0092B-C50C-407E-A947-70E740481C1C}">
                <a14:useLocalDpi xmlns:a14="http://schemas.microsoft.com/office/drawing/2010/main"/>
              </a:ext>
            </a:extLst>
          </a:blip>
          <a:srcRect/>
          <a:stretch>
            <a:fillRect/>
          </a:stretch>
        </p:blipFill>
        <p:spPr bwMode="auto">
          <a:xfrm>
            <a:off x="7367588" y="-1727200"/>
            <a:ext cx="1804987" cy="6419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279038" y="1727945"/>
            <a:ext cx="6585924" cy="1122829"/>
          </a:xfrm>
        </p:spPr>
        <p:txBody>
          <a:bodyPr anchor="b"/>
          <a:lstStyle>
            <a:lvl1pPr marL="0" algn="ctr" defTabSz="457200" rtl="0" eaLnBrk="1" latinLnBrk="0" hangingPunct="1">
              <a:lnSpc>
                <a:spcPct val="95000"/>
              </a:lnSpc>
              <a:spcBef>
                <a:spcPct val="0"/>
              </a:spcBef>
              <a:spcAft>
                <a:spcPts val="400"/>
              </a:spcAft>
              <a:buNone/>
              <a:defRPr lang="en-US" sz="3600" b="0" kern="1200" dirty="0">
                <a:solidFill>
                  <a:schemeClr val="bg1"/>
                </a:solidFill>
                <a:latin typeface="Arial" panose="020B0604020202020204" pitchFamily="34" charset="0"/>
                <a:ea typeface="+mj-ea"/>
                <a:cs typeface="Arial" panose="020B0604020202020204" pitchFamily="34" charset="0"/>
              </a:defRPr>
            </a:lvl1pPr>
          </a:lstStyle>
          <a:p>
            <a:r>
              <a:rPr lang="en-US"/>
              <a:t>Click to edit Master title style</a:t>
            </a:r>
          </a:p>
        </p:txBody>
      </p:sp>
      <p:sp>
        <p:nvSpPr>
          <p:cNvPr id="10" name="Subtitle 2"/>
          <p:cNvSpPr>
            <a:spLocks noGrp="1"/>
          </p:cNvSpPr>
          <p:nvPr>
            <p:ph type="subTitle" idx="1"/>
          </p:nvPr>
        </p:nvSpPr>
        <p:spPr>
          <a:xfrm>
            <a:off x="3449170" y="3102923"/>
            <a:ext cx="2212042" cy="453824"/>
          </a:xfrm>
        </p:spPr>
        <p:txBody>
          <a:bodyPr/>
          <a:lstStyle>
            <a:lvl1pPr marL="0" indent="0" algn="ctr">
              <a:lnSpc>
                <a:spcPct val="100000"/>
              </a:lnSpc>
              <a:spcBef>
                <a:spcPts val="0"/>
              </a:spcBef>
              <a:spcAft>
                <a:spcPts val="600"/>
              </a:spcAft>
              <a:buNone/>
              <a:defRPr sz="1200" b="0">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11" name="Footer Placeholder 4">
            <a:extLst>
              <a:ext uri="{FF2B5EF4-FFF2-40B4-BE49-F238E27FC236}">
                <a16:creationId xmlns:a16="http://schemas.microsoft.com/office/drawing/2014/main" id="{D785EF5D-C818-EFBE-314B-C56BF8E785E1}"/>
              </a:ext>
            </a:extLst>
          </p:cNvPr>
          <p:cNvSpPr>
            <a:spLocks noGrp="1"/>
          </p:cNvSpPr>
          <p:nvPr>
            <p:ph type="ftr" sz="quarter" idx="10"/>
          </p:nvPr>
        </p:nvSpPr>
        <p:spPr/>
        <p:txBody>
          <a:bodyPr/>
          <a:lstStyle>
            <a:lvl1pPr>
              <a:defRPr/>
            </a:lvl1pPr>
          </a:lstStyle>
          <a:p>
            <a:pPr>
              <a:defRPr/>
            </a:pPr>
            <a:r>
              <a:rPr lang="en-US"/>
              <a:t>SECTION TITLE</a:t>
            </a:r>
          </a:p>
        </p:txBody>
      </p:sp>
      <p:sp>
        <p:nvSpPr>
          <p:cNvPr id="12" name="Slide Number Placeholder 5">
            <a:extLst>
              <a:ext uri="{FF2B5EF4-FFF2-40B4-BE49-F238E27FC236}">
                <a16:creationId xmlns:a16="http://schemas.microsoft.com/office/drawing/2014/main" id="{9DDA7087-DD50-7281-B820-4E86076468AB}"/>
              </a:ext>
            </a:extLst>
          </p:cNvPr>
          <p:cNvSpPr>
            <a:spLocks noGrp="1"/>
          </p:cNvSpPr>
          <p:nvPr>
            <p:ph type="sldNum" sz="quarter" idx="11"/>
          </p:nvPr>
        </p:nvSpPr>
        <p:spPr>
          <a:xfrm>
            <a:off x="574675" y="4700588"/>
            <a:ext cx="368300" cy="273050"/>
          </a:xfrm>
        </p:spPr>
        <p:txBody>
          <a:bodyPr/>
          <a:lstStyle>
            <a:lvl1pPr>
              <a:defRPr/>
            </a:lvl1pPr>
          </a:lstStyle>
          <a:p>
            <a:fld id="{795CEBF2-AD6F-426F-B441-5FD664B3597C}" type="slidenum">
              <a:rPr lang="en-US" altLang="en-US"/>
              <a:pPr/>
              <a:t>‹#›</a:t>
            </a:fld>
            <a:endParaRPr lang="en-US" altLang="en-US"/>
          </a:p>
        </p:txBody>
      </p:sp>
    </p:spTree>
    <p:extLst>
      <p:ext uri="{BB962C8B-B14F-4D97-AF65-F5344CB8AC3E}">
        <p14:creationId xmlns:p14="http://schemas.microsoft.com/office/powerpoint/2010/main" val="1396652306"/>
      </p:ext>
    </p:extLst>
  </p:cSld>
  <p:clrMapOvr>
    <a:masterClrMapping/>
  </p:clrMapOvr>
  <p:transition spd="slow">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7_Section Divider - Image">
    <p:spTree>
      <p:nvGrpSpPr>
        <p:cNvPr id="1" name=""/>
        <p:cNvGrpSpPr/>
        <p:nvPr/>
      </p:nvGrpSpPr>
      <p:grpSpPr>
        <a:xfrm>
          <a:off x="0" y="0"/>
          <a:ext cx="0" cy="0"/>
          <a:chOff x="0" y="0"/>
          <a:chExt cx="0" cy="0"/>
        </a:xfrm>
      </p:grpSpPr>
      <p:pic>
        <p:nvPicPr>
          <p:cNvPr id="4" name="Picture 6">
            <a:extLst>
              <a:ext uri="{FF2B5EF4-FFF2-40B4-BE49-F238E27FC236}">
                <a16:creationId xmlns:a16="http://schemas.microsoft.com/office/drawing/2014/main" id="{FAD38DCC-8238-3A0E-1F9D-66B1F92C89D4}"/>
              </a:ext>
            </a:extLst>
          </p:cNvPr>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14288" y="0"/>
            <a:ext cx="9158288"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Group 8">
            <a:extLst>
              <a:ext uri="{FF2B5EF4-FFF2-40B4-BE49-F238E27FC236}">
                <a16:creationId xmlns:a16="http://schemas.microsoft.com/office/drawing/2014/main" id="{CDF7434F-9A13-1CA2-9D53-647E60CB45F8}"/>
              </a:ext>
            </a:extLst>
          </p:cNvPr>
          <p:cNvGrpSpPr>
            <a:grpSpLocks/>
          </p:cNvGrpSpPr>
          <p:nvPr userDrawn="1"/>
        </p:nvGrpSpPr>
        <p:grpSpPr bwMode="auto">
          <a:xfrm>
            <a:off x="7415213" y="4538663"/>
            <a:ext cx="1009650" cy="387350"/>
            <a:chOff x="819150" y="3517900"/>
            <a:chExt cx="1285875" cy="493713"/>
          </a:xfrm>
        </p:grpSpPr>
        <p:sp>
          <p:nvSpPr>
            <p:cNvPr id="6" name="Freeform 7">
              <a:extLst>
                <a:ext uri="{FF2B5EF4-FFF2-40B4-BE49-F238E27FC236}">
                  <a16:creationId xmlns:a16="http://schemas.microsoft.com/office/drawing/2014/main" id="{E0D98641-5E74-FE56-5D09-791C366695CA}"/>
                </a:ext>
              </a:extLst>
            </p:cNvPr>
            <p:cNvSpPr>
              <a:spLocks noEditPoints="1"/>
            </p:cNvSpPr>
            <p:nvPr userDrawn="1"/>
          </p:nvSpPr>
          <p:spPr bwMode="auto">
            <a:xfrm>
              <a:off x="1343025" y="3640138"/>
              <a:ext cx="762000" cy="296863"/>
            </a:xfrm>
            <a:custGeom>
              <a:avLst/>
              <a:gdLst>
                <a:gd name="T0" fmla="*/ 2147483646 w 1184"/>
                <a:gd name="T1" fmla="*/ 2147483646 h 462"/>
                <a:gd name="T2" fmla="*/ 2147483646 w 1184"/>
                <a:gd name="T3" fmla="*/ 2147483646 h 462"/>
                <a:gd name="T4" fmla="*/ 2147483646 w 1184"/>
                <a:gd name="T5" fmla="*/ 2147483646 h 462"/>
                <a:gd name="T6" fmla="*/ 2147483646 w 1184"/>
                <a:gd name="T7" fmla="*/ 0 h 462"/>
                <a:gd name="T8" fmla="*/ 2147483646 w 1184"/>
                <a:gd name="T9" fmla="*/ 2147483646 h 462"/>
                <a:gd name="T10" fmla="*/ 2147483646 w 1184"/>
                <a:gd name="T11" fmla="*/ 2147483646 h 462"/>
                <a:gd name="T12" fmla="*/ 2147483646 w 1184"/>
                <a:gd name="T13" fmla="*/ 2147483646 h 462"/>
                <a:gd name="T14" fmla="*/ 2147483646 w 1184"/>
                <a:gd name="T15" fmla="*/ 2147483646 h 462"/>
                <a:gd name="T16" fmla="*/ 2147483646 w 1184"/>
                <a:gd name="T17" fmla="*/ 2147483646 h 462"/>
                <a:gd name="T18" fmla="*/ 2147483646 w 1184"/>
                <a:gd name="T19" fmla="*/ 2147483646 h 462"/>
                <a:gd name="T20" fmla="*/ 2147483646 w 1184"/>
                <a:gd name="T21" fmla="*/ 2147483646 h 462"/>
                <a:gd name="T22" fmla="*/ 2147483646 w 1184"/>
                <a:gd name="T23" fmla="*/ 2147483646 h 462"/>
                <a:gd name="T24" fmla="*/ 2147483646 w 1184"/>
                <a:gd name="T25" fmla="*/ 2147483646 h 462"/>
                <a:gd name="T26" fmla="*/ 2147483646 w 1184"/>
                <a:gd name="T27" fmla="*/ 2147483646 h 462"/>
                <a:gd name="T28" fmla="*/ 2147483646 w 1184"/>
                <a:gd name="T29" fmla="*/ 2147483646 h 462"/>
                <a:gd name="T30" fmla="*/ 2147483646 w 1184"/>
                <a:gd name="T31" fmla="*/ 2147483646 h 462"/>
                <a:gd name="T32" fmla="*/ 2147483646 w 1184"/>
                <a:gd name="T33" fmla="*/ 2147483646 h 462"/>
                <a:gd name="T34" fmla="*/ 2147483646 w 1184"/>
                <a:gd name="T35" fmla="*/ 2147483646 h 462"/>
                <a:gd name="T36" fmla="*/ 2147483646 w 1184"/>
                <a:gd name="T37" fmla="*/ 2147483646 h 462"/>
                <a:gd name="T38" fmla="*/ 2147483646 w 1184"/>
                <a:gd name="T39" fmla="*/ 2147483646 h 462"/>
                <a:gd name="T40" fmla="*/ 2147483646 w 1184"/>
                <a:gd name="T41" fmla="*/ 2147483646 h 462"/>
                <a:gd name="T42" fmla="*/ 2147483646 w 1184"/>
                <a:gd name="T43" fmla="*/ 2147483646 h 462"/>
                <a:gd name="T44" fmla="*/ 2147483646 w 1184"/>
                <a:gd name="T45" fmla="*/ 2147483646 h 462"/>
                <a:gd name="T46" fmla="*/ 2147483646 w 1184"/>
                <a:gd name="T47" fmla="*/ 2147483646 h 462"/>
                <a:gd name="T48" fmla="*/ 2147483646 w 1184"/>
                <a:gd name="T49" fmla="*/ 2147483646 h 462"/>
                <a:gd name="T50" fmla="*/ 2147483646 w 1184"/>
                <a:gd name="T51" fmla="*/ 2147483646 h 462"/>
                <a:gd name="T52" fmla="*/ 2147483646 w 1184"/>
                <a:gd name="T53" fmla="*/ 2147483646 h 462"/>
                <a:gd name="T54" fmla="*/ 2147483646 w 1184"/>
                <a:gd name="T55" fmla="*/ 2147483646 h 462"/>
                <a:gd name="T56" fmla="*/ 2147483646 w 1184"/>
                <a:gd name="T57" fmla="*/ 2147483646 h 462"/>
                <a:gd name="T58" fmla="*/ 2147483646 w 1184"/>
                <a:gd name="T59" fmla="*/ 2147483646 h 462"/>
                <a:gd name="T60" fmla="*/ 2147483646 w 1184"/>
                <a:gd name="T61" fmla="*/ 2147483646 h 462"/>
                <a:gd name="T62" fmla="*/ 2147483646 w 1184"/>
                <a:gd name="T63" fmla="*/ 2147483646 h 462"/>
                <a:gd name="T64" fmla="*/ 2147483646 w 1184"/>
                <a:gd name="T65" fmla="*/ 2147483646 h 462"/>
                <a:gd name="T66" fmla="*/ 2147483646 w 1184"/>
                <a:gd name="T67" fmla="*/ 2147483646 h 462"/>
                <a:gd name="T68" fmla="*/ 2147483646 w 1184"/>
                <a:gd name="T69" fmla="*/ 2147483646 h 462"/>
                <a:gd name="T70" fmla="*/ 2147483646 w 1184"/>
                <a:gd name="T71" fmla="*/ 2147483646 h 462"/>
                <a:gd name="T72" fmla="*/ 2147483646 w 1184"/>
                <a:gd name="T73" fmla="*/ 2147483646 h 462"/>
                <a:gd name="T74" fmla="*/ 2147483646 w 1184"/>
                <a:gd name="T75" fmla="*/ 2147483646 h 462"/>
                <a:gd name="T76" fmla="*/ 2147483646 w 1184"/>
                <a:gd name="T77" fmla="*/ 2147483646 h 462"/>
                <a:gd name="T78" fmla="*/ 2147483646 w 1184"/>
                <a:gd name="T79" fmla="*/ 2147483646 h 462"/>
                <a:gd name="T80" fmla="*/ 2147483646 w 1184"/>
                <a:gd name="T81" fmla="*/ 2147483646 h 462"/>
                <a:gd name="T82" fmla="*/ 2147483646 w 1184"/>
                <a:gd name="T83" fmla="*/ 2147483646 h 462"/>
                <a:gd name="T84" fmla="*/ 2147483646 w 1184"/>
                <a:gd name="T85" fmla="*/ 2147483646 h 462"/>
                <a:gd name="T86" fmla="*/ 2147483646 w 1184"/>
                <a:gd name="T87" fmla="*/ 2147483646 h 462"/>
                <a:gd name="T88" fmla="*/ 2147483646 w 1184"/>
                <a:gd name="T89" fmla="*/ 2147483646 h 462"/>
                <a:gd name="T90" fmla="*/ 2147483646 w 1184"/>
                <a:gd name="T91" fmla="*/ 2147483646 h 462"/>
                <a:gd name="T92" fmla="*/ 2147483646 w 1184"/>
                <a:gd name="T93" fmla="*/ 2147483646 h 462"/>
                <a:gd name="T94" fmla="*/ 2147483646 w 1184"/>
                <a:gd name="T95" fmla="*/ 2147483646 h 462"/>
                <a:gd name="T96" fmla="*/ 2147483646 w 1184"/>
                <a:gd name="T97" fmla="*/ 2147483646 h 462"/>
                <a:gd name="T98" fmla="*/ 2147483646 w 1184"/>
                <a:gd name="T99" fmla="*/ 2147483646 h 462"/>
                <a:gd name="T100" fmla="*/ 2147483646 w 1184"/>
                <a:gd name="T101" fmla="*/ 2147483646 h 462"/>
                <a:gd name="T102" fmla="*/ 2147483646 w 1184"/>
                <a:gd name="T103" fmla="*/ 2147483646 h 462"/>
                <a:gd name="T104" fmla="*/ 2147483646 w 1184"/>
                <a:gd name="T105" fmla="*/ 2147483646 h 462"/>
                <a:gd name="T106" fmla="*/ 2147483646 w 1184"/>
                <a:gd name="T107" fmla="*/ 2147483646 h 462"/>
                <a:gd name="T108" fmla="*/ 2147483646 w 1184"/>
                <a:gd name="T109" fmla="*/ 2147483646 h 462"/>
                <a:gd name="T110" fmla="*/ 2147483646 w 1184"/>
                <a:gd name="T111" fmla="*/ 2147483646 h 462"/>
                <a:gd name="T112" fmla="*/ 2147483646 w 1184"/>
                <a:gd name="T113" fmla="*/ 2147483646 h 462"/>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1184" h="462">
                  <a:moveTo>
                    <a:pt x="17" y="70"/>
                  </a:moveTo>
                  <a:cubicBezTo>
                    <a:pt x="17" y="114"/>
                    <a:pt x="17" y="114"/>
                    <a:pt x="17" y="114"/>
                  </a:cubicBezTo>
                  <a:cubicBezTo>
                    <a:pt x="76" y="114"/>
                    <a:pt x="76" y="114"/>
                    <a:pt x="76" y="114"/>
                  </a:cubicBezTo>
                  <a:cubicBezTo>
                    <a:pt x="76" y="127"/>
                    <a:pt x="76" y="127"/>
                    <a:pt x="76" y="127"/>
                  </a:cubicBezTo>
                  <a:cubicBezTo>
                    <a:pt x="3" y="127"/>
                    <a:pt x="3" y="127"/>
                    <a:pt x="3" y="127"/>
                  </a:cubicBezTo>
                  <a:cubicBezTo>
                    <a:pt x="3" y="2"/>
                    <a:pt x="3" y="2"/>
                    <a:pt x="3" y="2"/>
                  </a:cubicBezTo>
                  <a:cubicBezTo>
                    <a:pt x="74" y="2"/>
                    <a:pt x="74" y="2"/>
                    <a:pt x="74" y="2"/>
                  </a:cubicBezTo>
                  <a:cubicBezTo>
                    <a:pt x="74" y="15"/>
                    <a:pt x="74" y="15"/>
                    <a:pt x="74" y="15"/>
                  </a:cubicBezTo>
                  <a:cubicBezTo>
                    <a:pt x="17" y="15"/>
                    <a:pt x="17" y="15"/>
                    <a:pt x="17" y="15"/>
                  </a:cubicBezTo>
                  <a:cubicBezTo>
                    <a:pt x="17" y="57"/>
                    <a:pt x="17" y="57"/>
                    <a:pt x="17" y="57"/>
                  </a:cubicBezTo>
                  <a:cubicBezTo>
                    <a:pt x="69" y="57"/>
                    <a:pt x="69" y="57"/>
                    <a:pt x="69" y="57"/>
                  </a:cubicBezTo>
                  <a:cubicBezTo>
                    <a:pt x="69" y="70"/>
                    <a:pt x="69" y="70"/>
                    <a:pt x="69" y="70"/>
                  </a:cubicBezTo>
                  <a:lnTo>
                    <a:pt x="17" y="70"/>
                  </a:lnTo>
                  <a:close/>
                  <a:moveTo>
                    <a:pt x="186" y="2"/>
                  </a:moveTo>
                  <a:cubicBezTo>
                    <a:pt x="172" y="2"/>
                    <a:pt x="172" y="2"/>
                    <a:pt x="172" y="2"/>
                  </a:cubicBezTo>
                  <a:cubicBezTo>
                    <a:pt x="172" y="97"/>
                    <a:pt x="172" y="97"/>
                    <a:pt x="172" y="97"/>
                  </a:cubicBezTo>
                  <a:cubicBezTo>
                    <a:pt x="119" y="2"/>
                    <a:pt x="119" y="2"/>
                    <a:pt x="119" y="2"/>
                  </a:cubicBezTo>
                  <a:cubicBezTo>
                    <a:pt x="106" y="2"/>
                    <a:pt x="106" y="2"/>
                    <a:pt x="106" y="2"/>
                  </a:cubicBezTo>
                  <a:cubicBezTo>
                    <a:pt x="106" y="127"/>
                    <a:pt x="106" y="127"/>
                    <a:pt x="106" y="127"/>
                  </a:cubicBezTo>
                  <a:cubicBezTo>
                    <a:pt x="120" y="127"/>
                    <a:pt x="120" y="127"/>
                    <a:pt x="120" y="127"/>
                  </a:cubicBezTo>
                  <a:cubicBezTo>
                    <a:pt x="120" y="31"/>
                    <a:pt x="120" y="31"/>
                    <a:pt x="120" y="31"/>
                  </a:cubicBezTo>
                  <a:cubicBezTo>
                    <a:pt x="174" y="127"/>
                    <a:pt x="174" y="127"/>
                    <a:pt x="174" y="127"/>
                  </a:cubicBezTo>
                  <a:cubicBezTo>
                    <a:pt x="186" y="127"/>
                    <a:pt x="186" y="127"/>
                    <a:pt x="186" y="127"/>
                  </a:cubicBezTo>
                  <a:lnTo>
                    <a:pt x="186" y="2"/>
                  </a:lnTo>
                  <a:close/>
                  <a:moveTo>
                    <a:pt x="262" y="78"/>
                  </a:moveTo>
                  <a:cubicBezTo>
                    <a:pt x="285" y="78"/>
                    <a:pt x="285" y="78"/>
                    <a:pt x="285" y="78"/>
                  </a:cubicBezTo>
                  <a:cubicBezTo>
                    <a:pt x="285" y="91"/>
                    <a:pt x="285" y="91"/>
                    <a:pt x="285" y="91"/>
                  </a:cubicBezTo>
                  <a:cubicBezTo>
                    <a:pt x="285" y="106"/>
                    <a:pt x="276" y="116"/>
                    <a:pt x="259" y="116"/>
                  </a:cubicBezTo>
                  <a:cubicBezTo>
                    <a:pt x="242" y="116"/>
                    <a:pt x="232" y="105"/>
                    <a:pt x="232" y="89"/>
                  </a:cubicBezTo>
                  <a:cubicBezTo>
                    <a:pt x="232" y="40"/>
                    <a:pt x="232" y="40"/>
                    <a:pt x="232" y="40"/>
                  </a:cubicBezTo>
                  <a:cubicBezTo>
                    <a:pt x="232" y="25"/>
                    <a:pt x="242" y="13"/>
                    <a:pt x="259" y="13"/>
                  </a:cubicBezTo>
                  <a:cubicBezTo>
                    <a:pt x="276" y="13"/>
                    <a:pt x="285" y="23"/>
                    <a:pt x="285" y="36"/>
                  </a:cubicBezTo>
                  <a:cubicBezTo>
                    <a:pt x="285" y="39"/>
                    <a:pt x="285" y="39"/>
                    <a:pt x="285" y="39"/>
                  </a:cubicBezTo>
                  <a:cubicBezTo>
                    <a:pt x="299" y="39"/>
                    <a:pt x="299" y="39"/>
                    <a:pt x="299" y="39"/>
                  </a:cubicBezTo>
                  <a:cubicBezTo>
                    <a:pt x="299" y="36"/>
                    <a:pt x="299" y="36"/>
                    <a:pt x="299" y="36"/>
                  </a:cubicBezTo>
                  <a:cubicBezTo>
                    <a:pt x="299" y="14"/>
                    <a:pt x="283" y="0"/>
                    <a:pt x="259" y="0"/>
                  </a:cubicBezTo>
                  <a:cubicBezTo>
                    <a:pt x="234" y="0"/>
                    <a:pt x="218" y="16"/>
                    <a:pt x="218" y="40"/>
                  </a:cubicBezTo>
                  <a:cubicBezTo>
                    <a:pt x="218" y="89"/>
                    <a:pt x="218" y="89"/>
                    <a:pt x="218" y="89"/>
                  </a:cubicBezTo>
                  <a:cubicBezTo>
                    <a:pt x="218" y="114"/>
                    <a:pt x="235" y="129"/>
                    <a:pt x="259" y="129"/>
                  </a:cubicBezTo>
                  <a:cubicBezTo>
                    <a:pt x="283" y="129"/>
                    <a:pt x="299" y="114"/>
                    <a:pt x="299" y="91"/>
                  </a:cubicBezTo>
                  <a:cubicBezTo>
                    <a:pt x="299" y="66"/>
                    <a:pt x="299" y="66"/>
                    <a:pt x="299" y="66"/>
                  </a:cubicBezTo>
                  <a:cubicBezTo>
                    <a:pt x="262" y="66"/>
                    <a:pt x="262" y="66"/>
                    <a:pt x="262" y="66"/>
                  </a:cubicBezTo>
                  <a:lnTo>
                    <a:pt x="262" y="78"/>
                  </a:lnTo>
                  <a:close/>
                  <a:moveTo>
                    <a:pt x="346" y="2"/>
                  </a:moveTo>
                  <a:cubicBezTo>
                    <a:pt x="331" y="2"/>
                    <a:pt x="331" y="2"/>
                    <a:pt x="331" y="2"/>
                  </a:cubicBezTo>
                  <a:cubicBezTo>
                    <a:pt x="331" y="127"/>
                    <a:pt x="331" y="127"/>
                    <a:pt x="331" y="127"/>
                  </a:cubicBezTo>
                  <a:cubicBezTo>
                    <a:pt x="346" y="127"/>
                    <a:pt x="346" y="127"/>
                    <a:pt x="346" y="127"/>
                  </a:cubicBezTo>
                  <a:lnTo>
                    <a:pt x="346" y="2"/>
                  </a:lnTo>
                  <a:close/>
                  <a:moveTo>
                    <a:pt x="463" y="2"/>
                  </a:moveTo>
                  <a:cubicBezTo>
                    <a:pt x="449" y="2"/>
                    <a:pt x="449" y="2"/>
                    <a:pt x="449" y="2"/>
                  </a:cubicBezTo>
                  <a:cubicBezTo>
                    <a:pt x="449" y="97"/>
                    <a:pt x="449" y="97"/>
                    <a:pt x="449" y="97"/>
                  </a:cubicBezTo>
                  <a:cubicBezTo>
                    <a:pt x="396" y="2"/>
                    <a:pt x="396" y="2"/>
                    <a:pt x="396" y="2"/>
                  </a:cubicBezTo>
                  <a:cubicBezTo>
                    <a:pt x="383" y="2"/>
                    <a:pt x="383" y="2"/>
                    <a:pt x="383" y="2"/>
                  </a:cubicBezTo>
                  <a:cubicBezTo>
                    <a:pt x="383" y="127"/>
                    <a:pt x="383" y="127"/>
                    <a:pt x="383" y="127"/>
                  </a:cubicBezTo>
                  <a:cubicBezTo>
                    <a:pt x="397" y="127"/>
                    <a:pt x="397" y="127"/>
                    <a:pt x="397" y="127"/>
                  </a:cubicBezTo>
                  <a:cubicBezTo>
                    <a:pt x="397" y="31"/>
                    <a:pt x="397" y="31"/>
                    <a:pt x="397" y="31"/>
                  </a:cubicBezTo>
                  <a:cubicBezTo>
                    <a:pt x="451" y="127"/>
                    <a:pt x="451" y="127"/>
                    <a:pt x="451" y="127"/>
                  </a:cubicBezTo>
                  <a:cubicBezTo>
                    <a:pt x="463" y="127"/>
                    <a:pt x="463" y="127"/>
                    <a:pt x="463" y="127"/>
                  </a:cubicBezTo>
                  <a:lnTo>
                    <a:pt x="463" y="2"/>
                  </a:lnTo>
                  <a:close/>
                  <a:moveTo>
                    <a:pt x="564" y="70"/>
                  </a:moveTo>
                  <a:cubicBezTo>
                    <a:pt x="564" y="57"/>
                    <a:pt x="564" y="57"/>
                    <a:pt x="564" y="57"/>
                  </a:cubicBezTo>
                  <a:cubicBezTo>
                    <a:pt x="512" y="57"/>
                    <a:pt x="512" y="57"/>
                    <a:pt x="512" y="57"/>
                  </a:cubicBezTo>
                  <a:cubicBezTo>
                    <a:pt x="512" y="15"/>
                    <a:pt x="512" y="15"/>
                    <a:pt x="512" y="15"/>
                  </a:cubicBezTo>
                  <a:cubicBezTo>
                    <a:pt x="569" y="15"/>
                    <a:pt x="569" y="15"/>
                    <a:pt x="569" y="15"/>
                  </a:cubicBezTo>
                  <a:cubicBezTo>
                    <a:pt x="569" y="2"/>
                    <a:pt x="569" y="2"/>
                    <a:pt x="569" y="2"/>
                  </a:cubicBezTo>
                  <a:cubicBezTo>
                    <a:pt x="498" y="2"/>
                    <a:pt x="498" y="2"/>
                    <a:pt x="498" y="2"/>
                  </a:cubicBezTo>
                  <a:cubicBezTo>
                    <a:pt x="498" y="127"/>
                    <a:pt x="498" y="127"/>
                    <a:pt x="498" y="127"/>
                  </a:cubicBezTo>
                  <a:cubicBezTo>
                    <a:pt x="571" y="127"/>
                    <a:pt x="571" y="127"/>
                    <a:pt x="571" y="127"/>
                  </a:cubicBezTo>
                  <a:cubicBezTo>
                    <a:pt x="571" y="114"/>
                    <a:pt x="571" y="114"/>
                    <a:pt x="571" y="114"/>
                  </a:cubicBezTo>
                  <a:cubicBezTo>
                    <a:pt x="512" y="114"/>
                    <a:pt x="512" y="114"/>
                    <a:pt x="512" y="114"/>
                  </a:cubicBezTo>
                  <a:cubicBezTo>
                    <a:pt x="512" y="70"/>
                    <a:pt x="512" y="70"/>
                    <a:pt x="512" y="70"/>
                  </a:cubicBezTo>
                  <a:lnTo>
                    <a:pt x="564" y="70"/>
                  </a:lnTo>
                  <a:close/>
                  <a:moveTo>
                    <a:pt x="664" y="70"/>
                  </a:moveTo>
                  <a:cubicBezTo>
                    <a:pt x="664" y="57"/>
                    <a:pt x="664" y="57"/>
                    <a:pt x="664" y="57"/>
                  </a:cubicBezTo>
                  <a:cubicBezTo>
                    <a:pt x="612" y="57"/>
                    <a:pt x="612" y="57"/>
                    <a:pt x="612" y="57"/>
                  </a:cubicBezTo>
                  <a:cubicBezTo>
                    <a:pt x="612" y="15"/>
                    <a:pt x="612" y="15"/>
                    <a:pt x="612" y="15"/>
                  </a:cubicBezTo>
                  <a:cubicBezTo>
                    <a:pt x="669" y="15"/>
                    <a:pt x="669" y="15"/>
                    <a:pt x="669" y="15"/>
                  </a:cubicBezTo>
                  <a:cubicBezTo>
                    <a:pt x="669" y="2"/>
                    <a:pt x="669" y="2"/>
                    <a:pt x="669" y="2"/>
                  </a:cubicBezTo>
                  <a:cubicBezTo>
                    <a:pt x="597" y="2"/>
                    <a:pt x="597" y="2"/>
                    <a:pt x="597" y="2"/>
                  </a:cubicBezTo>
                  <a:cubicBezTo>
                    <a:pt x="597" y="127"/>
                    <a:pt x="597" y="127"/>
                    <a:pt x="597" y="127"/>
                  </a:cubicBezTo>
                  <a:cubicBezTo>
                    <a:pt x="670" y="127"/>
                    <a:pt x="670" y="127"/>
                    <a:pt x="670" y="127"/>
                  </a:cubicBezTo>
                  <a:cubicBezTo>
                    <a:pt x="670" y="114"/>
                    <a:pt x="670" y="114"/>
                    <a:pt x="670" y="114"/>
                  </a:cubicBezTo>
                  <a:cubicBezTo>
                    <a:pt x="612" y="114"/>
                    <a:pt x="612" y="114"/>
                    <a:pt x="612" y="114"/>
                  </a:cubicBezTo>
                  <a:cubicBezTo>
                    <a:pt x="612" y="70"/>
                    <a:pt x="612" y="70"/>
                    <a:pt x="612" y="70"/>
                  </a:cubicBezTo>
                  <a:lnTo>
                    <a:pt x="664" y="70"/>
                  </a:lnTo>
                  <a:close/>
                  <a:moveTo>
                    <a:pt x="779" y="127"/>
                  </a:moveTo>
                  <a:cubicBezTo>
                    <a:pt x="756" y="74"/>
                    <a:pt x="756" y="74"/>
                    <a:pt x="756" y="74"/>
                  </a:cubicBezTo>
                  <a:cubicBezTo>
                    <a:pt x="770" y="69"/>
                    <a:pt x="779" y="56"/>
                    <a:pt x="779" y="39"/>
                  </a:cubicBezTo>
                  <a:cubicBezTo>
                    <a:pt x="779" y="17"/>
                    <a:pt x="761" y="2"/>
                    <a:pt x="737" y="2"/>
                  </a:cubicBezTo>
                  <a:cubicBezTo>
                    <a:pt x="699" y="2"/>
                    <a:pt x="699" y="2"/>
                    <a:pt x="699" y="2"/>
                  </a:cubicBezTo>
                  <a:cubicBezTo>
                    <a:pt x="699" y="127"/>
                    <a:pt x="699" y="127"/>
                    <a:pt x="699" y="127"/>
                  </a:cubicBezTo>
                  <a:cubicBezTo>
                    <a:pt x="713" y="127"/>
                    <a:pt x="713" y="127"/>
                    <a:pt x="713" y="127"/>
                  </a:cubicBezTo>
                  <a:cubicBezTo>
                    <a:pt x="713" y="78"/>
                    <a:pt x="713" y="78"/>
                    <a:pt x="713" y="78"/>
                  </a:cubicBezTo>
                  <a:cubicBezTo>
                    <a:pt x="736" y="78"/>
                    <a:pt x="736" y="78"/>
                    <a:pt x="736" y="78"/>
                  </a:cubicBezTo>
                  <a:cubicBezTo>
                    <a:pt x="738" y="78"/>
                    <a:pt x="740" y="78"/>
                    <a:pt x="742" y="78"/>
                  </a:cubicBezTo>
                  <a:cubicBezTo>
                    <a:pt x="763" y="127"/>
                    <a:pt x="763" y="127"/>
                    <a:pt x="763" y="127"/>
                  </a:cubicBezTo>
                  <a:lnTo>
                    <a:pt x="779" y="127"/>
                  </a:lnTo>
                  <a:close/>
                  <a:moveTo>
                    <a:pt x="736" y="15"/>
                  </a:moveTo>
                  <a:cubicBezTo>
                    <a:pt x="753" y="15"/>
                    <a:pt x="764" y="25"/>
                    <a:pt x="764" y="40"/>
                  </a:cubicBezTo>
                  <a:cubicBezTo>
                    <a:pt x="764" y="55"/>
                    <a:pt x="753" y="65"/>
                    <a:pt x="736" y="65"/>
                  </a:cubicBezTo>
                  <a:cubicBezTo>
                    <a:pt x="713" y="65"/>
                    <a:pt x="713" y="65"/>
                    <a:pt x="713" y="65"/>
                  </a:cubicBezTo>
                  <a:cubicBezTo>
                    <a:pt x="713" y="15"/>
                    <a:pt x="713" y="15"/>
                    <a:pt x="713" y="15"/>
                  </a:cubicBezTo>
                  <a:lnTo>
                    <a:pt x="736" y="15"/>
                  </a:lnTo>
                  <a:close/>
                  <a:moveTo>
                    <a:pt x="881" y="38"/>
                  </a:moveTo>
                  <a:cubicBezTo>
                    <a:pt x="881" y="35"/>
                    <a:pt x="881" y="35"/>
                    <a:pt x="881" y="35"/>
                  </a:cubicBezTo>
                  <a:cubicBezTo>
                    <a:pt x="881" y="14"/>
                    <a:pt x="865" y="0"/>
                    <a:pt x="842" y="0"/>
                  </a:cubicBezTo>
                  <a:cubicBezTo>
                    <a:pt x="819" y="0"/>
                    <a:pt x="804" y="14"/>
                    <a:pt x="804" y="32"/>
                  </a:cubicBezTo>
                  <a:cubicBezTo>
                    <a:pt x="804" y="49"/>
                    <a:pt x="816" y="58"/>
                    <a:pt x="830" y="64"/>
                  </a:cubicBezTo>
                  <a:cubicBezTo>
                    <a:pt x="847" y="71"/>
                    <a:pt x="847" y="71"/>
                    <a:pt x="847" y="71"/>
                  </a:cubicBezTo>
                  <a:cubicBezTo>
                    <a:pt x="859" y="76"/>
                    <a:pt x="869" y="81"/>
                    <a:pt x="869" y="94"/>
                  </a:cubicBezTo>
                  <a:cubicBezTo>
                    <a:pt x="869" y="107"/>
                    <a:pt x="859" y="117"/>
                    <a:pt x="842" y="117"/>
                  </a:cubicBezTo>
                  <a:cubicBezTo>
                    <a:pt x="825" y="117"/>
                    <a:pt x="816" y="107"/>
                    <a:pt x="816" y="95"/>
                  </a:cubicBezTo>
                  <a:cubicBezTo>
                    <a:pt x="816" y="91"/>
                    <a:pt x="816" y="91"/>
                    <a:pt x="816" y="91"/>
                  </a:cubicBezTo>
                  <a:cubicBezTo>
                    <a:pt x="802" y="91"/>
                    <a:pt x="802" y="91"/>
                    <a:pt x="802" y="91"/>
                  </a:cubicBezTo>
                  <a:cubicBezTo>
                    <a:pt x="802" y="94"/>
                    <a:pt x="802" y="94"/>
                    <a:pt x="802" y="94"/>
                  </a:cubicBezTo>
                  <a:cubicBezTo>
                    <a:pt x="802" y="115"/>
                    <a:pt x="818" y="129"/>
                    <a:pt x="842" y="129"/>
                  </a:cubicBezTo>
                  <a:cubicBezTo>
                    <a:pt x="866" y="129"/>
                    <a:pt x="883" y="115"/>
                    <a:pt x="883" y="93"/>
                  </a:cubicBezTo>
                  <a:cubicBezTo>
                    <a:pt x="883" y="71"/>
                    <a:pt x="867" y="64"/>
                    <a:pt x="853" y="58"/>
                  </a:cubicBezTo>
                  <a:cubicBezTo>
                    <a:pt x="832" y="50"/>
                    <a:pt x="832" y="50"/>
                    <a:pt x="832" y="50"/>
                  </a:cubicBezTo>
                  <a:cubicBezTo>
                    <a:pt x="824" y="46"/>
                    <a:pt x="818" y="40"/>
                    <a:pt x="818" y="31"/>
                  </a:cubicBezTo>
                  <a:cubicBezTo>
                    <a:pt x="818" y="20"/>
                    <a:pt x="827" y="13"/>
                    <a:pt x="842" y="13"/>
                  </a:cubicBezTo>
                  <a:cubicBezTo>
                    <a:pt x="858" y="13"/>
                    <a:pt x="867" y="22"/>
                    <a:pt x="867" y="35"/>
                  </a:cubicBezTo>
                  <a:cubicBezTo>
                    <a:pt x="867" y="38"/>
                    <a:pt x="867" y="38"/>
                    <a:pt x="867" y="38"/>
                  </a:cubicBezTo>
                  <a:lnTo>
                    <a:pt x="881" y="38"/>
                  </a:lnTo>
                  <a:close/>
                  <a:moveTo>
                    <a:pt x="1039" y="56"/>
                  </a:moveTo>
                  <a:cubicBezTo>
                    <a:pt x="990" y="56"/>
                    <a:pt x="990" y="56"/>
                    <a:pt x="990" y="56"/>
                  </a:cubicBezTo>
                  <a:cubicBezTo>
                    <a:pt x="972" y="56"/>
                    <a:pt x="965" y="47"/>
                    <a:pt x="965" y="34"/>
                  </a:cubicBezTo>
                  <a:cubicBezTo>
                    <a:pt x="965" y="22"/>
                    <a:pt x="973" y="13"/>
                    <a:pt x="987" y="13"/>
                  </a:cubicBezTo>
                  <a:cubicBezTo>
                    <a:pt x="1001" y="13"/>
                    <a:pt x="1008" y="22"/>
                    <a:pt x="1008" y="34"/>
                  </a:cubicBezTo>
                  <a:cubicBezTo>
                    <a:pt x="1008" y="37"/>
                    <a:pt x="1008" y="37"/>
                    <a:pt x="1008" y="37"/>
                  </a:cubicBezTo>
                  <a:cubicBezTo>
                    <a:pt x="1022" y="37"/>
                    <a:pt x="1022" y="37"/>
                    <a:pt x="1022" y="37"/>
                  </a:cubicBezTo>
                  <a:cubicBezTo>
                    <a:pt x="1022" y="34"/>
                    <a:pt x="1022" y="34"/>
                    <a:pt x="1022" y="34"/>
                  </a:cubicBezTo>
                  <a:cubicBezTo>
                    <a:pt x="1022" y="14"/>
                    <a:pt x="1008" y="0"/>
                    <a:pt x="987" y="0"/>
                  </a:cubicBezTo>
                  <a:cubicBezTo>
                    <a:pt x="965" y="0"/>
                    <a:pt x="951" y="14"/>
                    <a:pt x="951" y="33"/>
                  </a:cubicBezTo>
                  <a:cubicBezTo>
                    <a:pt x="951" y="46"/>
                    <a:pt x="956" y="56"/>
                    <a:pt x="968" y="62"/>
                  </a:cubicBezTo>
                  <a:cubicBezTo>
                    <a:pt x="954" y="67"/>
                    <a:pt x="946" y="78"/>
                    <a:pt x="946" y="93"/>
                  </a:cubicBezTo>
                  <a:cubicBezTo>
                    <a:pt x="946" y="115"/>
                    <a:pt x="963" y="129"/>
                    <a:pt x="987" y="129"/>
                  </a:cubicBezTo>
                  <a:cubicBezTo>
                    <a:pt x="1011" y="129"/>
                    <a:pt x="1027" y="114"/>
                    <a:pt x="1027" y="91"/>
                  </a:cubicBezTo>
                  <a:cubicBezTo>
                    <a:pt x="1027" y="68"/>
                    <a:pt x="1027" y="68"/>
                    <a:pt x="1027" y="68"/>
                  </a:cubicBezTo>
                  <a:cubicBezTo>
                    <a:pt x="1039" y="68"/>
                    <a:pt x="1039" y="68"/>
                    <a:pt x="1039" y="68"/>
                  </a:cubicBezTo>
                  <a:lnTo>
                    <a:pt x="1039" y="56"/>
                  </a:lnTo>
                  <a:close/>
                  <a:moveTo>
                    <a:pt x="1013" y="91"/>
                  </a:moveTo>
                  <a:cubicBezTo>
                    <a:pt x="1013" y="106"/>
                    <a:pt x="1004" y="117"/>
                    <a:pt x="987" y="117"/>
                  </a:cubicBezTo>
                  <a:cubicBezTo>
                    <a:pt x="970" y="117"/>
                    <a:pt x="961" y="107"/>
                    <a:pt x="961" y="92"/>
                  </a:cubicBezTo>
                  <a:cubicBezTo>
                    <a:pt x="961" y="80"/>
                    <a:pt x="969" y="68"/>
                    <a:pt x="989" y="68"/>
                  </a:cubicBezTo>
                  <a:cubicBezTo>
                    <a:pt x="1013" y="68"/>
                    <a:pt x="1013" y="68"/>
                    <a:pt x="1013" y="68"/>
                  </a:cubicBezTo>
                  <a:cubicBezTo>
                    <a:pt x="1013" y="91"/>
                    <a:pt x="1013" y="91"/>
                    <a:pt x="1013" y="91"/>
                  </a:cubicBezTo>
                  <a:moveTo>
                    <a:pt x="44" y="269"/>
                  </a:moveTo>
                  <a:cubicBezTo>
                    <a:pt x="67" y="269"/>
                    <a:pt x="67" y="269"/>
                    <a:pt x="67" y="269"/>
                  </a:cubicBezTo>
                  <a:cubicBezTo>
                    <a:pt x="67" y="283"/>
                    <a:pt x="67" y="283"/>
                    <a:pt x="67" y="283"/>
                  </a:cubicBezTo>
                  <a:cubicBezTo>
                    <a:pt x="67" y="297"/>
                    <a:pt x="58" y="307"/>
                    <a:pt x="41" y="307"/>
                  </a:cubicBezTo>
                  <a:cubicBezTo>
                    <a:pt x="24" y="307"/>
                    <a:pt x="14" y="296"/>
                    <a:pt x="14" y="281"/>
                  </a:cubicBezTo>
                  <a:cubicBezTo>
                    <a:pt x="14" y="231"/>
                    <a:pt x="14" y="231"/>
                    <a:pt x="14" y="231"/>
                  </a:cubicBezTo>
                  <a:cubicBezTo>
                    <a:pt x="14" y="216"/>
                    <a:pt x="24" y="205"/>
                    <a:pt x="41" y="205"/>
                  </a:cubicBezTo>
                  <a:cubicBezTo>
                    <a:pt x="57" y="205"/>
                    <a:pt x="67" y="214"/>
                    <a:pt x="67" y="227"/>
                  </a:cubicBezTo>
                  <a:cubicBezTo>
                    <a:pt x="67" y="230"/>
                    <a:pt x="67" y="230"/>
                    <a:pt x="67" y="230"/>
                  </a:cubicBezTo>
                  <a:cubicBezTo>
                    <a:pt x="81" y="230"/>
                    <a:pt x="81" y="230"/>
                    <a:pt x="81" y="230"/>
                  </a:cubicBezTo>
                  <a:cubicBezTo>
                    <a:pt x="81" y="228"/>
                    <a:pt x="81" y="228"/>
                    <a:pt x="81" y="228"/>
                  </a:cubicBezTo>
                  <a:cubicBezTo>
                    <a:pt x="81" y="205"/>
                    <a:pt x="64" y="192"/>
                    <a:pt x="41" y="192"/>
                  </a:cubicBezTo>
                  <a:cubicBezTo>
                    <a:pt x="16" y="192"/>
                    <a:pt x="0" y="207"/>
                    <a:pt x="0" y="232"/>
                  </a:cubicBezTo>
                  <a:cubicBezTo>
                    <a:pt x="0" y="280"/>
                    <a:pt x="0" y="280"/>
                    <a:pt x="0" y="280"/>
                  </a:cubicBezTo>
                  <a:cubicBezTo>
                    <a:pt x="0" y="305"/>
                    <a:pt x="16" y="320"/>
                    <a:pt x="41" y="320"/>
                  </a:cubicBezTo>
                  <a:cubicBezTo>
                    <a:pt x="64" y="320"/>
                    <a:pt x="81" y="306"/>
                    <a:pt x="81" y="282"/>
                  </a:cubicBezTo>
                  <a:cubicBezTo>
                    <a:pt x="81" y="257"/>
                    <a:pt x="81" y="257"/>
                    <a:pt x="81" y="257"/>
                  </a:cubicBezTo>
                  <a:cubicBezTo>
                    <a:pt x="44" y="257"/>
                    <a:pt x="44" y="257"/>
                    <a:pt x="44" y="257"/>
                  </a:cubicBezTo>
                  <a:lnTo>
                    <a:pt x="44" y="269"/>
                  </a:lnTo>
                  <a:close/>
                  <a:moveTo>
                    <a:pt x="174" y="261"/>
                  </a:moveTo>
                  <a:cubicBezTo>
                    <a:pt x="174" y="248"/>
                    <a:pt x="174" y="248"/>
                    <a:pt x="174" y="248"/>
                  </a:cubicBezTo>
                  <a:cubicBezTo>
                    <a:pt x="122" y="248"/>
                    <a:pt x="122" y="248"/>
                    <a:pt x="122" y="248"/>
                  </a:cubicBezTo>
                  <a:cubicBezTo>
                    <a:pt x="122" y="207"/>
                    <a:pt x="122" y="207"/>
                    <a:pt x="122" y="207"/>
                  </a:cubicBezTo>
                  <a:cubicBezTo>
                    <a:pt x="179" y="207"/>
                    <a:pt x="179" y="207"/>
                    <a:pt x="179" y="207"/>
                  </a:cubicBezTo>
                  <a:cubicBezTo>
                    <a:pt x="179" y="194"/>
                    <a:pt x="179" y="194"/>
                    <a:pt x="179" y="194"/>
                  </a:cubicBezTo>
                  <a:cubicBezTo>
                    <a:pt x="108" y="194"/>
                    <a:pt x="108" y="194"/>
                    <a:pt x="108" y="194"/>
                  </a:cubicBezTo>
                  <a:cubicBezTo>
                    <a:pt x="108" y="318"/>
                    <a:pt x="108" y="318"/>
                    <a:pt x="108" y="318"/>
                  </a:cubicBezTo>
                  <a:cubicBezTo>
                    <a:pt x="180" y="318"/>
                    <a:pt x="180" y="318"/>
                    <a:pt x="180" y="318"/>
                  </a:cubicBezTo>
                  <a:cubicBezTo>
                    <a:pt x="180" y="305"/>
                    <a:pt x="180" y="305"/>
                    <a:pt x="180" y="305"/>
                  </a:cubicBezTo>
                  <a:cubicBezTo>
                    <a:pt x="122" y="305"/>
                    <a:pt x="122" y="305"/>
                    <a:pt x="122" y="305"/>
                  </a:cubicBezTo>
                  <a:cubicBezTo>
                    <a:pt x="122" y="261"/>
                    <a:pt x="122" y="261"/>
                    <a:pt x="122" y="261"/>
                  </a:cubicBezTo>
                  <a:lnTo>
                    <a:pt x="174" y="261"/>
                  </a:lnTo>
                  <a:close/>
                  <a:moveTo>
                    <a:pt x="284" y="232"/>
                  </a:moveTo>
                  <a:cubicBezTo>
                    <a:pt x="284" y="207"/>
                    <a:pt x="267" y="192"/>
                    <a:pt x="243" y="192"/>
                  </a:cubicBezTo>
                  <a:cubicBezTo>
                    <a:pt x="218" y="192"/>
                    <a:pt x="202" y="207"/>
                    <a:pt x="202" y="232"/>
                  </a:cubicBezTo>
                  <a:cubicBezTo>
                    <a:pt x="202" y="280"/>
                    <a:pt x="202" y="280"/>
                    <a:pt x="202" y="280"/>
                  </a:cubicBezTo>
                  <a:cubicBezTo>
                    <a:pt x="202" y="305"/>
                    <a:pt x="218" y="320"/>
                    <a:pt x="243" y="320"/>
                  </a:cubicBezTo>
                  <a:cubicBezTo>
                    <a:pt x="267" y="320"/>
                    <a:pt x="284" y="305"/>
                    <a:pt x="284" y="280"/>
                  </a:cubicBezTo>
                  <a:lnTo>
                    <a:pt x="284" y="232"/>
                  </a:lnTo>
                  <a:close/>
                  <a:moveTo>
                    <a:pt x="216" y="231"/>
                  </a:moveTo>
                  <a:cubicBezTo>
                    <a:pt x="216" y="216"/>
                    <a:pt x="226" y="205"/>
                    <a:pt x="243" y="205"/>
                  </a:cubicBezTo>
                  <a:cubicBezTo>
                    <a:pt x="260" y="205"/>
                    <a:pt x="269" y="216"/>
                    <a:pt x="269" y="231"/>
                  </a:cubicBezTo>
                  <a:cubicBezTo>
                    <a:pt x="269" y="281"/>
                    <a:pt x="269" y="281"/>
                    <a:pt x="269" y="281"/>
                  </a:cubicBezTo>
                  <a:cubicBezTo>
                    <a:pt x="269" y="296"/>
                    <a:pt x="260" y="307"/>
                    <a:pt x="243" y="307"/>
                  </a:cubicBezTo>
                  <a:cubicBezTo>
                    <a:pt x="226" y="307"/>
                    <a:pt x="216" y="296"/>
                    <a:pt x="216" y="281"/>
                  </a:cubicBezTo>
                  <a:lnTo>
                    <a:pt x="216" y="231"/>
                  </a:lnTo>
                  <a:close/>
                  <a:moveTo>
                    <a:pt x="388" y="229"/>
                  </a:moveTo>
                  <a:cubicBezTo>
                    <a:pt x="388" y="227"/>
                    <a:pt x="388" y="227"/>
                    <a:pt x="388" y="227"/>
                  </a:cubicBezTo>
                  <a:cubicBezTo>
                    <a:pt x="388" y="205"/>
                    <a:pt x="372" y="192"/>
                    <a:pt x="349" y="192"/>
                  </a:cubicBezTo>
                  <a:cubicBezTo>
                    <a:pt x="327" y="192"/>
                    <a:pt x="311" y="205"/>
                    <a:pt x="311" y="224"/>
                  </a:cubicBezTo>
                  <a:cubicBezTo>
                    <a:pt x="311" y="240"/>
                    <a:pt x="323" y="250"/>
                    <a:pt x="337" y="255"/>
                  </a:cubicBezTo>
                  <a:cubicBezTo>
                    <a:pt x="355" y="262"/>
                    <a:pt x="355" y="262"/>
                    <a:pt x="355" y="262"/>
                  </a:cubicBezTo>
                  <a:cubicBezTo>
                    <a:pt x="366" y="267"/>
                    <a:pt x="376" y="272"/>
                    <a:pt x="376" y="286"/>
                  </a:cubicBezTo>
                  <a:cubicBezTo>
                    <a:pt x="376" y="298"/>
                    <a:pt x="366" y="308"/>
                    <a:pt x="349" y="308"/>
                  </a:cubicBezTo>
                  <a:cubicBezTo>
                    <a:pt x="333" y="308"/>
                    <a:pt x="323" y="299"/>
                    <a:pt x="323" y="286"/>
                  </a:cubicBezTo>
                  <a:cubicBezTo>
                    <a:pt x="323" y="282"/>
                    <a:pt x="323" y="282"/>
                    <a:pt x="323" y="282"/>
                  </a:cubicBezTo>
                  <a:cubicBezTo>
                    <a:pt x="309" y="282"/>
                    <a:pt x="309" y="282"/>
                    <a:pt x="309" y="282"/>
                  </a:cubicBezTo>
                  <a:cubicBezTo>
                    <a:pt x="309" y="285"/>
                    <a:pt x="309" y="285"/>
                    <a:pt x="309" y="285"/>
                  </a:cubicBezTo>
                  <a:cubicBezTo>
                    <a:pt x="309" y="307"/>
                    <a:pt x="326" y="320"/>
                    <a:pt x="350" y="320"/>
                  </a:cubicBezTo>
                  <a:cubicBezTo>
                    <a:pt x="374" y="320"/>
                    <a:pt x="390" y="306"/>
                    <a:pt x="390" y="284"/>
                  </a:cubicBezTo>
                  <a:cubicBezTo>
                    <a:pt x="390" y="262"/>
                    <a:pt x="374" y="255"/>
                    <a:pt x="360" y="249"/>
                  </a:cubicBezTo>
                  <a:cubicBezTo>
                    <a:pt x="340" y="241"/>
                    <a:pt x="340" y="241"/>
                    <a:pt x="340" y="241"/>
                  </a:cubicBezTo>
                  <a:cubicBezTo>
                    <a:pt x="331" y="238"/>
                    <a:pt x="325" y="231"/>
                    <a:pt x="325" y="223"/>
                  </a:cubicBezTo>
                  <a:cubicBezTo>
                    <a:pt x="325" y="212"/>
                    <a:pt x="334" y="204"/>
                    <a:pt x="349" y="204"/>
                  </a:cubicBezTo>
                  <a:cubicBezTo>
                    <a:pt x="365" y="204"/>
                    <a:pt x="374" y="214"/>
                    <a:pt x="374" y="226"/>
                  </a:cubicBezTo>
                  <a:cubicBezTo>
                    <a:pt x="374" y="229"/>
                    <a:pt x="374" y="229"/>
                    <a:pt x="374" y="229"/>
                  </a:cubicBezTo>
                  <a:lnTo>
                    <a:pt x="388" y="229"/>
                  </a:lnTo>
                  <a:close/>
                  <a:moveTo>
                    <a:pt x="481" y="278"/>
                  </a:moveTo>
                  <a:cubicBezTo>
                    <a:pt x="481" y="283"/>
                    <a:pt x="481" y="283"/>
                    <a:pt x="481" y="283"/>
                  </a:cubicBezTo>
                  <a:cubicBezTo>
                    <a:pt x="481" y="297"/>
                    <a:pt x="472" y="307"/>
                    <a:pt x="455" y="307"/>
                  </a:cubicBezTo>
                  <a:cubicBezTo>
                    <a:pt x="438" y="307"/>
                    <a:pt x="428" y="296"/>
                    <a:pt x="428" y="281"/>
                  </a:cubicBezTo>
                  <a:cubicBezTo>
                    <a:pt x="428" y="231"/>
                    <a:pt x="428" y="231"/>
                    <a:pt x="428" y="231"/>
                  </a:cubicBezTo>
                  <a:cubicBezTo>
                    <a:pt x="428" y="216"/>
                    <a:pt x="438" y="205"/>
                    <a:pt x="455" y="205"/>
                  </a:cubicBezTo>
                  <a:cubicBezTo>
                    <a:pt x="472" y="205"/>
                    <a:pt x="481" y="215"/>
                    <a:pt x="481" y="229"/>
                  </a:cubicBezTo>
                  <a:cubicBezTo>
                    <a:pt x="481" y="232"/>
                    <a:pt x="481" y="232"/>
                    <a:pt x="481" y="232"/>
                  </a:cubicBezTo>
                  <a:cubicBezTo>
                    <a:pt x="495" y="232"/>
                    <a:pt x="495" y="232"/>
                    <a:pt x="495" y="232"/>
                  </a:cubicBezTo>
                  <a:cubicBezTo>
                    <a:pt x="495" y="229"/>
                    <a:pt x="495" y="229"/>
                    <a:pt x="495" y="229"/>
                  </a:cubicBezTo>
                  <a:cubicBezTo>
                    <a:pt x="495" y="206"/>
                    <a:pt x="479" y="192"/>
                    <a:pt x="455" y="192"/>
                  </a:cubicBezTo>
                  <a:cubicBezTo>
                    <a:pt x="430" y="192"/>
                    <a:pt x="414" y="207"/>
                    <a:pt x="414" y="232"/>
                  </a:cubicBezTo>
                  <a:cubicBezTo>
                    <a:pt x="414" y="280"/>
                    <a:pt x="414" y="280"/>
                    <a:pt x="414" y="280"/>
                  </a:cubicBezTo>
                  <a:cubicBezTo>
                    <a:pt x="414" y="305"/>
                    <a:pt x="431" y="320"/>
                    <a:pt x="455" y="320"/>
                  </a:cubicBezTo>
                  <a:cubicBezTo>
                    <a:pt x="479" y="320"/>
                    <a:pt x="495" y="306"/>
                    <a:pt x="495" y="282"/>
                  </a:cubicBezTo>
                  <a:cubicBezTo>
                    <a:pt x="495" y="278"/>
                    <a:pt x="495" y="278"/>
                    <a:pt x="495" y="278"/>
                  </a:cubicBezTo>
                  <a:lnTo>
                    <a:pt x="481" y="278"/>
                  </a:lnTo>
                  <a:close/>
                  <a:moveTo>
                    <a:pt x="539" y="194"/>
                  </a:moveTo>
                  <a:cubicBezTo>
                    <a:pt x="525" y="194"/>
                    <a:pt x="525" y="194"/>
                    <a:pt x="525" y="194"/>
                  </a:cubicBezTo>
                  <a:cubicBezTo>
                    <a:pt x="525" y="318"/>
                    <a:pt x="525" y="318"/>
                    <a:pt x="525" y="318"/>
                  </a:cubicBezTo>
                  <a:cubicBezTo>
                    <a:pt x="539" y="318"/>
                    <a:pt x="539" y="318"/>
                    <a:pt x="539" y="318"/>
                  </a:cubicBezTo>
                  <a:lnTo>
                    <a:pt x="539" y="194"/>
                  </a:lnTo>
                  <a:close/>
                  <a:moveTo>
                    <a:pt x="641" y="261"/>
                  </a:moveTo>
                  <a:cubicBezTo>
                    <a:pt x="641" y="248"/>
                    <a:pt x="641" y="248"/>
                    <a:pt x="641" y="248"/>
                  </a:cubicBezTo>
                  <a:cubicBezTo>
                    <a:pt x="589" y="248"/>
                    <a:pt x="589" y="248"/>
                    <a:pt x="589" y="248"/>
                  </a:cubicBezTo>
                  <a:cubicBezTo>
                    <a:pt x="589" y="207"/>
                    <a:pt x="589" y="207"/>
                    <a:pt x="589" y="207"/>
                  </a:cubicBezTo>
                  <a:cubicBezTo>
                    <a:pt x="646" y="207"/>
                    <a:pt x="646" y="207"/>
                    <a:pt x="646" y="207"/>
                  </a:cubicBezTo>
                  <a:cubicBezTo>
                    <a:pt x="646" y="194"/>
                    <a:pt x="646" y="194"/>
                    <a:pt x="646" y="194"/>
                  </a:cubicBezTo>
                  <a:cubicBezTo>
                    <a:pt x="574" y="194"/>
                    <a:pt x="574" y="194"/>
                    <a:pt x="574" y="194"/>
                  </a:cubicBezTo>
                  <a:cubicBezTo>
                    <a:pt x="574" y="318"/>
                    <a:pt x="574" y="318"/>
                    <a:pt x="574" y="318"/>
                  </a:cubicBezTo>
                  <a:cubicBezTo>
                    <a:pt x="647" y="318"/>
                    <a:pt x="647" y="318"/>
                    <a:pt x="647" y="318"/>
                  </a:cubicBezTo>
                  <a:cubicBezTo>
                    <a:pt x="647" y="305"/>
                    <a:pt x="647" y="305"/>
                    <a:pt x="647" y="305"/>
                  </a:cubicBezTo>
                  <a:cubicBezTo>
                    <a:pt x="589" y="305"/>
                    <a:pt x="589" y="305"/>
                    <a:pt x="589" y="305"/>
                  </a:cubicBezTo>
                  <a:cubicBezTo>
                    <a:pt x="589" y="261"/>
                    <a:pt x="589" y="261"/>
                    <a:pt x="589" y="261"/>
                  </a:cubicBezTo>
                  <a:lnTo>
                    <a:pt x="641" y="261"/>
                  </a:lnTo>
                  <a:close/>
                  <a:moveTo>
                    <a:pt x="755" y="194"/>
                  </a:moveTo>
                  <a:cubicBezTo>
                    <a:pt x="742" y="194"/>
                    <a:pt x="742" y="194"/>
                    <a:pt x="742" y="194"/>
                  </a:cubicBezTo>
                  <a:cubicBezTo>
                    <a:pt x="742" y="289"/>
                    <a:pt x="742" y="289"/>
                    <a:pt x="742" y="289"/>
                  </a:cubicBezTo>
                  <a:cubicBezTo>
                    <a:pt x="689" y="194"/>
                    <a:pt x="689" y="194"/>
                    <a:pt x="689" y="194"/>
                  </a:cubicBezTo>
                  <a:cubicBezTo>
                    <a:pt x="676" y="194"/>
                    <a:pt x="676" y="194"/>
                    <a:pt x="676" y="194"/>
                  </a:cubicBezTo>
                  <a:cubicBezTo>
                    <a:pt x="676" y="318"/>
                    <a:pt x="676" y="318"/>
                    <a:pt x="676" y="318"/>
                  </a:cubicBezTo>
                  <a:cubicBezTo>
                    <a:pt x="689" y="318"/>
                    <a:pt x="689" y="318"/>
                    <a:pt x="689" y="318"/>
                  </a:cubicBezTo>
                  <a:cubicBezTo>
                    <a:pt x="689" y="222"/>
                    <a:pt x="689" y="222"/>
                    <a:pt x="689" y="222"/>
                  </a:cubicBezTo>
                  <a:cubicBezTo>
                    <a:pt x="743" y="318"/>
                    <a:pt x="743" y="318"/>
                    <a:pt x="743" y="318"/>
                  </a:cubicBezTo>
                  <a:cubicBezTo>
                    <a:pt x="755" y="318"/>
                    <a:pt x="755" y="318"/>
                    <a:pt x="755" y="318"/>
                  </a:cubicBezTo>
                  <a:lnTo>
                    <a:pt x="755" y="194"/>
                  </a:lnTo>
                  <a:close/>
                  <a:moveTo>
                    <a:pt x="775" y="207"/>
                  </a:moveTo>
                  <a:cubicBezTo>
                    <a:pt x="808" y="207"/>
                    <a:pt x="808" y="207"/>
                    <a:pt x="808" y="207"/>
                  </a:cubicBezTo>
                  <a:cubicBezTo>
                    <a:pt x="808" y="318"/>
                    <a:pt x="808" y="318"/>
                    <a:pt x="808" y="318"/>
                  </a:cubicBezTo>
                  <a:cubicBezTo>
                    <a:pt x="822" y="318"/>
                    <a:pt x="822" y="318"/>
                    <a:pt x="822" y="318"/>
                  </a:cubicBezTo>
                  <a:cubicBezTo>
                    <a:pt x="822" y="207"/>
                    <a:pt x="822" y="207"/>
                    <a:pt x="822" y="207"/>
                  </a:cubicBezTo>
                  <a:cubicBezTo>
                    <a:pt x="855" y="207"/>
                    <a:pt x="855" y="207"/>
                    <a:pt x="855" y="207"/>
                  </a:cubicBezTo>
                  <a:cubicBezTo>
                    <a:pt x="855" y="194"/>
                    <a:pt x="855" y="194"/>
                    <a:pt x="855" y="194"/>
                  </a:cubicBezTo>
                  <a:cubicBezTo>
                    <a:pt x="775" y="194"/>
                    <a:pt x="775" y="194"/>
                    <a:pt x="775" y="194"/>
                  </a:cubicBezTo>
                  <a:lnTo>
                    <a:pt x="775" y="207"/>
                  </a:lnTo>
                  <a:close/>
                  <a:moveTo>
                    <a:pt x="893" y="194"/>
                  </a:moveTo>
                  <a:cubicBezTo>
                    <a:pt x="878" y="194"/>
                    <a:pt x="878" y="194"/>
                    <a:pt x="878" y="194"/>
                  </a:cubicBezTo>
                  <a:cubicBezTo>
                    <a:pt x="878" y="318"/>
                    <a:pt x="878" y="318"/>
                    <a:pt x="878" y="318"/>
                  </a:cubicBezTo>
                  <a:cubicBezTo>
                    <a:pt x="893" y="318"/>
                    <a:pt x="893" y="318"/>
                    <a:pt x="893" y="318"/>
                  </a:cubicBezTo>
                  <a:lnTo>
                    <a:pt x="893" y="194"/>
                  </a:lnTo>
                  <a:close/>
                  <a:moveTo>
                    <a:pt x="1000" y="229"/>
                  </a:moveTo>
                  <a:cubicBezTo>
                    <a:pt x="1000" y="227"/>
                    <a:pt x="1000" y="227"/>
                    <a:pt x="1000" y="227"/>
                  </a:cubicBezTo>
                  <a:cubicBezTo>
                    <a:pt x="1000" y="205"/>
                    <a:pt x="985" y="192"/>
                    <a:pt x="962" y="192"/>
                  </a:cubicBezTo>
                  <a:cubicBezTo>
                    <a:pt x="939" y="192"/>
                    <a:pt x="924" y="205"/>
                    <a:pt x="924" y="224"/>
                  </a:cubicBezTo>
                  <a:cubicBezTo>
                    <a:pt x="924" y="240"/>
                    <a:pt x="935" y="250"/>
                    <a:pt x="949" y="255"/>
                  </a:cubicBezTo>
                  <a:cubicBezTo>
                    <a:pt x="967" y="262"/>
                    <a:pt x="967" y="262"/>
                    <a:pt x="967" y="262"/>
                  </a:cubicBezTo>
                  <a:cubicBezTo>
                    <a:pt x="979" y="267"/>
                    <a:pt x="988" y="272"/>
                    <a:pt x="988" y="286"/>
                  </a:cubicBezTo>
                  <a:cubicBezTo>
                    <a:pt x="988" y="298"/>
                    <a:pt x="979" y="308"/>
                    <a:pt x="962" y="308"/>
                  </a:cubicBezTo>
                  <a:cubicBezTo>
                    <a:pt x="945" y="308"/>
                    <a:pt x="935" y="299"/>
                    <a:pt x="935" y="286"/>
                  </a:cubicBezTo>
                  <a:cubicBezTo>
                    <a:pt x="935" y="282"/>
                    <a:pt x="935" y="282"/>
                    <a:pt x="935" y="282"/>
                  </a:cubicBezTo>
                  <a:cubicBezTo>
                    <a:pt x="921" y="282"/>
                    <a:pt x="921" y="282"/>
                    <a:pt x="921" y="282"/>
                  </a:cubicBezTo>
                  <a:cubicBezTo>
                    <a:pt x="921" y="285"/>
                    <a:pt x="921" y="285"/>
                    <a:pt x="921" y="285"/>
                  </a:cubicBezTo>
                  <a:cubicBezTo>
                    <a:pt x="921" y="307"/>
                    <a:pt x="938" y="320"/>
                    <a:pt x="962" y="320"/>
                  </a:cubicBezTo>
                  <a:cubicBezTo>
                    <a:pt x="986" y="320"/>
                    <a:pt x="1003" y="306"/>
                    <a:pt x="1003" y="284"/>
                  </a:cubicBezTo>
                  <a:cubicBezTo>
                    <a:pt x="1003" y="262"/>
                    <a:pt x="987" y="255"/>
                    <a:pt x="972" y="249"/>
                  </a:cubicBezTo>
                  <a:cubicBezTo>
                    <a:pt x="952" y="241"/>
                    <a:pt x="952" y="241"/>
                    <a:pt x="952" y="241"/>
                  </a:cubicBezTo>
                  <a:cubicBezTo>
                    <a:pt x="944" y="238"/>
                    <a:pt x="938" y="231"/>
                    <a:pt x="938" y="223"/>
                  </a:cubicBezTo>
                  <a:cubicBezTo>
                    <a:pt x="938" y="212"/>
                    <a:pt x="946" y="204"/>
                    <a:pt x="962" y="204"/>
                  </a:cubicBezTo>
                  <a:cubicBezTo>
                    <a:pt x="977" y="204"/>
                    <a:pt x="986" y="214"/>
                    <a:pt x="986" y="226"/>
                  </a:cubicBezTo>
                  <a:cubicBezTo>
                    <a:pt x="986" y="229"/>
                    <a:pt x="986" y="229"/>
                    <a:pt x="986" y="229"/>
                  </a:cubicBezTo>
                  <a:lnTo>
                    <a:pt x="1000" y="229"/>
                  </a:lnTo>
                  <a:close/>
                  <a:moveTo>
                    <a:pt x="1013" y="207"/>
                  </a:moveTo>
                  <a:cubicBezTo>
                    <a:pt x="1046" y="207"/>
                    <a:pt x="1046" y="207"/>
                    <a:pt x="1046" y="207"/>
                  </a:cubicBezTo>
                  <a:cubicBezTo>
                    <a:pt x="1046" y="318"/>
                    <a:pt x="1046" y="318"/>
                    <a:pt x="1046" y="318"/>
                  </a:cubicBezTo>
                  <a:cubicBezTo>
                    <a:pt x="1060" y="318"/>
                    <a:pt x="1060" y="318"/>
                    <a:pt x="1060" y="318"/>
                  </a:cubicBezTo>
                  <a:cubicBezTo>
                    <a:pt x="1060" y="207"/>
                    <a:pt x="1060" y="207"/>
                    <a:pt x="1060" y="207"/>
                  </a:cubicBezTo>
                  <a:cubicBezTo>
                    <a:pt x="1093" y="207"/>
                    <a:pt x="1093" y="207"/>
                    <a:pt x="1093" y="207"/>
                  </a:cubicBezTo>
                  <a:cubicBezTo>
                    <a:pt x="1093" y="194"/>
                    <a:pt x="1093" y="194"/>
                    <a:pt x="1093" y="194"/>
                  </a:cubicBezTo>
                  <a:cubicBezTo>
                    <a:pt x="1013" y="194"/>
                    <a:pt x="1013" y="194"/>
                    <a:pt x="1013" y="194"/>
                  </a:cubicBezTo>
                  <a:lnTo>
                    <a:pt x="1013" y="207"/>
                  </a:lnTo>
                  <a:close/>
                  <a:moveTo>
                    <a:pt x="1182" y="229"/>
                  </a:moveTo>
                  <a:cubicBezTo>
                    <a:pt x="1182" y="227"/>
                    <a:pt x="1182" y="227"/>
                    <a:pt x="1182" y="227"/>
                  </a:cubicBezTo>
                  <a:cubicBezTo>
                    <a:pt x="1182" y="205"/>
                    <a:pt x="1166" y="192"/>
                    <a:pt x="1143" y="192"/>
                  </a:cubicBezTo>
                  <a:cubicBezTo>
                    <a:pt x="1120" y="192"/>
                    <a:pt x="1105" y="205"/>
                    <a:pt x="1105" y="224"/>
                  </a:cubicBezTo>
                  <a:cubicBezTo>
                    <a:pt x="1105" y="240"/>
                    <a:pt x="1117" y="250"/>
                    <a:pt x="1131" y="255"/>
                  </a:cubicBezTo>
                  <a:cubicBezTo>
                    <a:pt x="1149" y="262"/>
                    <a:pt x="1149" y="262"/>
                    <a:pt x="1149" y="262"/>
                  </a:cubicBezTo>
                  <a:cubicBezTo>
                    <a:pt x="1160" y="267"/>
                    <a:pt x="1170" y="272"/>
                    <a:pt x="1170" y="286"/>
                  </a:cubicBezTo>
                  <a:cubicBezTo>
                    <a:pt x="1170" y="298"/>
                    <a:pt x="1160" y="308"/>
                    <a:pt x="1143" y="308"/>
                  </a:cubicBezTo>
                  <a:cubicBezTo>
                    <a:pt x="1127" y="308"/>
                    <a:pt x="1117" y="299"/>
                    <a:pt x="1117" y="286"/>
                  </a:cubicBezTo>
                  <a:cubicBezTo>
                    <a:pt x="1117" y="282"/>
                    <a:pt x="1117" y="282"/>
                    <a:pt x="1117" y="282"/>
                  </a:cubicBezTo>
                  <a:cubicBezTo>
                    <a:pt x="1103" y="282"/>
                    <a:pt x="1103" y="282"/>
                    <a:pt x="1103" y="282"/>
                  </a:cubicBezTo>
                  <a:cubicBezTo>
                    <a:pt x="1103" y="285"/>
                    <a:pt x="1103" y="285"/>
                    <a:pt x="1103" y="285"/>
                  </a:cubicBezTo>
                  <a:cubicBezTo>
                    <a:pt x="1103" y="307"/>
                    <a:pt x="1119" y="320"/>
                    <a:pt x="1143" y="320"/>
                  </a:cubicBezTo>
                  <a:cubicBezTo>
                    <a:pt x="1168" y="320"/>
                    <a:pt x="1184" y="306"/>
                    <a:pt x="1184" y="284"/>
                  </a:cubicBezTo>
                  <a:cubicBezTo>
                    <a:pt x="1184" y="262"/>
                    <a:pt x="1168" y="255"/>
                    <a:pt x="1154" y="249"/>
                  </a:cubicBezTo>
                  <a:cubicBezTo>
                    <a:pt x="1133" y="241"/>
                    <a:pt x="1133" y="241"/>
                    <a:pt x="1133" y="241"/>
                  </a:cubicBezTo>
                  <a:cubicBezTo>
                    <a:pt x="1125" y="238"/>
                    <a:pt x="1119" y="231"/>
                    <a:pt x="1119" y="223"/>
                  </a:cubicBezTo>
                  <a:cubicBezTo>
                    <a:pt x="1119" y="212"/>
                    <a:pt x="1128" y="204"/>
                    <a:pt x="1143" y="204"/>
                  </a:cubicBezTo>
                  <a:cubicBezTo>
                    <a:pt x="1159" y="204"/>
                    <a:pt x="1168" y="214"/>
                    <a:pt x="1168" y="226"/>
                  </a:cubicBezTo>
                  <a:cubicBezTo>
                    <a:pt x="1168" y="229"/>
                    <a:pt x="1168" y="229"/>
                    <a:pt x="1168" y="229"/>
                  </a:cubicBezTo>
                  <a:lnTo>
                    <a:pt x="1182" y="229"/>
                  </a:lnTo>
                  <a:close/>
                  <a:moveTo>
                    <a:pt x="3" y="461"/>
                  </a:moveTo>
                  <a:cubicBezTo>
                    <a:pt x="29" y="461"/>
                    <a:pt x="29" y="461"/>
                    <a:pt x="29" y="461"/>
                  </a:cubicBezTo>
                  <a:cubicBezTo>
                    <a:pt x="42" y="461"/>
                    <a:pt x="51" y="453"/>
                    <a:pt x="51" y="441"/>
                  </a:cubicBezTo>
                  <a:cubicBezTo>
                    <a:pt x="51" y="432"/>
                    <a:pt x="46" y="426"/>
                    <a:pt x="38" y="423"/>
                  </a:cubicBezTo>
                  <a:cubicBezTo>
                    <a:pt x="38" y="423"/>
                    <a:pt x="38" y="423"/>
                    <a:pt x="38" y="423"/>
                  </a:cubicBezTo>
                  <a:cubicBezTo>
                    <a:pt x="45" y="420"/>
                    <a:pt x="49" y="415"/>
                    <a:pt x="49" y="406"/>
                  </a:cubicBezTo>
                  <a:cubicBezTo>
                    <a:pt x="49" y="395"/>
                    <a:pt x="40" y="387"/>
                    <a:pt x="27" y="387"/>
                  </a:cubicBezTo>
                  <a:cubicBezTo>
                    <a:pt x="3" y="387"/>
                    <a:pt x="3" y="387"/>
                    <a:pt x="3" y="387"/>
                  </a:cubicBezTo>
                  <a:lnTo>
                    <a:pt x="3" y="461"/>
                  </a:lnTo>
                  <a:close/>
                  <a:moveTo>
                    <a:pt x="26" y="395"/>
                  </a:moveTo>
                  <a:cubicBezTo>
                    <a:pt x="35" y="395"/>
                    <a:pt x="40" y="399"/>
                    <a:pt x="40" y="407"/>
                  </a:cubicBezTo>
                  <a:cubicBezTo>
                    <a:pt x="40" y="415"/>
                    <a:pt x="35" y="420"/>
                    <a:pt x="26" y="420"/>
                  </a:cubicBezTo>
                  <a:cubicBezTo>
                    <a:pt x="11" y="420"/>
                    <a:pt x="11" y="420"/>
                    <a:pt x="11" y="420"/>
                  </a:cubicBezTo>
                  <a:cubicBezTo>
                    <a:pt x="11" y="395"/>
                    <a:pt x="11" y="395"/>
                    <a:pt x="11" y="395"/>
                  </a:cubicBezTo>
                  <a:lnTo>
                    <a:pt x="26" y="395"/>
                  </a:lnTo>
                  <a:close/>
                  <a:moveTo>
                    <a:pt x="28" y="427"/>
                  </a:moveTo>
                  <a:cubicBezTo>
                    <a:pt x="37" y="427"/>
                    <a:pt x="42" y="432"/>
                    <a:pt x="42" y="441"/>
                  </a:cubicBezTo>
                  <a:cubicBezTo>
                    <a:pt x="42" y="449"/>
                    <a:pt x="37" y="454"/>
                    <a:pt x="28" y="454"/>
                  </a:cubicBezTo>
                  <a:cubicBezTo>
                    <a:pt x="11" y="454"/>
                    <a:pt x="11" y="454"/>
                    <a:pt x="11" y="454"/>
                  </a:cubicBezTo>
                  <a:cubicBezTo>
                    <a:pt x="11" y="427"/>
                    <a:pt x="11" y="427"/>
                    <a:pt x="11" y="427"/>
                  </a:cubicBezTo>
                  <a:lnTo>
                    <a:pt x="28" y="427"/>
                  </a:lnTo>
                  <a:close/>
                  <a:moveTo>
                    <a:pt x="116" y="461"/>
                  </a:moveTo>
                  <a:cubicBezTo>
                    <a:pt x="103" y="430"/>
                    <a:pt x="103" y="430"/>
                    <a:pt x="103" y="430"/>
                  </a:cubicBezTo>
                  <a:cubicBezTo>
                    <a:pt x="111" y="427"/>
                    <a:pt x="116" y="419"/>
                    <a:pt x="116" y="409"/>
                  </a:cubicBezTo>
                  <a:cubicBezTo>
                    <a:pt x="116" y="396"/>
                    <a:pt x="106" y="387"/>
                    <a:pt x="92" y="387"/>
                  </a:cubicBezTo>
                  <a:cubicBezTo>
                    <a:pt x="69" y="387"/>
                    <a:pt x="69" y="387"/>
                    <a:pt x="69" y="387"/>
                  </a:cubicBezTo>
                  <a:cubicBezTo>
                    <a:pt x="69" y="461"/>
                    <a:pt x="69" y="461"/>
                    <a:pt x="69" y="461"/>
                  </a:cubicBezTo>
                  <a:cubicBezTo>
                    <a:pt x="77" y="461"/>
                    <a:pt x="77" y="461"/>
                    <a:pt x="77" y="461"/>
                  </a:cubicBezTo>
                  <a:cubicBezTo>
                    <a:pt x="77" y="432"/>
                    <a:pt x="77" y="432"/>
                    <a:pt x="77" y="432"/>
                  </a:cubicBezTo>
                  <a:cubicBezTo>
                    <a:pt x="91" y="432"/>
                    <a:pt x="91" y="432"/>
                    <a:pt x="91" y="432"/>
                  </a:cubicBezTo>
                  <a:cubicBezTo>
                    <a:pt x="92" y="432"/>
                    <a:pt x="93" y="432"/>
                    <a:pt x="94" y="432"/>
                  </a:cubicBezTo>
                  <a:cubicBezTo>
                    <a:pt x="107" y="461"/>
                    <a:pt x="107" y="461"/>
                    <a:pt x="107" y="461"/>
                  </a:cubicBezTo>
                  <a:lnTo>
                    <a:pt x="116" y="461"/>
                  </a:lnTo>
                  <a:close/>
                  <a:moveTo>
                    <a:pt x="91" y="395"/>
                  </a:moveTo>
                  <a:cubicBezTo>
                    <a:pt x="101" y="395"/>
                    <a:pt x="108" y="401"/>
                    <a:pt x="108" y="409"/>
                  </a:cubicBezTo>
                  <a:cubicBezTo>
                    <a:pt x="108" y="419"/>
                    <a:pt x="101" y="425"/>
                    <a:pt x="91" y="425"/>
                  </a:cubicBezTo>
                  <a:cubicBezTo>
                    <a:pt x="77" y="425"/>
                    <a:pt x="77" y="425"/>
                    <a:pt x="77" y="425"/>
                  </a:cubicBezTo>
                  <a:cubicBezTo>
                    <a:pt x="77" y="395"/>
                    <a:pt x="77" y="395"/>
                    <a:pt x="77" y="395"/>
                  </a:cubicBezTo>
                  <a:lnTo>
                    <a:pt x="91" y="395"/>
                  </a:lnTo>
                  <a:close/>
                  <a:moveTo>
                    <a:pt x="144" y="387"/>
                  </a:moveTo>
                  <a:cubicBezTo>
                    <a:pt x="136" y="387"/>
                    <a:pt x="136" y="387"/>
                    <a:pt x="136" y="387"/>
                  </a:cubicBezTo>
                  <a:cubicBezTo>
                    <a:pt x="136" y="461"/>
                    <a:pt x="136" y="461"/>
                    <a:pt x="136" y="461"/>
                  </a:cubicBezTo>
                  <a:cubicBezTo>
                    <a:pt x="144" y="461"/>
                    <a:pt x="144" y="461"/>
                    <a:pt x="144" y="461"/>
                  </a:cubicBezTo>
                  <a:lnTo>
                    <a:pt x="144" y="387"/>
                  </a:lnTo>
                  <a:close/>
                  <a:moveTo>
                    <a:pt x="159" y="395"/>
                  </a:moveTo>
                  <a:cubicBezTo>
                    <a:pt x="179" y="395"/>
                    <a:pt x="179" y="395"/>
                    <a:pt x="179" y="395"/>
                  </a:cubicBezTo>
                  <a:cubicBezTo>
                    <a:pt x="179" y="461"/>
                    <a:pt x="179" y="461"/>
                    <a:pt x="179" y="461"/>
                  </a:cubicBezTo>
                  <a:cubicBezTo>
                    <a:pt x="187" y="461"/>
                    <a:pt x="187" y="461"/>
                    <a:pt x="187" y="461"/>
                  </a:cubicBezTo>
                  <a:cubicBezTo>
                    <a:pt x="187" y="395"/>
                    <a:pt x="187" y="395"/>
                    <a:pt x="187" y="395"/>
                  </a:cubicBezTo>
                  <a:cubicBezTo>
                    <a:pt x="207" y="395"/>
                    <a:pt x="207" y="395"/>
                    <a:pt x="207" y="395"/>
                  </a:cubicBezTo>
                  <a:cubicBezTo>
                    <a:pt x="207" y="387"/>
                    <a:pt x="207" y="387"/>
                    <a:pt x="207" y="387"/>
                  </a:cubicBezTo>
                  <a:cubicBezTo>
                    <a:pt x="159" y="387"/>
                    <a:pt x="159" y="387"/>
                    <a:pt x="159" y="387"/>
                  </a:cubicBezTo>
                  <a:lnTo>
                    <a:pt x="159" y="395"/>
                  </a:lnTo>
                  <a:close/>
                  <a:moveTo>
                    <a:pt x="230" y="387"/>
                  </a:moveTo>
                  <a:cubicBezTo>
                    <a:pt x="221" y="387"/>
                    <a:pt x="221" y="387"/>
                    <a:pt x="221" y="387"/>
                  </a:cubicBezTo>
                  <a:cubicBezTo>
                    <a:pt x="221" y="461"/>
                    <a:pt x="221" y="461"/>
                    <a:pt x="221" y="461"/>
                  </a:cubicBezTo>
                  <a:cubicBezTo>
                    <a:pt x="230" y="461"/>
                    <a:pt x="230" y="461"/>
                    <a:pt x="230" y="461"/>
                  </a:cubicBezTo>
                  <a:lnTo>
                    <a:pt x="230" y="387"/>
                  </a:lnTo>
                  <a:close/>
                  <a:moveTo>
                    <a:pt x="295" y="408"/>
                  </a:moveTo>
                  <a:cubicBezTo>
                    <a:pt x="295" y="407"/>
                    <a:pt x="295" y="407"/>
                    <a:pt x="295" y="407"/>
                  </a:cubicBezTo>
                  <a:cubicBezTo>
                    <a:pt x="295" y="394"/>
                    <a:pt x="285" y="386"/>
                    <a:pt x="272" y="386"/>
                  </a:cubicBezTo>
                  <a:cubicBezTo>
                    <a:pt x="258" y="386"/>
                    <a:pt x="249" y="394"/>
                    <a:pt x="249" y="405"/>
                  </a:cubicBezTo>
                  <a:cubicBezTo>
                    <a:pt x="249" y="415"/>
                    <a:pt x="256" y="420"/>
                    <a:pt x="265" y="424"/>
                  </a:cubicBezTo>
                  <a:cubicBezTo>
                    <a:pt x="275" y="428"/>
                    <a:pt x="275" y="428"/>
                    <a:pt x="275" y="428"/>
                  </a:cubicBezTo>
                  <a:cubicBezTo>
                    <a:pt x="282" y="431"/>
                    <a:pt x="288" y="434"/>
                    <a:pt x="288" y="442"/>
                  </a:cubicBezTo>
                  <a:cubicBezTo>
                    <a:pt x="288" y="449"/>
                    <a:pt x="282" y="455"/>
                    <a:pt x="272" y="455"/>
                  </a:cubicBezTo>
                  <a:cubicBezTo>
                    <a:pt x="262" y="455"/>
                    <a:pt x="256" y="449"/>
                    <a:pt x="256" y="442"/>
                  </a:cubicBezTo>
                  <a:cubicBezTo>
                    <a:pt x="256" y="440"/>
                    <a:pt x="256" y="440"/>
                    <a:pt x="256" y="440"/>
                  </a:cubicBezTo>
                  <a:cubicBezTo>
                    <a:pt x="248" y="440"/>
                    <a:pt x="248" y="440"/>
                    <a:pt x="248" y="440"/>
                  </a:cubicBezTo>
                  <a:cubicBezTo>
                    <a:pt x="248" y="441"/>
                    <a:pt x="248" y="441"/>
                    <a:pt x="248" y="441"/>
                  </a:cubicBezTo>
                  <a:cubicBezTo>
                    <a:pt x="248" y="454"/>
                    <a:pt x="258" y="462"/>
                    <a:pt x="272" y="462"/>
                  </a:cubicBezTo>
                  <a:cubicBezTo>
                    <a:pt x="286" y="462"/>
                    <a:pt x="296" y="454"/>
                    <a:pt x="296" y="441"/>
                  </a:cubicBezTo>
                  <a:cubicBezTo>
                    <a:pt x="296" y="428"/>
                    <a:pt x="287" y="424"/>
                    <a:pt x="278" y="420"/>
                  </a:cubicBezTo>
                  <a:cubicBezTo>
                    <a:pt x="266" y="415"/>
                    <a:pt x="266" y="415"/>
                    <a:pt x="266" y="415"/>
                  </a:cubicBezTo>
                  <a:cubicBezTo>
                    <a:pt x="261" y="413"/>
                    <a:pt x="258" y="410"/>
                    <a:pt x="258" y="405"/>
                  </a:cubicBezTo>
                  <a:cubicBezTo>
                    <a:pt x="258" y="398"/>
                    <a:pt x="263" y="393"/>
                    <a:pt x="272" y="393"/>
                  </a:cubicBezTo>
                  <a:cubicBezTo>
                    <a:pt x="281" y="393"/>
                    <a:pt x="286" y="399"/>
                    <a:pt x="286" y="407"/>
                  </a:cubicBezTo>
                  <a:cubicBezTo>
                    <a:pt x="286" y="408"/>
                    <a:pt x="286" y="408"/>
                    <a:pt x="286" y="408"/>
                  </a:cubicBezTo>
                  <a:lnTo>
                    <a:pt x="295" y="408"/>
                  </a:lnTo>
                  <a:close/>
                  <a:moveTo>
                    <a:pt x="362" y="387"/>
                  </a:moveTo>
                  <a:cubicBezTo>
                    <a:pt x="353" y="387"/>
                    <a:pt x="353" y="387"/>
                    <a:pt x="353" y="387"/>
                  </a:cubicBezTo>
                  <a:cubicBezTo>
                    <a:pt x="353" y="420"/>
                    <a:pt x="353" y="420"/>
                    <a:pt x="353" y="420"/>
                  </a:cubicBezTo>
                  <a:cubicBezTo>
                    <a:pt x="323" y="420"/>
                    <a:pt x="323" y="420"/>
                    <a:pt x="323" y="420"/>
                  </a:cubicBezTo>
                  <a:cubicBezTo>
                    <a:pt x="323" y="387"/>
                    <a:pt x="323" y="387"/>
                    <a:pt x="323" y="387"/>
                  </a:cubicBezTo>
                  <a:cubicBezTo>
                    <a:pt x="314" y="387"/>
                    <a:pt x="314" y="387"/>
                    <a:pt x="314" y="387"/>
                  </a:cubicBezTo>
                  <a:cubicBezTo>
                    <a:pt x="314" y="461"/>
                    <a:pt x="314" y="461"/>
                    <a:pt x="314" y="461"/>
                  </a:cubicBezTo>
                  <a:cubicBezTo>
                    <a:pt x="323" y="461"/>
                    <a:pt x="323" y="461"/>
                    <a:pt x="323" y="461"/>
                  </a:cubicBezTo>
                  <a:cubicBezTo>
                    <a:pt x="323" y="427"/>
                    <a:pt x="323" y="427"/>
                    <a:pt x="323" y="427"/>
                  </a:cubicBezTo>
                  <a:cubicBezTo>
                    <a:pt x="353" y="427"/>
                    <a:pt x="353" y="427"/>
                    <a:pt x="353" y="427"/>
                  </a:cubicBezTo>
                  <a:cubicBezTo>
                    <a:pt x="353" y="461"/>
                    <a:pt x="353" y="461"/>
                    <a:pt x="353" y="461"/>
                  </a:cubicBezTo>
                  <a:cubicBezTo>
                    <a:pt x="362" y="461"/>
                    <a:pt x="362" y="461"/>
                    <a:pt x="362" y="461"/>
                  </a:cubicBezTo>
                  <a:lnTo>
                    <a:pt x="362" y="387"/>
                  </a:lnTo>
                  <a:close/>
                  <a:moveTo>
                    <a:pt x="448" y="438"/>
                  </a:moveTo>
                  <a:cubicBezTo>
                    <a:pt x="448" y="440"/>
                    <a:pt x="448" y="440"/>
                    <a:pt x="448" y="440"/>
                  </a:cubicBezTo>
                  <a:cubicBezTo>
                    <a:pt x="448" y="448"/>
                    <a:pt x="443" y="454"/>
                    <a:pt x="433" y="454"/>
                  </a:cubicBezTo>
                  <a:cubicBezTo>
                    <a:pt x="423" y="454"/>
                    <a:pt x="417" y="448"/>
                    <a:pt x="417" y="439"/>
                  </a:cubicBezTo>
                  <a:cubicBezTo>
                    <a:pt x="417" y="410"/>
                    <a:pt x="417" y="410"/>
                    <a:pt x="417" y="410"/>
                  </a:cubicBezTo>
                  <a:cubicBezTo>
                    <a:pt x="417" y="401"/>
                    <a:pt x="423" y="394"/>
                    <a:pt x="433" y="394"/>
                  </a:cubicBezTo>
                  <a:cubicBezTo>
                    <a:pt x="443" y="394"/>
                    <a:pt x="448" y="400"/>
                    <a:pt x="448" y="408"/>
                  </a:cubicBezTo>
                  <a:cubicBezTo>
                    <a:pt x="448" y="410"/>
                    <a:pt x="448" y="410"/>
                    <a:pt x="448" y="410"/>
                  </a:cubicBezTo>
                  <a:cubicBezTo>
                    <a:pt x="457" y="410"/>
                    <a:pt x="457" y="410"/>
                    <a:pt x="457" y="410"/>
                  </a:cubicBezTo>
                  <a:cubicBezTo>
                    <a:pt x="457" y="409"/>
                    <a:pt x="457" y="409"/>
                    <a:pt x="457" y="409"/>
                  </a:cubicBezTo>
                  <a:cubicBezTo>
                    <a:pt x="457" y="395"/>
                    <a:pt x="447" y="386"/>
                    <a:pt x="433" y="386"/>
                  </a:cubicBezTo>
                  <a:cubicBezTo>
                    <a:pt x="418" y="386"/>
                    <a:pt x="409" y="395"/>
                    <a:pt x="409" y="410"/>
                  </a:cubicBezTo>
                  <a:cubicBezTo>
                    <a:pt x="409" y="439"/>
                    <a:pt x="409" y="439"/>
                    <a:pt x="409" y="439"/>
                  </a:cubicBezTo>
                  <a:cubicBezTo>
                    <a:pt x="409" y="453"/>
                    <a:pt x="419" y="462"/>
                    <a:pt x="433" y="462"/>
                  </a:cubicBezTo>
                  <a:cubicBezTo>
                    <a:pt x="447" y="462"/>
                    <a:pt x="457" y="454"/>
                    <a:pt x="457" y="440"/>
                  </a:cubicBezTo>
                  <a:cubicBezTo>
                    <a:pt x="457" y="438"/>
                    <a:pt x="457" y="438"/>
                    <a:pt x="457" y="438"/>
                  </a:cubicBezTo>
                  <a:lnTo>
                    <a:pt x="448" y="438"/>
                  </a:lnTo>
                  <a:close/>
                  <a:moveTo>
                    <a:pt x="519" y="410"/>
                  </a:moveTo>
                  <a:cubicBezTo>
                    <a:pt x="519" y="395"/>
                    <a:pt x="510" y="386"/>
                    <a:pt x="495" y="386"/>
                  </a:cubicBezTo>
                  <a:cubicBezTo>
                    <a:pt x="480" y="386"/>
                    <a:pt x="471" y="395"/>
                    <a:pt x="471" y="410"/>
                  </a:cubicBezTo>
                  <a:cubicBezTo>
                    <a:pt x="471" y="439"/>
                    <a:pt x="471" y="439"/>
                    <a:pt x="471" y="439"/>
                  </a:cubicBezTo>
                  <a:cubicBezTo>
                    <a:pt x="471" y="453"/>
                    <a:pt x="481" y="462"/>
                    <a:pt x="495" y="462"/>
                  </a:cubicBezTo>
                  <a:cubicBezTo>
                    <a:pt x="510" y="462"/>
                    <a:pt x="519" y="453"/>
                    <a:pt x="519" y="439"/>
                  </a:cubicBezTo>
                  <a:lnTo>
                    <a:pt x="519" y="410"/>
                  </a:lnTo>
                  <a:close/>
                  <a:moveTo>
                    <a:pt x="480" y="410"/>
                  </a:moveTo>
                  <a:cubicBezTo>
                    <a:pt x="480" y="401"/>
                    <a:pt x="485" y="394"/>
                    <a:pt x="495" y="394"/>
                  </a:cubicBezTo>
                  <a:cubicBezTo>
                    <a:pt x="505" y="394"/>
                    <a:pt x="511" y="401"/>
                    <a:pt x="511" y="410"/>
                  </a:cubicBezTo>
                  <a:cubicBezTo>
                    <a:pt x="511" y="439"/>
                    <a:pt x="511" y="439"/>
                    <a:pt x="511" y="439"/>
                  </a:cubicBezTo>
                  <a:cubicBezTo>
                    <a:pt x="511" y="448"/>
                    <a:pt x="505" y="454"/>
                    <a:pt x="495" y="454"/>
                  </a:cubicBezTo>
                  <a:cubicBezTo>
                    <a:pt x="485" y="454"/>
                    <a:pt x="480" y="448"/>
                    <a:pt x="480" y="439"/>
                  </a:cubicBezTo>
                  <a:lnTo>
                    <a:pt x="480" y="410"/>
                  </a:lnTo>
                  <a:close/>
                  <a:moveTo>
                    <a:pt x="546" y="387"/>
                  </a:moveTo>
                  <a:cubicBezTo>
                    <a:pt x="537" y="387"/>
                    <a:pt x="537" y="387"/>
                    <a:pt x="537" y="387"/>
                  </a:cubicBezTo>
                  <a:cubicBezTo>
                    <a:pt x="537" y="461"/>
                    <a:pt x="537" y="461"/>
                    <a:pt x="537" y="461"/>
                  </a:cubicBezTo>
                  <a:cubicBezTo>
                    <a:pt x="578" y="461"/>
                    <a:pt x="578" y="461"/>
                    <a:pt x="578" y="461"/>
                  </a:cubicBezTo>
                  <a:cubicBezTo>
                    <a:pt x="578" y="453"/>
                    <a:pt x="578" y="453"/>
                    <a:pt x="578" y="453"/>
                  </a:cubicBezTo>
                  <a:cubicBezTo>
                    <a:pt x="546" y="453"/>
                    <a:pt x="546" y="453"/>
                    <a:pt x="546" y="453"/>
                  </a:cubicBezTo>
                  <a:lnTo>
                    <a:pt x="546" y="387"/>
                  </a:lnTo>
                  <a:close/>
                  <a:moveTo>
                    <a:pt x="627" y="387"/>
                  </a:moveTo>
                  <a:cubicBezTo>
                    <a:pt x="627" y="439"/>
                    <a:pt x="627" y="439"/>
                    <a:pt x="627" y="439"/>
                  </a:cubicBezTo>
                  <a:cubicBezTo>
                    <a:pt x="627" y="448"/>
                    <a:pt x="621" y="454"/>
                    <a:pt x="612" y="454"/>
                  </a:cubicBezTo>
                  <a:cubicBezTo>
                    <a:pt x="602" y="454"/>
                    <a:pt x="596" y="448"/>
                    <a:pt x="596" y="439"/>
                  </a:cubicBezTo>
                  <a:cubicBezTo>
                    <a:pt x="596" y="387"/>
                    <a:pt x="596" y="387"/>
                    <a:pt x="596" y="387"/>
                  </a:cubicBezTo>
                  <a:cubicBezTo>
                    <a:pt x="588" y="387"/>
                    <a:pt x="588" y="387"/>
                    <a:pt x="588" y="387"/>
                  </a:cubicBezTo>
                  <a:cubicBezTo>
                    <a:pt x="588" y="439"/>
                    <a:pt x="588" y="439"/>
                    <a:pt x="588" y="439"/>
                  </a:cubicBezTo>
                  <a:cubicBezTo>
                    <a:pt x="588" y="453"/>
                    <a:pt x="598" y="462"/>
                    <a:pt x="612" y="462"/>
                  </a:cubicBezTo>
                  <a:cubicBezTo>
                    <a:pt x="626" y="462"/>
                    <a:pt x="635" y="453"/>
                    <a:pt x="635" y="439"/>
                  </a:cubicBezTo>
                  <a:cubicBezTo>
                    <a:pt x="635" y="387"/>
                    <a:pt x="635" y="387"/>
                    <a:pt x="635" y="387"/>
                  </a:cubicBezTo>
                  <a:lnTo>
                    <a:pt x="627" y="387"/>
                  </a:lnTo>
                  <a:close/>
                  <a:moveTo>
                    <a:pt x="680" y="437"/>
                  </a:moveTo>
                  <a:cubicBezTo>
                    <a:pt x="685" y="437"/>
                    <a:pt x="685" y="437"/>
                    <a:pt x="685" y="437"/>
                  </a:cubicBezTo>
                  <a:cubicBezTo>
                    <a:pt x="701" y="405"/>
                    <a:pt x="701" y="405"/>
                    <a:pt x="701" y="405"/>
                  </a:cubicBezTo>
                  <a:cubicBezTo>
                    <a:pt x="701" y="461"/>
                    <a:pt x="701" y="461"/>
                    <a:pt x="701" y="461"/>
                  </a:cubicBezTo>
                  <a:cubicBezTo>
                    <a:pt x="709" y="461"/>
                    <a:pt x="709" y="461"/>
                    <a:pt x="709" y="461"/>
                  </a:cubicBezTo>
                  <a:cubicBezTo>
                    <a:pt x="709" y="387"/>
                    <a:pt x="709" y="387"/>
                    <a:pt x="709" y="387"/>
                  </a:cubicBezTo>
                  <a:cubicBezTo>
                    <a:pt x="702" y="387"/>
                    <a:pt x="702" y="387"/>
                    <a:pt x="702" y="387"/>
                  </a:cubicBezTo>
                  <a:cubicBezTo>
                    <a:pt x="682" y="426"/>
                    <a:pt x="682" y="426"/>
                    <a:pt x="682" y="426"/>
                  </a:cubicBezTo>
                  <a:cubicBezTo>
                    <a:pt x="663" y="387"/>
                    <a:pt x="663" y="387"/>
                    <a:pt x="663" y="387"/>
                  </a:cubicBezTo>
                  <a:cubicBezTo>
                    <a:pt x="656" y="387"/>
                    <a:pt x="656" y="387"/>
                    <a:pt x="656" y="387"/>
                  </a:cubicBezTo>
                  <a:cubicBezTo>
                    <a:pt x="656" y="461"/>
                    <a:pt x="656" y="461"/>
                    <a:pt x="656" y="461"/>
                  </a:cubicBezTo>
                  <a:cubicBezTo>
                    <a:pt x="664" y="461"/>
                    <a:pt x="664" y="461"/>
                    <a:pt x="664" y="461"/>
                  </a:cubicBezTo>
                  <a:cubicBezTo>
                    <a:pt x="664" y="405"/>
                    <a:pt x="664" y="405"/>
                    <a:pt x="664" y="405"/>
                  </a:cubicBezTo>
                  <a:lnTo>
                    <a:pt x="680" y="437"/>
                  </a:lnTo>
                  <a:close/>
                  <a:moveTo>
                    <a:pt x="730" y="461"/>
                  </a:moveTo>
                  <a:cubicBezTo>
                    <a:pt x="756" y="461"/>
                    <a:pt x="756" y="461"/>
                    <a:pt x="756" y="461"/>
                  </a:cubicBezTo>
                  <a:cubicBezTo>
                    <a:pt x="769" y="461"/>
                    <a:pt x="778" y="453"/>
                    <a:pt x="778" y="441"/>
                  </a:cubicBezTo>
                  <a:cubicBezTo>
                    <a:pt x="778" y="432"/>
                    <a:pt x="773" y="426"/>
                    <a:pt x="765" y="423"/>
                  </a:cubicBezTo>
                  <a:cubicBezTo>
                    <a:pt x="765" y="423"/>
                    <a:pt x="765" y="423"/>
                    <a:pt x="765" y="423"/>
                  </a:cubicBezTo>
                  <a:cubicBezTo>
                    <a:pt x="772" y="420"/>
                    <a:pt x="776" y="415"/>
                    <a:pt x="776" y="406"/>
                  </a:cubicBezTo>
                  <a:cubicBezTo>
                    <a:pt x="776" y="395"/>
                    <a:pt x="767" y="387"/>
                    <a:pt x="754" y="387"/>
                  </a:cubicBezTo>
                  <a:cubicBezTo>
                    <a:pt x="730" y="387"/>
                    <a:pt x="730" y="387"/>
                    <a:pt x="730" y="387"/>
                  </a:cubicBezTo>
                  <a:lnTo>
                    <a:pt x="730" y="461"/>
                  </a:lnTo>
                  <a:close/>
                  <a:moveTo>
                    <a:pt x="753" y="395"/>
                  </a:moveTo>
                  <a:cubicBezTo>
                    <a:pt x="762" y="395"/>
                    <a:pt x="767" y="399"/>
                    <a:pt x="767" y="407"/>
                  </a:cubicBezTo>
                  <a:cubicBezTo>
                    <a:pt x="767" y="415"/>
                    <a:pt x="762" y="420"/>
                    <a:pt x="753" y="420"/>
                  </a:cubicBezTo>
                  <a:cubicBezTo>
                    <a:pt x="739" y="420"/>
                    <a:pt x="739" y="420"/>
                    <a:pt x="739" y="420"/>
                  </a:cubicBezTo>
                  <a:cubicBezTo>
                    <a:pt x="739" y="395"/>
                    <a:pt x="739" y="395"/>
                    <a:pt x="739" y="395"/>
                  </a:cubicBezTo>
                  <a:lnTo>
                    <a:pt x="753" y="395"/>
                  </a:lnTo>
                  <a:close/>
                  <a:moveTo>
                    <a:pt x="755" y="427"/>
                  </a:moveTo>
                  <a:cubicBezTo>
                    <a:pt x="764" y="427"/>
                    <a:pt x="769" y="432"/>
                    <a:pt x="769" y="441"/>
                  </a:cubicBezTo>
                  <a:cubicBezTo>
                    <a:pt x="769" y="449"/>
                    <a:pt x="764" y="454"/>
                    <a:pt x="755" y="454"/>
                  </a:cubicBezTo>
                  <a:cubicBezTo>
                    <a:pt x="739" y="454"/>
                    <a:pt x="739" y="454"/>
                    <a:pt x="739" y="454"/>
                  </a:cubicBezTo>
                  <a:cubicBezTo>
                    <a:pt x="739" y="427"/>
                    <a:pt x="739" y="427"/>
                    <a:pt x="739" y="427"/>
                  </a:cubicBezTo>
                  <a:lnTo>
                    <a:pt x="755" y="427"/>
                  </a:lnTo>
                  <a:close/>
                  <a:moveTo>
                    <a:pt x="805" y="387"/>
                  </a:moveTo>
                  <a:cubicBezTo>
                    <a:pt x="796" y="387"/>
                    <a:pt x="796" y="387"/>
                    <a:pt x="796" y="387"/>
                  </a:cubicBezTo>
                  <a:cubicBezTo>
                    <a:pt x="796" y="461"/>
                    <a:pt x="796" y="461"/>
                    <a:pt x="796" y="461"/>
                  </a:cubicBezTo>
                  <a:cubicBezTo>
                    <a:pt x="805" y="461"/>
                    <a:pt x="805" y="461"/>
                    <a:pt x="805" y="461"/>
                  </a:cubicBezTo>
                  <a:lnTo>
                    <a:pt x="805" y="387"/>
                  </a:lnTo>
                  <a:close/>
                  <a:moveTo>
                    <a:pt x="828" y="461"/>
                  </a:moveTo>
                  <a:cubicBezTo>
                    <a:pt x="834" y="444"/>
                    <a:pt x="834" y="444"/>
                    <a:pt x="834" y="444"/>
                  </a:cubicBezTo>
                  <a:cubicBezTo>
                    <a:pt x="862" y="444"/>
                    <a:pt x="862" y="444"/>
                    <a:pt x="862" y="444"/>
                  </a:cubicBezTo>
                  <a:cubicBezTo>
                    <a:pt x="867" y="461"/>
                    <a:pt x="867" y="461"/>
                    <a:pt x="867" y="461"/>
                  </a:cubicBezTo>
                  <a:cubicBezTo>
                    <a:pt x="876" y="461"/>
                    <a:pt x="876" y="461"/>
                    <a:pt x="876" y="461"/>
                  </a:cubicBezTo>
                  <a:cubicBezTo>
                    <a:pt x="852" y="387"/>
                    <a:pt x="852" y="387"/>
                    <a:pt x="852" y="387"/>
                  </a:cubicBezTo>
                  <a:cubicBezTo>
                    <a:pt x="844" y="387"/>
                    <a:pt x="844" y="387"/>
                    <a:pt x="844" y="387"/>
                  </a:cubicBezTo>
                  <a:cubicBezTo>
                    <a:pt x="820" y="461"/>
                    <a:pt x="820" y="461"/>
                    <a:pt x="820" y="461"/>
                  </a:cubicBezTo>
                  <a:lnTo>
                    <a:pt x="828" y="461"/>
                  </a:lnTo>
                  <a:close/>
                  <a:moveTo>
                    <a:pt x="848" y="399"/>
                  </a:moveTo>
                  <a:cubicBezTo>
                    <a:pt x="860" y="437"/>
                    <a:pt x="860" y="437"/>
                    <a:pt x="860" y="437"/>
                  </a:cubicBezTo>
                  <a:cubicBezTo>
                    <a:pt x="836" y="437"/>
                    <a:pt x="836" y="437"/>
                    <a:pt x="836" y="437"/>
                  </a:cubicBezTo>
                  <a:lnTo>
                    <a:pt x="848" y="399"/>
                  </a:lnTo>
                  <a:close/>
                </a:path>
              </a:pathLst>
            </a:custGeom>
            <a:solidFill>
              <a:srgbClr val="00BCE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7" name="Freeform 8">
              <a:extLst>
                <a:ext uri="{FF2B5EF4-FFF2-40B4-BE49-F238E27FC236}">
                  <a16:creationId xmlns:a16="http://schemas.microsoft.com/office/drawing/2014/main" id="{20FFE55B-686A-43C8-5C77-1BA7455A7DD5}"/>
                </a:ext>
              </a:extLst>
            </p:cNvPr>
            <p:cNvSpPr>
              <a:spLocks noEditPoints="1"/>
            </p:cNvSpPr>
            <p:nvPr userDrawn="1"/>
          </p:nvSpPr>
          <p:spPr bwMode="auto">
            <a:xfrm>
              <a:off x="819150" y="3517900"/>
              <a:ext cx="434975" cy="493713"/>
            </a:xfrm>
            <a:custGeom>
              <a:avLst/>
              <a:gdLst>
                <a:gd name="T0" fmla="*/ 2147483646 w 274"/>
                <a:gd name="T1" fmla="*/ 2147483646 h 311"/>
                <a:gd name="T2" fmla="*/ 2147483646 w 274"/>
                <a:gd name="T3" fmla="*/ 0 h 311"/>
                <a:gd name="T4" fmla="*/ 0 w 274"/>
                <a:gd name="T5" fmla="*/ 2147483646 h 311"/>
                <a:gd name="T6" fmla="*/ 2147483646 w 274"/>
                <a:gd name="T7" fmla="*/ 2147483646 h 311"/>
                <a:gd name="T8" fmla="*/ 2147483646 w 274"/>
                <a:gd name="T9" fmla="*/ 2147483646 h 311"/>
                <a:gd name="T10" fmla="*/ 2147483646 w 274"/>
                <a:gd name="T11" fmla="*/ 2147483646 h 311"/>
                <a:gd name="T12" fmla="*/ 2147483646 w 274"/>
                <a:gd name="T13" fmla="*/ 2147483646 h 311"/>
                <a:gd name="T14" fmla="*/ 2147483646 w 274"/>
                <a:gd name="T15" fmla="*/ 2147483646 h 311"/>
                <a:gd name="T16" fmla="*/ 2147483646 w 274"/>
                <a:gd name="T17" fmla="*/ 2147483646 h 311"/>
                <a:gd name="T18" fmla="*/ 2147483646 w 274"/>
                <a:gd name="T19" fmla="*/ 2147483646 h 311"/>
                <a:gd name="T20" fmla="*/ 2147483646 w 274"/>
                <a:gd name="T21" fmla="*/ 2147483646 h 311"/>
                <a:gd name="T22" fmla="*/ 2147483646 w 274"/>
                <a:gd name="T23" fmla="*/ 2147483646 h 311"/>
                <a:gd name="T24" fmla="*/ 2147483646 w 274"/>
                <a:gd name="T25" fmla="*/ 2147483646 h 311"/>
                <a:gd name="T26" fmla="*/ 2147483646 w 274"/>
                <a:gd name="T27" fmla="*/ 2147483646 h 311"/>
                <a:gd name="T28" fmla="*/ 2147483646 w 274"/>
                <a:gd name="T29" fmla="*/ 2147483646 h 311"/>
                <a:gd name="T30" fmla="*/ 2147483646 w 274"/>
                <a:gd name="T31" fmla="*/ 2147483646 h 311"/>
                <a:gd name="T32" fmla="*/ 2147483646 w 274"/>
                <a:gd name="T33" fmla="*/ 2147483646 h 311"/>
                <a:gd name="T34" fmla="*/ 2147483646 w 274"/>
                <a:gd name="T35" fmla="*/ 2147483646 h 311"/>
                <a:gd name="T36" fmla="*/ 2147483646 w 274"/>
                <a:gd name="T37" fmla="*/ 2147483646 h 311"/>
                <a:gd name="T38" fmla="*/ 2147483646 w 274"/>
                <a:gd name="T39" fmla="*/ 2147483646 h 311"/>
                <a:gd name="T40" fmla="*/ 2147483646 w 274"/>
                <a:gd name="T41" fmla="*/ 2147483646 h 311"/>
                <a:gd name="T42" fmla="*/ 2147483646 w 274"/>
                <a:gd name="T43" fmla="*/ 2147483646 h 311"/>
                <a:gd name="T44" fmla="*/ 2147483646 w 274"/>
                <a:gd name="T45" fmla="*/ 2147483646 h 311"/>
                <a:gd name="T46" fmla="*/ 2147483646 w 274"/>
                <a:gd name="T47" fmla="*/ 2147483646 h 311"/>
                <a:gd name="T48" fmla="*/ 2147483646 w 274"/>
                <a:gd name="T49" fmla="*/ 2147483646 h 311"/>
                <a:gd name="T50" fmla="*/ 2147483646 w 274"/>
                <a:gd name="T51" fmla="*/ 2147483646 h 311"/>
                <a:gd name="T52" fmla="*/ 2147483646 w 274"/>
                <a:gd name="T53" fmla="*/ 2147483646 h 311"/>
                <a:gd name="T54" fmla="*/ 2147483646 w 274"/>
                <a:gd name="T55" fmla="*/ 2147483646 h 311"/>
                <a:gd name="T56" fmla="*/ 2147483646 w 274"/>
                <a:gd name="T57" fmla="*/ 2147483646 h 311"/>
                <a:gd name="T58" fmla="*/ 2147483646 w 274"/>
                <a:gd name="T59" fmla="*/ 2147483646 h 311"/>
                <a:gd name="T60" fmla="*/ 2147483646 w 274"/>
                <a:gd name="T61" fmla="*/ 2147483646 h 311"/>
                <a:gd name="T62" fmla="*/ 2147483646 w 274"/>
                <a:gd name="T63" fmla="*/ 2147483646 h 311"/>
                <a:gd name="T64" fmla="*/ 2147483646 w 274"/>
                <a:gd name="T65" fmla="*/ 2147483646 h 311"/>
                <a:gd name="T66" fmla="*/ 2147483646 w 274"/>
                <a:gd name="T67" fmla="*/ 2147483646 h 311"/>
                <a:gd name="T68" fmla="*/ 2147483646 w 274"/>
                <a:gd name="T69" fmla="*/ 2147483646 h 311"/>
                <a:gd name="T70" fmla="*/ 2147483646 w 274"/>
                <a:gd name="T71" fmla="*/ 2147483646 h 311"/>
                <a:gd name="T72" fmla="*/ 2147483646 w 274"/>
                <a:gd name="T73" fmla="*/ 2147483646 h 311"/>
                <a:gd name="T74" fmla="*/ 2147483646 w 274"/>
                <a:gd name="T75" fmla="*/ 2147483646 h 311"/>
                <a:gd name="T76" fmla="*/ 2147483646 w 274"/>
                <a:gd name="T77" fmla="*/ 2147483646 h 311"/>
                <a:gd name="T78" fmla="*/ 2147483646 w 274"/>
                <a:gd name="T79" fmla="*/ 2147483646 h 311"/>
                <a:gd name="T80" fmla="*/ 2147483646 w 274"/>
                <a:gd name="T81" fmla="*/ 2147483646 h 311"/>
                <a:gd name="T82" fmla="*/ 2147483646 w 274"/>
                <a:gd name="T83" fmla="*/ 2147483646 h 311"/>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274" h="311">
                  <a:moveTo>
                    <a:pt x="274" y="155"/>
                  </a:moveTo>
                  <a:lnTo>
                    <a:pt x="137" y="0"/>
                  </a:lnTo>
                  <a:lnTo>
                    <a:pt x="0" y="155"/>
                  </a:lnTo>
                  <a:lnTo>
                    <a:pt x="137" y="311"/>
                  </a:lnTo>
                  <a:lnTo>
                    <a:pt x="274" y="155"/>
                  </a:lnTo>
                  <a:close/>
                  <a:moveTo>
                    <a:pt x="111" y="258"/>
                  </a:moveTo>
                  <a:lnTo>
                    <a:pt x="164" y="258"/>
                  </a:lnTo>
                  <a:lnTo>
                    <a:pt x="137" y="288"/>
                  </a:lnTo>
                  <a:lnTo>
                    <a:pt x="111" y="258"/>
                  </a:lnTo>
                  <a:close/>
                  <a:moveTo>
                    <a:pt x="183" y="147"/>
                  </a:moveTo>
                  <a:lnTo>
                    <a:pt x="137" y="95"/>
                  </a:lnTo>
                  <a:lnTo>
                    <a:pt x="91" y="147"/>
                  </a:lnTo>
                  <a:lnTo>
                    <a:pt x="69" y="147"/>
                  </a:lnTo>
                  <a:lnTo>
                    <a:pt x="137" y="70"/>
                  </a:lnTo>
                  <a:lnTo>
                    <a:pt x="205" y="147"/>
                  </a:lnTo>
                  <a:lnTo>
                    <a:pt x="183" y="147"/>
                  </a:lnTo>
                  <a:close/>
                  <a:moveTo>
                    <a:pt x="164" y="147"/>
                  </a:moveTo>
                  <a:lnTo>
                    <a:pt x="111" y="147"/>
                  </a:lnTo>
                  <a:lnTo>
                    <a:pt x="137" y="117"/>
                  </a:lnTo>
                  <a:lnTo>
                    <a:pt x="164" y="147"/>
                  </a:lnTo>
                  <a:close/>
                  <a:moveTo>
                    <a:pt x="247" y="162"/>
                  </a:moveTo>
                  <a:lnTo>
                    <a:pt x="232" y="179"/>
                  </a:lnTo>
                  <a:lnTo>
                    <a:pt x="42" y="179"/>
                  </a:lnTo>
                  <a:lnTo>
                    <a:pt x="27" y="162"/>
                  </a:lnTo>
                  <a:lnTo>
                    <a:pt x="247" y="162"/>
                  </a:lnTo>
                  <a:close/>
                  <a:moveTo>
                    <a:pt x="219" y="194"/>
                  </a:moveTo>
                  <a:lnTo>
                    <a:pt x="204" y="211"/>
                  </a:lnTo>
                  <a:lnTo>
                    <a:pt x="70" y="211"/>
                  </a:lnTo>
                  <a:lnTo>
                    <a:pt x="55" y="194"/>
                  </a:lnTo>
                  <a:lnTo>
                    <a:pt x="219" y="194"/>
                  </a:lnTo>
                  <a:close/>
                  <a:moveTo>
                    <a:pt x="191" y="226"/>
                  </a:moveTo>
                  <a:lnTo>
                    <a:pt x="177" y="243"/>
                  </a:lnTo>
                  <a:lnTo>
                    <a:pt x="97" y="243"/>
                  </a:lnTo>
                  <a:lnTo>
                    <a:pt x="83" y="226"/>
                  </a:lnTo>
                  <a:lnTo>
                    <a:pt x="191" y="226"/>
                  </a:lnTo>
                  <a:close/>
                  <a:moveTo>
                    <a:pt x="247" y="147"/>
                  </a:moveTo>
                  <a:lnTo>
                    <a:pt x="225" y="147"/>
                  </a:lnTo>
                  <a:lnTo>
                    <a:pt x="137" y="47"/>
                  </a:lnTo>
                  <a:lnTo>
                    <a:pt x="49" y="147"/>
                  </a:lnTo>
                  <a:lnTo>
                    <a:pt x="27" y="147"/>
                  </a:lnTo>
                  <a:lnTo>
                    <a:pt x="137" y="22"/>
                  </a:lnTo>
                  <a:lnTo>
                    <a:pt x="247" y="14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grpSp>
      <p:pic>
        <p:nvPicPr>
          <p:cNvPr id="8" name="Picture 10">
            <a:extLst>
              <a:ext uri="{FF2B5EF4-FFF2-40B4-BE49-F238E27FC236}">
                <a16:creationId xmlns:a16="http://schemas.microsoft.com/office/drawing/2014/main" id="{AB04CB40-A288-E050-F98F-B66328E756BD}"/>
              </a:ext>
            </a:extLst>
          </p:cNvPr>
          <p:cNvPicPr>
            <a:picLocks noChangeAspect="1"/>
          </p:cNvPicPr>
          <p:nvPr userDrawn="1"/>
        </p:nvPicPr>
        <p:blipFill>
          <a:blip r:embed="rId3">
            <a:extLst>
              <a:ext uri="{28A0092B-C50C-407E-A947-70E740481C1C}">
                <a14:useLocalDpi xmlns:a14="http://schemas.microsoft.com/office/drawing/2010/main"/>
              </a:ext>
            </a:extLst>
          </a:blip>
          <a:srcRect/>
          <a:stretch>
            <a:fillRect/>
          </a:stretch>
        </p:blipFill>
        <p:spPr bwMode="auto">
          <a:xfrm>
            <a:off x="7399338" y="871538"/>
            <a:ext cx="1744662" cy="548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0">
            <a:extLst>
              <a:ext uri="{FF2B5EF4-FFF2-40B4-BE49-F238E27FC236}">
                <a16:creationId xmlns:a16="http://schemas.microsoft.com/office/drawing/2014/main" id="{C9085AD4-E91E-C1B1-358E-7FFD061FBB01}"/>
              </a:ext>
            </a:extLst>
          </p:cNvPr>
          <p:cNvPicPr>
            <a:picLocks noChangeAspect="1"/>
          </p:cNvPicPr>
          <p:nvPr userDrawn="1"/>
        </p:nvPicPr>
        <p:blipFill>
          <a:blip r:embed="rId4">
            <a:extLst>
              <a:ext uri="{28A0092B-C50C-407E-A947-70E740481C1C}">
                <a14:useLocalDpi xmlns:a14="http://schemas.microsoft.com/office/drawing/2010/main"/>
              </a:ext>
            </a:extLst>
          </a:blip>
          <a:srcRect/>
          <a:stretch>
            <a:fillRect/>
          </a:stretch>
        </p:blipFill>
        <p:spPr bwMode="auto">
          <a:xfrm>
            <a:off x="-9525" y="-1243013"/>
            <a:ext cx="1744663" cy="5491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279038" y="1727945"/>
            <a:ext cx="6585924" cy="1122829"/>
          </a:xfrm>
        </p:spPr>
        <p:txBody>
          <a:bodyPr anchor="b"/>
          <a:lstStyle>
            <a:lvl1pPr marL="0" algn="ctr" defTabSz="457200" rtl="0" eaLnBrk="1" latinLnBrk="0" hangingPunct="1">
              <a:lnSpc>
                <a:spcPct val="95000"/>
              </a:lnSpc>
              <a:spcBef>
                <a:spcPct val="0"/>
              </a:spcBef>
              <a:spcAft>
                <a:spcPts val="400"/>
              </a:spcAft>
              <a:buNone/>
              <a:defRPr lang="en-US" sz="3600" b="0" kern="1200" dirty="0">
                <a:solidFill>
                  <a:schemeClr val="bg1"/>
                </a:solidFill>
                <a:latin typeface="Arial" panose="020B0604020202020204" pitchFamily="34" charset="0"/>
                <a:ea typeface="+mj-ea"/>
                <a:cs typeface="Arial" panose="020B0604020202020204" pitchFamily="34" charset="0"/>
              </a:defRPr>
            </a:lvl1pPr>
          </a:lstStyle>
          <a:p>
            <a:r>
              <a:rPr lang="en-US"/>
              <a:t>Click to edit Master title style</a:t>
            </a:r>
          </a:p>
        </p:txBody>
      </p:sp>
      <p:sp>
        <p:nvSpPr>
          <p:cNvPr id="10" name="Subtitle 2"/>
          <p:cNvSpPr>
            <a:spLocks noGrp="1"/>
          </p:cNvSpPr>
          <p:nvPr>
            <p:ph type="subTitle" idx="1"/>
          </p:nvPr>
        </p:nvSpPr>
        <p:spPr>
          <a:xfrm>
            <a:off x="3449170" y="3102923"/>
            <a:ext cx="2212042" cy="453824"/>
          </a:xfrm>
        </p:spPr>
        <p:txBody>
          <a:bodyPr/>
          <a:lstStyle>
            <a:lvl1pPr marL="0" indent="0" algn="ctr">
              <a:lnSpc>
                <a:spcPct val="100000"/>
              </a:lnSpc>
              <a:spcBef>
                <a:spcPts val="0"/>
              </a:spcBef>
              <a:spcAft>
                <a:spcPts val="600"/>
              </a:spcAft>
              <a:buNone/>
              <a:defRPr sz="1200" b="0">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11" name="Footer Placeholder 4">
            <a:extLst>
              <a:ext uri="{FF2B5EF4-FFF2-40B4-BE49-F238E27FC236}">
                <a16:creationId xmlns:a16="http://schemas.microsoft.com/office/drawing/2014/main" id="{E6A7B674-3635-89EE-7387-358294DA87AE}"/>
              </a:ext>
            </a:extLst>
          </p:cNvPr>
          <p:cNvSpPr>
            <a:spLocks noGrp="1"/>
          </p:cNvSpPr>
          <p:nvPr>
            <p:ph type="ftr" sz="quarter" idx="10"/>
          </p:nvPr>
        </p:nvSpPr>
        <p:spPr/>
        <p:txBody>
          <a:bodyPr/>
          <a:lstStyle>
            <a:lvl1pPr>
              <a:defRPr/>
            </a:lvl1pPr>
          </a:lstStyle>
          <a:p>
            <a:pPr>
              <a:defRPr/>
            </a:pPr>
            <a:r>
              <a:rPr lang="en-US"/>
              <a:t>SECTION TITLE</a:t>
            </a:r>
          </a:p>
        </p:txBody>
      </p:sp>
      <p:sp>
        <p:nvSpPr>
          <p:cNvPr id="12" name="Slide Number Placeholder 5">
            <a:extLst>
              <a:ext uri="{FF2B5EF4-FFF2-40B4-BE49-F238E27FC236}">
                <a16:creationId xmlns:a16="http://schemas.microsoft.com/office/drawing/2014/main" id="{EDE1462C-746A-1D5A-4B9F-A679AA0E7F14}"/>
              </a:ext>
            </a:extLst>
          </p:cNvPr>
          <p:cNvSpPr>
            <a:spLocks noGrp="1"/>
          </p:cNvSpPr>
          <p:nvPr>
            <p:ph type="sldNum" sz="quarter" idx="11"/>
          </p:nvPr>
        </p:nvSpPr>
        <p:spPr>
          <a:xfrm>
            <a:off x="574675" y="4700588"/>
            <a:ext cx="368300" cy="273050"/>
          </a:xfrm>
        </p:spPr>
        <p:txBody>
          <a:bodyPr/>
          <a:lstStyle>
            <a:lvl1pPr>
              <a:defRPr/>
            </a:lvl1pPr>
          </a:lstStyle>
          <a:p>
            <a:fld id="{855EF611-6784-421E-863B-AE9BCBA269DD}" type="slidenum">
              <a:rPr lang="en-US" altLang="en-US"/>
              <a:pPr/>
              <a:t>‹#›</a:t>
            </a:fld>
            <a:endParaRPr lang="en-US" altLang="en-US"/>
          </a:p>
        </p:txBody>
      </p:sp>
    </p:spTree>
    <p:extLst>
      <p:ext uri="{BB962C8B-B14F-4D97-AF65-F5344CB8AC3E}">
        <p14:creationId xmlns:p14="http://schemas.microsoft.com/office/powerpoint/2010/main" val="2967379384"/>
      </p:ext>
    </p:extLst>
  </p:cSld>
  <p:clrMapOvr>
    <a:masterClrMapping/>
  </p:clrMapOvr>
  <p:transition spd="slow">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2_Section Divider - Image">
    <p:spTree>
      <p:nvGrpSpPr>
        <p:cNvPr id="1" name=""/>
        <p:cNvGrpSpPr/>
        <p:nvPr/>
      </p:nvGrpSpPr>
      <p:grpSpPr>
        <a:xfrm>
          <a:off x="0" y="0"/>
          <a:ext cx="0" cy="0"/>
          <a:chOff x="0" y="0"/>
          <a:chExt cx="0" cy="0"/>
        </a:xfrm>
      </p:grpSpPr>
      <p:pic>
        <p:nvPicPr>
          <p:cNvPr id="4" name="Picture 6">
            <a:extLst>
              <a:ext uri="{FF2B5EF4-FFF2-40B4-BE49-F238E27FC236}">
                <a16:creationId xmlns:a16="http://schemas.microsoft.com/office/drawing/2014/main" id="{91A16EFC-B78A-CEAD-C262-E8D99463E4C6}"/>
              </a:ext>
            </a:extLst>
          </p:cNvPr>
          <p:cNvPicPr>
            <a:picLocks noChangeAspect="1"/>
          </p:cNvPicPr>
          <p:nvPr userDrawn="1"/>
        </p:nvPicPr>
        <p:blipFill>
          <a:blip r:embed="rId2" cstate="hqprint">
            <a:extLst>
              <a:ext uri="{28A0092B-C50C-407E-A947-70E740481C1C}">
                <a14:useLocalDpi xmlns:a14="http://schemas.microsoft.com/office/drawing/2010/main"/>
              </a:ext>
            </a:extLst>
          </a:blip>
          <a:srcRect b="-60"/>
          <a:stretch>
            <a:fillRect/>
          </a:stretch>
        </p:blipFill>
        <p:spPr bwMode="auto">
          <a:xfrm>
            <a:off x="0" y="-36513"/>
            <a:ext cx="9132888" cy="5203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Group 8">
            <a:extLst>
              <a:ext uri="{FF2B5EF4-FFF2-40B4-BE49-F238E27FC236}">
                <a16:creationId xmlns:a16="http://schemas.microsoft.com/office/drawing/2014/main" id="{5D96DAD9-94F6-38AA-4B40-3C00D62C4ABC}"/>
              </a:ext>
            </a:extLst>
          </p:cNvPr>
          <p:cNvGrpSpPr>
            <a:grpSpLocks/>
          </p:cNvGrpSpPr>
          <p:nvPr userDrawn="1"/>
        </p:nvGrpSpPr>
        <p:grpSpPr bwMode="auto">
          <a:xfrm>
            <a:off x="7415213" y="4538663"/>
            <a:ext cx="1009650" cy="387350"/>
            <a:chOff x="819150" y="3517900"/>
            <a:chExt cx="1285875" cy="493713"/>
          </a:xfrm>
        </p:grpSpPr>
        <p:sp>
          <p:nvSpPr>
            <p:cNvPr id="6" name="Freeform 7">
              <a:extLst>
                <a:ext uri="{FF2B5EF4-FFF2-40B4-BE49-F238E27FC236}">
                  <a16:creationId xmlns:a16="http://schemas.microsoft.com/office/drawing/2014/main" id="{A06B4598-D84F-3274-17BF-C25C298003F4}"/>
                </a:ext>
              </a:extLst>
            </p:cNvPr>
            <p:cNvSpPr>
              <a:spLocks noEditPoints="1"/>
            </p:cNvSpPr>
            <p:nvPr userDrawn="1"/>
          </p:nvSpPr>
          <p:spPr bwMode="auto">
            <a:xfrm>
              <a:off x="1343025" y="3640138"/>
              <a:ext cx="762000" cy="296863"/>
            </a:xfrm>
            <a:custGeom>
              <a:avLst/>
              <a:gdLst>
                <a:gd name="T0" fmla="*/ 2147483646 w 1184"/>
                <a:gd name="T1" fmla="*/ 2147483646 h 462"/>
                <a:gd name="T2" fmla="*/ 2147483646 w 1184"/>
                <a:gd name="T3" fmla="*/ 2147483646 h 462"/>
                <a:gd name="T4" fmla="*/ 2147483646 w 1184"/>
                <a:gd name="T5" fmla="*/ 2147483646 h 462"/>
                <a:gd name="T6" fmla="*/ 2147483646 w 1184"/>
                <a:gd name="T7" fmla="*/ 0 h 462"/>
                <a:gd name="T8" fmla="*/ 2147483646 w 1184"/>
                <a:gd name="T9" fmla="*/ 2147483646 h 462"/>
                <a:gd name="T10" fmla="*/ 2147483646 w 1184"/>
                <a:gd name="T11" fmla="*/ 2147483646 h 462"/>
                <a:gd name="T12" fmla="*/ 2147483646 w 1184"/>
                <a:gd name="T13" fmla="*/ 2147483646 h 462"/>
                <a:gd name="T14" fmla="*/ 2147483646 w 1184"/>
                <a:gd name="T15" fmla="*/ 2147483646 h 462"/>
                <a:gd name="T16" fmla="*/ 2147483646 w 1184"/>
                <a:gd name="T17" fmla="*/ 2147483646 h 462"/>
                <a:gd name="T18" fmla="*/ 2147483646 w 1184"/>
                <a:gd name="T19" fmla="*/ 2147483646 h 462"/>
                <a:gd name="T20" fmla="*/ 2147483646 w 1184"/>
                <a:gd name="T21" fmla="*/ 2147483646 h 462"/>
                <a:gd name="T22" fmla="*/ 2147483646 w 1184"/>
                <a:gd name="T23" fmla="*/ 2147483646 h 462"/>
                <a:gd name="T24" fmla="*/ 2147483646 w 1184"/>
                <a:gd name="T25" fmla="*/ 2147483646 h 462"/>
                <a:gd name="T26" fmla="*/ 2147483646 w 1184"/>
                <a:gd name="T27" fmla="*/ 2147483646 h 462"/>
                <a:gd name="T28" fmla="*/ 2147483646 w 1184"/>
                <a:gd name="T29" fmla="*/ 2147483646 h 462"/>
                <a:gd name="T30" fmla="*/ 2147483646 w 1184"/>
                <a:gd name="T31" fmla="*/ 2147483646 h 462"/>
                <a:gd name="T32" fmla="*/ 2147483646 w 1184"/>
                <a:gd name="T33" fmla="*/ 2147483646 h 462"/>
                <a:gd name="T34" fmla="*/ 2147483646 w 1184"/>
                <a:gd name="T35" fmla="*/ 2147483646 h 462"/>
                <a:gd name="T36" fmla="*/ 2147483646 w 1184"/>
                <a:gd name="T37" fmla="*/ 2147483646 h 462"/>
                <a:gd name="T38" fmla="*/ 2147483646 w 1184"/>
                <a:gd name="T39" fmla="*/ 2147483646 h 462"/>
                <a:gd name="T40" fmla="*/ 2147483646 w 1184"/>
                <a:gd name="T41" fmla="*/ 2147483646 h 462"/>
                <a:gd name="T42" fmla="*/ 2147483646 w 1184"/>
                <a:gd name="T43" fmla="*/ 2147483646 h 462"/>
                <a:gd name="T44" fmla="*/ 2147483646 w 1184"/>
                <a:gd name="T45" fmla="*/ 2147483646 h 462"/>
                <a:gd name="T46" fmla="*/ 2147483646 w 1184"/>
                <a:gd name="T47" fmla="*/ 2147483646 h 462"/>
                <a:gd name="T48" fmla="*/ 2147483646 w 1184"/>
                <a:gd name="T49" fmla="*/ 2147483646 h 462"/>
                <a:gd name="T50" fmla="*/ 2147483646 w 1184"/>
                <a:gd name="T51" fmla="*/ 2147483646 h 462"/>
                <a:gd name="T52" fmla="*/ 2147483646 w 1184"/>
                <a:gd name="T53" fmla="*/ 2147483646 h 462"/>
                <a:gd name="T54" fmla="*/ 2147483646 w 1184"/>
                <a:gd name="T55" fmla="*/ 2147483646 h 462"/>
                <a:gd name="T56" fmla="*/ 2147483646 w 1184"/>
                <a:gd name="T57" fmla="*/ 2147483646 h 462"/>
                <a:gd name="T58" fmla="*/ 2147483646 w 1184"/>
                <a:gd name="T59" fmla="*/ 2147483646 h 462"/>
                <a:gd name="T60" fmla="*/ 2147483646 w 1184"/>
                <a:gd name="T61" fmla="*/ 2147483646 h 462"/>
                <a:gd name="T62" fmla="*/ 2147483646 w 1184"/>
                <a:gd name="T63" fmla="*/ 2147483646 h 462"/>
                <a:gd name="T64" fmla="*/ 2147483646 w 1184"/>
                <a:gd name="T65" fmla="*/ 2147483646 h 462"/>
                <a:gd name="T66" fmla="*/ 2147483646 w 1184"/>
                <a:gd name="T67" fmla="*/ 2147483646 h 462"/>
                <a:gd name="T68" fmla="*/ 2147483646 w 1184"/>
                <a:gd name="T69" fmla="*/ 2147483646 h 462"/>
                <a:gd name="T70" fmla="*/ 2147483646 w 1184"/>
                <a:gd name="T71" fmla="*/ 2147483646 h 462"/>
                <a:gd name="T72" fmla="*/ 2147483646 w 1184"/>
                <a:gd name="T73" fmla="*/ 2147483646 h 462"/>
                <a:gd name="T74" fmla="*/ 2147483646 w 1184"/>
                <a:gd name="T75" fmla="*/ 2147483646 h 462"/>
                <a:gd name="T76" fmla="*/ 2147483646 w 1184"/>
                <a:gd name="T77" fmla="*/ 2147483646 h 462"/>
                <a:gd name="T78" fmla="*/ 2147483646 w 1184"/>
                <a:gd name="T79" fmla="*/ 2147483646 h 462"/>
                <a:gd name="T80" fmla="*/ 2147483646 w 1184"/>
                <a:gd name="T81" fmla="*/ 2147483646 h 462"/>
                <a:gd name="T82" fmla="*/ 2147483646 w 1184"/>
                <a:gd name="T83" fmla="*/ 2147483646 h 462"/>
                <a:gd name="T84" fmla="*/ 2147483646 w 1184"/>
                <a:gd name="T85" fmla="*/ 2147483646 h 462"/>
                <a:gd name="T86" fmla="*/ 2147483646 w 1184"/>
                <a:gd name="T87" fmla="*/ 2147483646 h 462"/>
                <a:gd name="T88" fmla="*/ 2147483646 w 1184"/>
                <a:gd name="T89" fmla="*/ 2147483646 h 462"/>
                <a:gd name="T90" fmla="*/ 2147483646 w 1184"/>
                <a:gd name="T91" fmla="*/ 2147483646 h 462"/>
                <a:gd name="T92" fmla="*/ 2147483646 w 1184"/>
                <a:gd name="T93" fmla="*/ 2147483646 h 462"/>
                <a:gd name="T94" fmla="*/ 2147483646 w 1184"/>
                <a:gd name="T95" fmla="*/ 2147483646 h 462"/>
                <a:gd name="T96" fmla="*/ 2147483646 w 1184"/>
                <a:gd name="T97" fmla="*/ 2147483646 h 462"/>
                <a:gd name="T98" fmla="*/ 2147483646 w 1184"/>
                <a:gd name="T99" fmla="*/ 2147483646 h 462"/>
                <a:gd name="T100" fmla="*/ 2147483646 w 1184"/>
                <a:gd name="T101" fmla="*/ 2147483646 h 462"/>
                <a:gd name="T102" fmla="*/ 2147483646 w 1184"/>
                <a:gd name="T103" fmla="*/ 2147483646 h 462"/>
                <a:gd name="T104" fmla="*/ 2147483646 w 1184"/>
                <a:gd name="T105" fmla="*/ 2147483646 h 462"/>
                <a:gd name="T106" fmla="*/ 2147483646 w 1184"/>
                <a:gd name="T107" fmla="*/ 2147483646 h 462"/>
                <a:gd name="T108" fmla="*/ 2147483646 w 1184"/>
                <a:gd name="T109" fmla="*/ 2147483646 h 462"/>
                <a:gd name="T110" fmla="*/ 2147483646 w 1184"/>
                <a:gd name="T111" fmla="*/ 2147483646 h 462"/>
                <a:gd name="T112" fmla="*/ 2147483646 w 1184"/>
                <a:gd name="T113" fmla="*/ 2147483646 h 462"/>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1184" h="462">
                  <a:moveTo>
                    <a:pt x="17" y="70"/>
                  </a:moveTo>
                  <a:cubicBezTo>
                    <a:pt x="17" y="114"/>
                    <a:pt x="17" y="114"/>
                    <a:pt x="17" y="114"/>
                  </a:cubicBezTo>
                  <a:cubicBezTo>
                    <a:pt x="76" y="114"/>
                    <a:pt x="76" y="114"/>
                    <a:pt x="76" y="114"/>
                  </a:cubicBezTo>
                  <a:cubicBezTo>
                    <a:pt x="76" y="127"/>
                    <a:pt x="76" y="127"/>
                    <a:pt x="76" y="127"/>
                  </a:cubicBezTo>
                  <a:cubicBezTo>
                    <a:pt x="3" y="127"/>
                    <a:pt x="3" y="127"/>
                    <a:pt x="3" y="127"/>
                  </a:cubicBezTo>
                  <a:cubicBezTo>
                    <a:pt x="3" y="2"/>
                    <a:pt x="3" y="2"/>
                    <a:pt x="3" y="2"/>
                  </a:cubicBezTo>
                  <a:cubicBezTo>
                    <a:pt x="74" y="2"/>
                    <a:pt x="74" y="2"/>
                    <a:pt x="74" y="2"/>
                  </a:cubicBezTo>
                  <a:cubicBezTo>
                    <a:pt x="74" y="15"/>
                    <a:pt x="74" y="15"/>
                    <a:pt x="74" y="15"/>
                  </a:cubicBezTo>
                  <a:cubicBezTo>
                    <a:pt x="17" y="15"/>
                    <a:pt x="17" y="15"/>
                    <a:pt x="17" y="15"/>
                  </a:cubicBezTo>
                  <a:cubicBezTo>
                    <a:pt x="17" y="57"/>
                    <a:pt x="17" y="57"/>
                    <a:pt x="17" y="57"/>
                  </a:cubicBezTo>
                  <a:cubicBezTo>
                    <a:pt x="69" y="57"/>
                    <a:pt x="69" y="57"/>
                    <a:pt x="69" y="57"/>
                  </a:cubicBezTo>
                  <a:cubicBezTo>
                    <a:pt x="69" y="70"/>
                    <a:pt x="69" y="70"/>
                    <a:pt x="69" y="70"/>
                  </a:cubicBezTo>
                  <a:lnTo>
                    <a:pt x="17" y="70"/>
                  </a:lnTo>
                  <a:close/>
                  <a:moveTo>
                    <a:pt x="186" y="2"/>
                  </a:moveTo>
                  <a:cubicBezTo>
                    <a:pt x="172" y="2"/>
                    <a:pt x="172" y="2"/>
                    <a:pt x="172" y="2"/>
                  </a:cubicBezTo>
                  <a:cubicBezTo>
                    <a:pt x="172" y="97"/>
                    <a:pt x="172" y="97"/>
                    <a:pt x="172" y="97"/>
                  </a:cubicBezTo>
                  <a:cubicBezTo>
                    <a:pt x="119" y="2"/>
                    <a:pt x="119" y="2"/>
                    <a:pt x="119" y="2"/>
                  </a:cubicBezTo>
                  <a:cubicBezTo>
                    <a:pt x="106" y="2"/>
                    <a:pt x="106" y="2"/>
                    <a:pt x="106" y="2"/>
                  </a:cubicBezTo>
                  <a:cubicBezTo>
                    <a:pt x="106" y="127"/>
                    <a:pt x="106" y="127"/>
                    <a:pt x="106" y="127"/>
                  </a:cubicBezTo>
                  <a:cubicBezTo>
                    <a:pt x="120" y="127"/>
                    <a:pt x="120" y="127"/>
                    <a:pt x="120" y="127"/>
                  </a:cubicBezTo>
                  <a:cubicBezTo>
                    <a:pt x="120" y="31"/>
                    <a:pt x="120" y="31"/>
                    <a:pt x="120" y="31"/>
                  </a:cubicBezTo>
                  <a:cubicBezTo>
                    <a:pt x="174" y="127"/>
                    <a:pt x="174" y="127"/>
                    <a:pt x="174" y="127"/>
                  </a:cubicBezTo>
                  <a:cubicBezTo>
                    <a:pt x="186" y="127"/>
                    <a:pt x="186" y="127"/>
                    <a:pt x="186" y="127"/>
                  </a:cubicBezTo>
                  <a:lnTo>
                    <a:pt x="186" y="2"/>
                  </a:lnTo>
                  <a:close/>
                  <a:moveTo>
                    <a:pt x="262" y="78"/>
                  </a:moveTo>
                  <a:cubicBezTo>
                    <a:pt x="285" y="78"/>
                    <a:pt x="285" y="78"/>
                    <a:pt x="285" y="78"/>
                  </a:cubicBezTo>
                  <a:cubicBezTo>
                    <a:pt x="285" y="91"/>
                    <a:pt x="285" y="91"/>
                    <a:pt x="285" y="91"/>
                  </a:cubicBezTo>
                  <a:cubicBezTo>
                    <a:pt x="285" y="106"/>
                    <a:pt x="276" y="116"/>
                    <a:pt x="259" y="116"/>
                  </a:cubicBezTo>
                  <a:cubicBezTo>
                    <a:pt x="242" y="116"/>
                    <a:pt x="232" y="105"/>
                    <a:pt x="232" y="89"/>
                  </a:cubicBezTo>
                  <a:cubicBezTo>
                    <a:pt x="232" y="40"/>
                    <a:pt x="232" y="40"/>
                    <a:pt x="232" y="40"/>
                  </a:cubicBezTo>
                  <a:cubicBezTo>
                    <a:pt x="232" y="25"/>
                    <a:pt x="242" y="13"/>
                    <a:pt x="259" y="13"/>
                  </a:cubicBezTo>
                  <a:cubicBezTo>
                    <a:pt x="276" y="13"/>
                    <a:pt x="285" y="23"/>
                    <a:pt x="285" y="36"/>
                  </a:cubicBezTo>
                  <a:cubicBezTo>
                    <a:pt x="285" y="39"/>
                    <a:pt x="285" y="39"/>
                    <a:pt x="285" y="39"/>
                  </a:cubicBezTo>
                  <a:cubicBezTo>
                    <a:pt x="299" y="39"/>
                    <a:pt x="299" y="39"/>
                    <a:pt x="299" y="39"/>
                  </a:cubicBezTo>
                  <a:cubicBezTo>
                    <a:pt x="299" y="36"/>
                    <a:pt x="299" y="36"/>
                    <a:pt x="299" y="36"/>
                  </a:cubicBezTo>
                  <a:cubicBezTo>
                    <a:pt x="299" y="14"/>
                    <a:pt x="283" y="0"/>
                    <a:pt x="259" y="0"/>
                  </a:cubicBezTo>
                  <a:cubicBezTo>
                    <a:pt x="234" y="0"/>
                    <a:pt x="218" y="16"/>
                    <a:pt x="218" y="40"/>
                  </a:cubicBezTo>
                  <a:cubicBezTo>
                    <a:pt x="218" y="89"/>
                    <a:pt x="218" y="89"/>
                    <a:pt x="218" y="89"/>
                  </a:cubicBezTo>
                  <a:cubicBezTo>
                    <a:pt x="218" y="114"/>
                    <a:pt x="235" y="129"/>
                    <a:pt x="259" y="129"/>
                  </a:cubicBezTo>
                  <a:cubicBezTo>
                    <a:pt x="283" y="129"/>
                    <a:pt x="299" y="114"/>
                    <a:pt x="299" y="91"/>
                  </a:cubicBezTo>
                  <a:cubicBezTo>
                    <a:pt x="299" y="66"/>
                    <a:pt x="299" y="66"/>
                    <a:pt x="299" y="66"/>
                  </a:cubicBezTo>
                  <a:cubicBezTo>
                    <a:pt x="262" y="66"/>
                    <a:pt x="262" y="66"/>
                    <a:pt x="262" y="66"/>
                  </a:cubicBezTo>
                  <a:lnTo>
                    <a:pt x="262" y="78"/>
                  </a:lnTo>
                  <a:close/>
                  <a:moveTo>
                    <a:pt x="346" y="2"/>
                  </a:moveTo>
                  <a:cubicBezTo>
                    <a:pt x="331" y="2"/>
                    <a:pt x="331" y="2"/>
                    <a:pt x="331" y="2"/>
                  </a:cubicBezTo>
                  <a:cubicBezTo>
                    <a:pt x="331" y="127"/>
                    <a:pt x="331" y="127"/>
                    <a:pt x="331" y="127"/>
                  </a:cubicBezTo>
                  <a:cubicBezTo>
                    <a:pt x="346" y="127"/>
                    <a:pt x="346" y="127"/>
                    <a:pt x="346" y="127"/>
                  </a:cubicBezTo>
                  <a:lnTo>
                    <a:pt x="346" y="2"/>
                  </a:lnTo>
                  <a:close/>
                  <a:moveTo>
                    <a:pt x="463" y="2"/>
                  </a:moveTo>
                  <a:cubicBezTo>
                    <a:pt x="449" y="2"/>
                    <a:pt x="449" y="2"/>
                    <a:pt x="449" y="2"/>
                  </a:cubicBezTo>
                  <a:cubicBezTo>
                    <a:pt x="449" y="97"/>
                    <a:pt x="449" y="97"/>
                    <a:pt x="449" y="97"/>
                  </a:cubicBezTo>
                  <a:cubicBezTo>
                    <a:pt x="396" y="2"/>
                    <a:pt x="396" y="2"/>
                    <a:pt x="396" y="2"/>
                  </a:cubicBezTo>
                  <a:cubicBezTo>
                    <a:pt x="383" y="2"/>
                    <a:pt x="383" y="2"/>
                    <a:pt x="383" y="2"/>
                  </a:cubicBezTo>
                  <a:cubicBezTo>
                    <a:pt x="383" y="127"/>
                    <a:pt x="383" y="127"/>
                    <a:pt x="383" y="127"/>
                  </a:cubicBezTo>
                  <a:cubicBezTo>
                    <a:pt x="397" y="127"/>
                    <a:pt x="397" y="127"/>
                    <a:pt x="397" y="127"/>
                  </a:cubicBezTo>
                  <a:cubicBezTo>
                    <a:pt x="397" y="31"/>
                    <a:pt x="397" y="31"/>
                    <a:pt x="397" y="31"/>
                  </a:cubicBezTo>
                  <a:cubicBezTo>
                    <a:pt x="451" y="127"/>
                    <a:pt x="451" y="127"/>
                    <a:pt x="451" y="127"/>
                  </a:cubicBezTo>
                  <a:cubicBezTo>
                    <a:pt x="463" y="127"/>
                    <a:pt x="463" y="127"/>
                    <a:pt x="463" y="127"/>
                  </a:cubicBezTo>
                  <a:lnTo>
                    <a:pt x="463" y="2"/>
                  </a:lnTo>
                  <a:close/>
                  <a:moveTo>
                    <a:pt x="564" y="70"/>
                  </a:moveTo>
                  <a:cubicBezTo>
                    <a:pt x="564" y="57"/>
                    <a:pt x="564" y="57"/>
                    <a:pt x="564" y="57"/>
                  </a:cubicBezTo>
                  <a:cubicBezTo>
                    <a:pt x="512" y="57"/>
                    <a:pt x="512" y="57"/>
                    <a:pt x="512" y="57"/>
                  </a:cubicBezTo>
                  <a:cubicBezTo>
                    <a:pt x="512" y="15"/>
                    <a:pt x="512" y="15"/>
                    <a:pt x="512" y="15"/>
                  </a:cubicBezTo>
                  <a:cubicBezTo>
                    <a:pt x="569" y="15"/>
                    <a:pt x="569" y="15"/>
                    <a:pt x="569" y="15"/>
                  </a:cubicBezTo>
                  <a:cubicBezTo>
                    <a:pt x="569" y="2"/>
                    <a:pt x="569" y="2"/>
                    <a:pt x="569" y="2"/>
                  </a:cubicBezTo>
                  <a:cubicBezTo>
                    <a:pt x="498" y="2"/>
                    <a:pt x="498" y="2"/>
                    <a:pt x="498" y="2"/>
                  </a:cubicBezTo>
                  <a:cubicBezTo>
                    <a:pt x="498" y="127"/>
                    <a:pt x="498" y="127"/>
                    <a:pt x="498" y="127"/>
                  </a:cubicBezTo>
                  <a:cubicBezTo>
                    <a:pt x="571" y="127"/>
                    <a:pt x="571" y="127"/>
                    <a:pt x="571" y="127"/>
                  </a:cubicBezTo>
                  <a:cubicBezTo>
                    <a:pt x="571" y="114"/>
                    <a:pt x="571" y="114"/>
                    <a:pt x="571" y="114"/>
                  </a:cubicBezTo>
                  <a:cubicBezTo>
                    <a:pt x="512" y="114"/>
                    <a:pt x="512" y="114"/>
                    <a:pt x="512" y="114"/>
                  </a:cubicBezTo>
                  <a:cubicBezTo>
                    <a:pt x="512" y="70"/>
                    <a:pt x="512" y="70"/>
                    <a:pt x="512" y="70"/>
                  </a:cubicBezTo>
                  <a:lnTo>
                    <a:pt x="564" y="70"/>
                  </a:lnTo>
                  <a:close/>
                  <a:moveTo>
                    <a:pt x="664" y="70"/>
                  </a:moveTo>
                  <a:cubicBezTo>
                    <a:pt x="664" y="57"/>
                    <a:pt x="664" y="57"/>
                    <a:pt x="664" y="57"/>
                  </a:cubicBezTo>
                  <a:cubicBezTo>
                    <a:pt x="612" y="57"/>
                    <a:pt x="612" y="57"/>
                    <a:pt x="612" y="57"/>
                  </a:cubicBezTo>
                  <a:cubicBezTo>
                    <a:pt x="612" y="15"/>
                    <a:pt x="612" y="15"/>
                    <a:pt x="612" y="15"/>
                  </a:cubicBezTo>
                  <a:cubicBezTo>
                    <a:pt x="669" y="15"/>
                    <a:pt x="669" y="15"/>
                    <a:pt x="669" y="15"/>
                  </a:cubicBezTo>
                  <a:cubicBezTo>
                    <a:pt x="669" y="2"/>
                    <a:pt x="669" y="2"/>
                    <a:pt x="669" y="2"/>
                  </a:cubicBezTo>
                  <a:cubicBezTo>
                    <a:pt x="597" y="2"/>
                    <a:pt x="597" y="2"/>
                    <a:pt x="597" y="2"/>
                  </a:cubicBezTo>
                  <a:cubicBezTo>
                    <a:pt x="597" y="127"/>
                    <a:pt x="597" y="127"/>
                    <a:pt x="597" y="127"/>
                  </a:cubicBezTo>
                  <a:cubicBezTo>
                    <a:pt x="670" y="127"/>
                    <a:pt x="670" y="127"/>
                    <a:pt x="670" y="127"/>
                  </a:cubicBezTo>
                  <a:cubicBezTo>
                    <a:pt x="670" y="114"/>
                    <a:pt x="670" y="114"/>
                    <a:pt x="670" y="114"/>
                  </a:cubicBezTo>
                  <a:cubicBezTo>
                    <a:pt x="612" y="114"/>
                    <a:pt x="612" y="114"/>
                    <a:pt x="612" y="114"/>
                  </a:cubicBezTo>
                  <a:cubicBezTo>
                    <a:pt x="612" y="70"/>
                    <a:pt x="612" y="70"/>
                    <a:pt x="612" y="70"/>
                  </a:cubicBezTo>
                  <a:lnTo>
                    <a:pt x="664" y="70"/>
                  </a:lnTo>
                  <a:close/>
                  <a:moveTo>
                    <a:pt x="779" y="127"/>
                  </a:moveTo>
                  <a:cubicBezTo>
                    <a:pt x="756" y="74"/>
                    <a:pt x="756" y="74"/>
                    <a:pt x="756" y="74"/>
                  </a:cubicBezTo>
                  <a:cubicBezTo>
                    <a:pt x="770" y="69"/>
                    <a:pt x="779" y="56"/>
                    <a:pt x="779" y="39"/>
                  </a:cubicBezTo>
                  <a:cubicBezTo>
                    <a:pt x="779" y="17"/>
                    <a:pt x="761" y="2"/>
                    <a:pt x="737" y="2"/>
                  </a:cubicBezTo>
                  <a:cubicBezTo>
                    <a:pt x="699" y="2"/>
                    <a:pt x="699" y="2"/>
                    <a:pt x="699" y="2"/>
                  </a:cubicBezTo>
                  <a:cubicBezTo>
                    <a:pt x="699" y="127"/>
                    <a:pt x="699" y="127"/>
                    <a:pt x="699" y="127"/>
                  </a:cubicBezTo>
                  <a:cubicBezTo>
                    <a:pt x="713" y="127"/>
                    <a:pt x="713" y="127"/>
                    <a:pt x="713" y="127"/>
                  </a:cubicBezTo>
                  <a:cubicBezTo>
                    <a:pt x="713" y="78"/>
                    <a:pt x="713" y="78"/>
                    <a:pt x="713" y="78"/>
                  </a:cubicBezTo>
                  <a:cubicBezTo>
                    <a:pt x="736" y="78"/>
                    <a:pt x="736" y="78"/>
                    <a:pt x="736" y="78"/>
                  </a:cubicBezTo>
                  <a:cubicBezTo>
                    <a:pt x="738" y="78"/>
                    <a:pt x="740" y="78"/>
                    <a:pt x="742" y="78"/>
                  </a:cubicBezTo>
                  <a:cubicBezTo>
                    <a:pt x="763" y="127"/>
                    <a:pt x="763" y="127"/>
                    <a:pt x="763" y="127"/>
                  </a:cubicBezTo>
                  <a:lnTo>
                    <a:pt x="779" y="127"/>
                  </a:lnTo>
                  <a:close/>
                  <a:moveTo>
                    <a:pt x="736" y="15"/>
                  </a:moveTo>
                  <a:cubicBezTo>
                    <a:pt x="753" y="15"/>
                    <a:pt x="764" y="25"/>
                    <a:pt x="764" y="40"/>
                  </a:cubicBezTo>
                  <a:cubicBezTo>
                    <a:pt x="764" y="55"/>
                    <a:pt x="753" y="65"/>
                    <a:pt x="736" y="65"/>
                  </a:cubicBezTo>
                  <a:cubicBezTo>
                    <a:pt x="713" y="65"/>
                    <a:pt x="713" y="65"/>
                    <a:pt x="713" y="65"/>
                  </a:cubicBezTo>
                  <a:cubicBezTo>
                    <a:pt x="713" y="15"/>
                    <a:pt x="713" y="15"/>
                    <a:pt x="713" y="15"/>
                  </a:cubicBezTo>
                  <a:lnTo>
                    <a:pt x="736" y="15"/>
                  </a:lnTo>
                  <a:close/>
                  <a:moveTo>
                    <a:pt x="881" y="38"/>
                  </a:moveTo>
                  <a:cubicBezTo>
                    <a:pt x="881" y="35"/>
                    <a:pt x="881" y="35"/>
                    <a:pt x="881" y="35"/>
                  </a:cubicBezTo>
                  <a:cubicBezTo>
                    <a:pt x="881" y="14"/>
                    <a:pt x="865" y="0"/>
                    <a:pt x="842" y="0"/>
                  </a:cubicBezTo>
                  <a:cubicBezTo>
                    <a:pt x="819" y="0"/>
                    <a:pt x="804" y="14"/>
                    <a:pt x="804" y="32"/>
                  </a:cubicBezTo>
                  <a:cubicBezTo>
                    <a:pt x="804" y="49"/>
                    <a:pt x="816" y="58"/>
                    <a:pt x="830" y="64"/>
                  </a:cubicBezTo>
                  <a:cubicBezTo>
                    <a:pt x="847" y="71"/>
                    <a:pt x="847" y="71"/>
                    <a:pt x="847" y="71"/>
                  </a:cubicBezTo>
                  <a:cubicBezTo>
                    <a:pt x="859" y="76"/>
                    <a:pt x="869" y="81"/>
                    <a:pt x="869" y="94"/>
                  </a:cubicBezTo>
                  <a:cubicBezTo>
                    <a:pt x="869" y="107"/>
                    <a:pt x="859" y="117"/>
                    <a:pt x="842" y="117"/>
                  </a:cubicBezTo>
                  <a:cubicBezTo>
                    <a:pt x="825" y="117"/>
                    <a:pt x="816" y="107"/>
                    <a:pt x="816" y="95"/>
                  </a:cubicBezTo>
                  <a:cubicBezTo>
                    <a:pt x="816" y="91"/>
                    <a:pt x="816" y="91"/>
                    <a:pt x="816" y="91"/>
                  </a:cubicBezTo>
                  <a:cubicBezTo>
                    <a:pt x="802" y="91"/>
                    <a:pt x="802" y="91"/>
                    <a:pt x="802" y="91"/>
                  </a:cubicBezTo>
                  <a:cubicBezTo>
                    <a:pt x="802" y="94"/>
                    <a:pt x="802" y="94"/>
                    <a:pt x="802" y="94"/>
                  </a:cubicBezTo>
                  <a:cubicBezTo>
                    <a:pt x="802" y="115"/>
                    <a:pt x="818" y="129"/>
                    <a:pt x="842" y="129"/>
                  </a:cubicBezTo>
                  <a:cubicBezTo>
                    <a:pt x="866" y="129"/>
                    <a:pt x="883" y="115"/>
                    <a:pt x="883" y="93"/>
                  </a:cubicBezTo>
                  <a:cubicBezTo>
                    <a:pt x="883" y="71"/>
                    <a:pt x="867" y="64"/>
                    <a:pt x="853" y="58"/>
                  </a:cubicBezTo>
                  <a:cubicBezTo>
                    <a:pt x="832" y="50"/>
                    <a:pt x="832" y="50"/>
                    <a:pt x="832" y="50"/>
                  </a:cubicBezTo>
                  <a:cubicBezTo>
                    <a:pt x="824" y="46"/>
                    <a:pt x="818" y="40"/>
                    <a:pt x="818" y="31"/>
                  </a:cubicBezTo>
                  <a:cubicBezTo>
                    <a:pt x="818" y="20"/>
                    <a:pt x="827" y="13"/>
                    <a:pt x="842" y="13"/>
                  </a:cubicBezTo>
                  <a:cubicBezTo>
                    <a:pt x="858" y="13"/>
                    <a:pt x="867" y="22"/>
                    <a:pt x="867" y="35"/>
                  </a:cubicBezTo>
                  <a:cubicBezTo>
                    <a:pt x="867" y="38"/>
                    <a:pt x="867" y="38"/>
                    <a:pt x="867" y="38"/>
                  </a:cubicBezTo>
                  <a:lnTo>
                    <a:pt x="881" y="38"/>
                  </a:lnTo>
                  <a:close/>
                  <a:moveTo>
                    <a:pt x="1039" y="56"/>
                  </a:moveTo>
                  <a:cubicBezTo>
                    <a:pt x="990" y="56"/>
                    <a:pt x="990" y="56"/>
                    <a:pt x="990" y="56"/>
                  </a:cubicBezTo>
                  <a:cubicBezTo>
                    <a:pt x="972" y="56"/>
                    <a:pt x="965" y="47"/>
                    <a:pt x="965" y="34"/>
                  </a:cubicBezTo>
                  <a:cubicBezTo>
                    <a:pt x="965" y="22"/>
                    <a:pt x="973" y="13"/>
                    <a:pt x="987" y="13"/>
                  </a:cubicBezTo>
                  <a:cubicBezTo>
                    <a:pt x="1001" y="13"/>
                    <a:pt x="1008" y="22"/>
                    <a:pt x="1008" y="34"/>
                  </a:cubicBezTo>
                  <a:cubicBezTo>
                    <a:pt x="1008" y="37"/>
                    <a:pt x="1008" y="37"/>
                    <a:pt x="1008" y="37"/>
                  </a:cubicBezTo>
                  <a:cubicBezTo>
                    <a:pt x="1022" y="37"/>
                    <a:pt x="1022" y="37"/>
                    <a:pt x="1022" y="37"/>
                  </a:cubicBezTo>
                  <a:cubicBezTo>
                    <a:pt x="1022" y="34"/>
                    <a:pt x="1022" y="34"/>
                    <a:pt x="1022" y="34"/>
                  </a:cubicBezTo>
                  <a:cubicBezTo>
                    <a:pt x="1022" y="14"/>
                    <a:pt x="1008" y="0"/>
                    <a:pt x="987" y="0"/>
                  </a:cubicBezTo>
                  <a:cubicBezTo>
                    <a:pt x="965" y="0"/>
                    <a:pt x="951" y="14"/>
                    <a:pt x="951" y="33"/>
                  </a:cubicBezTo>
                  <a:cubicBezTo>
                    <a:pt x="951" y="46"/>
                    <a:pt x="956" y="56"/>
                    <a:pt x="968" y="62"/>
                  </a:cubicBezTo>
                  <a:cubicBezTo>
                    <a:pt x="954" y="67"/>
                    <a:pt x="946" y="78"/>
                    <a:pt x="946" y="93"/>
                  </a:cubicBezTo>
                  <a:cubicBezTo>
                    <a:pt x="946" y="115"/>
                    <a:pt x="963" y="129"/>
                    <a:pt x="987" y="129"/>
                  </a:cubicBezTo>
                  <a:cubicBezTo>
                    <a:pt x="1011" y="129"/>
                    <a:pt x="1027" y="114"/>
                    <a:pt x="1027" y="91"/>
                  </a:cubicBezTo>
                  <a:cubicBezTo>
                    <a:pt x="1027" y="68"/>
                    <a:pt x="1027" y="68"/>
                    <a:pt x="1027" y="68"/>
                  </a:cubicBezTo>
                  <a:cubicBezTo>
                    <a:pt x="1039" y="68"/>
                    <a:pt x="1039" y="68"/>
                    <a:pt x="1039" y="68"/>
                  </a:cubicBezTo>
                  <a:lnTo>
                    <a:pt x="1039" y="56"/>
                  </a:lnTo>
                  <a:close/>
                  <a:moveTo>
                    <a:pt x="1013" y="91"/>
                  </a:moveTo>
                  <a:cubicBezTo>
                    <a:pt x="1013" y="106"/>
                    <a:pt x="1004" y="117"/>
                    <a:pt x="987" y="117"/>
                  </a:cubicBezTo>
                  <a:cubicBezTo>
                    <a:pt x="970" y="117"/>
                    <a:pt x="961" y="107"/>
                    <a:pt x="961" y="92"/>
                  </a:cubicBezTo>
                  <a:cubicBezTo>
                    <a:pt x="961" y="80"/>
                    <a:pt x="969" y="68"/>
                    <a:pt x="989" y="68"/>
                  </a:cubicBezTo>
                  <a:cubicBezTo>
                    <a:pt x="1013" y="68"/>
                    <a:pt x="1013" y="68"/>
                    <a:pt x="1013" y="68"/>
                  </a:cubicBezTo>
                  <a:cubicBezTo>
                    <a:pt x="1013" y="91"/>
                    <a:pt x="1013" y="91"/>
                    <a:pt x="1013" y="91"/>
                  </a:cubicBezTo>
                  <a:moveTo>
                    <a:pt x="44" y="269"/>
                  </a:moveTo>
                  <a:cubicBezTo>
                    <a:pt x="67" y="269"/>
                    <a:pt x="67" y="269"/>
                    <a:pt x="67" y="269"/>
                  </a:cubicBezTo>
                  <a:cubicBezTo>
                    <a:pt x="67" y="283"/>
                    <a:pt x="67" y="283"/>
                    <a:pt x="67" y="283"/>
                  </a:cubicBezTo>
                  <a:cubicBezTo>
                    <a:pt x="67" y="297"/>
                    <a:pt x="58" y="307"/>
                    <a:pt x="41" y="307"/>
                  </a:cubicBezTo>
                  <a:cubicBezTo>
                    <a:pt x="24" y="307"/>
                    <a:pt x="14" y="296"/>
                    <a:pt x="14" y="281"/>
                  </a:cubicBezTo>
                  <a:cubicBezTo>
                    <a:pt x="14" y="231"/>
                    <a:pt x="14" y="231"/>
                    <a:pt x="14" y="231"/>
                  </a:cubicBezTo>
                  <a:cubicBezTo>
                    <a:pt x="14" y="216"/>
                    <a:pt x="24" y="205"/>
                    <a:pt x="41" y="205"/>
                  </a:cubicBezTo>
                  <a:cubicBezTo>
                    <a:pt x="57" y="205"/>
                    <a:pt x="67" y="214"/>
                    <a:pt x="67" y="227"/>
                  </a:cubicBezTo>
                  <a:cubicBezTo>
                    <a:pt x="67" y="230"/>
                    <a:pt x="67" y="230"/>
                    <a:pt x="67" y="230"/>
                  </a:cubicBezTo>
                  <a:cubicBezTo>
                    <a:pt x="81" y="230"/>
                    <a:pt x="81" y="230"/>
                    <a:pt x="81" y="230"/>
                  </a:cubicBezTo>
                  <a:cubicBezTo>
                    <a:pt x="81" y="228"/>
                    <a:pt x="81" y="228"/>
                    <a:pt x="81" y="228"/>
                  </a:cubicBezTo>
                  <a:cubicBezTo>
                    <a:pt x="81" y="205"/>
                    <a:pt x="64" y="192"/>
                    <a:pt x="41" y="192"/>
                  </a:cubicBezTo>
                  <a:cubicBezTo>
                    <a:pt x="16" y="192"/>
                    <a:pt x="0" y="207"/>
                    <a:pt x="0" y="232"/>
                  </a:cubicBezTo>
                  <a:cubicBezTo>
                    <a:pt x="0" y="280"/>
                    <a:pt x="0" y="280"/>
                    <a:pt x="0" y="280"/>
                  </a:cubicBezTo>
                  <a:cubicBezTo>
                    <a:pt x="0" y="305"/>
                    <a:pt x="16" y="320"/>
                    <a:pt x="41" y="320"/>
                  </a:cubicBezTo>
                  <a:cubicBezTo>
                    <a:pt x="64" y="320"/>
                    <a:pt x="81" y="306"/>
                    <a:pt x="81" y="282"/>
                  </a:cubicBezTo>
                  <a:cubicBezTo>
                    <a:pt x="81" y="257"/>
                    <a:pt x="81" y="257"/>
                    <a:pt x="81" y="257"/>
                  </a:cubicBezTo>
                  <a:cubicBezTo>
                    <a:pt x="44" y="257"/>
                    <a:pt x="44" y="257"/>
                    <a:pt x="44" y="257"/>
                  </a:cubicBezTo>
                  <a:lnTo>
                    <a:pt x="44" y="269"/>
                  </a:lnTo>
                  <a:close/>
                  <a:moveTo>
                    <a:pt x="174" y="261"/>
                  </a:moveTo>
                  <a:cubicBezTo>
                    <a:pt x="174" y="248"/>
                    <a:pt x="174" y="248"/>
                    <a:pt x="174" y="248"/>
                  </a:cubicBezTo>
                  <a:cubicBezTo>
                    <a:pt x="122" y="248"/>
                    <a:pt x="122" y="248"/>
                    <a:pt x="122" y="248"/>
                  </a:cubicBezTo>
                  <a:cubicBezTo>
                    <a:pt x="122" y="207"/>
                    <a:pt x="122" y="207"/>
                    <a:pt x="122" y="207"/>
                  </a:cubicBezTo>
                  <a:cubicBezTo>
                    <a:pt x="179" y="207"/>
                    <a:pt x="179" y="207"/>
                    <a:pt x="179" y="207"/>
                  </a:cubicBezTo>
                  <a:cubicBezTo>
                    <a:pt x="179" y="194"/>
                    <a:pt x="179" y="194"/>
                    <a:pt x="179" y="194"/>
                  </a:cubicBezTo>
                  <a:cubicBezTo>
                    <a:pt x="108" y="194"/>
                    <a:pt x="108" y="194"/>
                    <a:pt x="108" y="194"/>
                  </a:cubicBezTo>
                  <a:cubicBezTo>
                    <a:pt x="108" y="318"/>
                    <a:pt x="108" y="318"/>
                    <a:pt x="108" y="318"/>
                  </a:cubicBezTo>
                  <a:cubicBezTo>
                    <a:pt x="180" y="318"/>
                    <a:pt x="180" y="318"/>
                    <a:pt x="180" y="318"/>
                  </a:cubicBezTo>
                  <a:cubicBezTo>
                    <a:pt x="180" y="305"/>
                    <a:pt x="180" y="305"/>
                    <a:pt x="180" y="305"/>
                  </a:cubicBezTo>
                  <a:cubicBezTo>
                    <a:pt x="122" y="305"/>
                    <a:pt x="122" y="305"/>
                    <a:pt x="122" y="305"/>
                  </a:cubicBezTo>
                  <a:cubicBezTo>
                    <a:pt x="122" y="261"/>
                    <a:pt x="122" y="261"/>
                    <a:pt x="122" y="261"/>
                  </a:cubicBezTo>
                  <a:lnTo>
                    <a:pt x="174" y="261"/>
                  </a:lnTo>
                  <a:close/>
                  <a:moveTo>
                    <a:pt x="284" y="232"/>
                  </a:moveTo>
                  <a:cubicBezTo>
                    <a:pt x="284" y="207"/>
                    <a:pt x="267" y="192"/>
                    <a:pt x="243" y="192"/>
                  </a:cubicBezTo>
                  <a:cubicBezTo>
                    <a:pt x="218" y="192"/>
                    <a:pt x="202" y="207"/>
                    <a:pt x="202" y="232"/>
                  </a:cubicBezTo>
                  <a:cubicBezTo>
                    <a:pt x="202" y="280"/>
                    <a:pt x="202" y="280"/>
                    <a:pt x="202" y="280"/>
                  </a:cubicBezTo>
                  <a:cubicBezTo>
                    <a:pt x="202" y="305"/>
                    <a:pt x="218" y="320"/>
                    <a:pt x="243" y="320"/>
                  </a:cubicBezTo>
                  <a:cubicBezTo>
                    <a:pt x="267" y="320"/>
                    <a:pt x="284" y="305"/>
                    <a:pt x="284" y="280"/>
                  </a:cubicBezTo>
                  <a:lnTo>
                    <a:pt x="284" y="232"/>
                  </a:lnTo>
                  <a:close/>
                  <a:moveTo>
                    <a:pt x="216" y="231"/>
                  </a:moveTo>
                  <a:cubicBezTo>
                    <a:pt x="216" y="216"/>
                    <a:pt x="226" y="205"/>
                    <a:pt x="243" y="205"/>
                  </a:cubicBezTo>
                  <a:cubicBezTo>
                    <a:pt x="260" y="205"/>
                    <a:pt x="269" y="216"/>
                    <a:pt x="269" y="231"/>
                  </a:cubicBezTo>
                  <a:cubicBezTo>
                    <a:pt x="269" y="281"/>
                    <a:pt x="269" y="281"/>
                    <a:pt x="269" y="281"/>
                  </a:cubicBezTo>
                  <a:cubicBezTo>
                    <a:pt x="269" y="296"/>
                    <a:pt x="260" y="307"/>
                    <a:pt x="243" y="307"/>
                  </a:cubicBezTo>
                  <a:cubicBezTo>
                    <a:pt x="226" y="307"/>
                    <a:pt x="216" y="296"/>
                    <a:pt x="216" y="281"/>
                  </a:cubicBezTo>
                  <a:lnTo>
                    <a:pt x="216" y="231"/>
                  </a:lnTo>
                  <a:close/>
                  <a:moveTo>
                    <a:pt x="388" y="229"/>
                  </a:moveTo>
                  <a:cubicBezTo>
                    <a:pt x="388" y="227"/>
                    <a:pt x="388" y="227"/>
                    <a:pt x="388" y="227"/>
                  </a:cubicBezTo>
                  <a:cubicBezTo>
                    <a:pt x="388" y="205"/>
                    <a:pt x="372" y="192"/>
                    <a:pt x="349" y="192"/>
                  </a:cubicBezTo>
                  <a:cubicBezTo>
                    <a:pt x="327" y="192"/>
                    <a:pt x="311" y="205"/>
                    <a:pt x="311" y="224"/>
                  </a:cubicBezTo>
                  <a:cubicBezTo>
                    <a:pt x="311" y="240"/>
                    <a:pt x="323" y="250"/>
                    <a:pt x="337" y="255"/>
                  </a:cubicBezTo>
                  <a:cubicBezTo>
                    <a:pt x="355" y="262"/>
                    <a:pt x="355" y="262"/>
                    <a:pt x="355" y="262"/>
                  </a:cubicBezTo>
                  <a:cubicBezTo>
                    <a:pt x="366" y="267"/>
                    <a:pt x="376" y="272"/>
                    <a:pt x="376" y="286"/>
                  </a:cubicBezTo>
                  <a:cubicBezTo>
                    <a:pt x="376" y="298"/>
                    <a:pt x="366" y="308"/>
                    <a:pt x="349" y="308"/>
                  </a:cubicBezTo>
                  <a:cubicBezTo>
                    <a:pt x="333" y="308"/>
                    <a:pt x="323" y="299"/>
                    <a:pt x="323" y="286"/>
                  </a:cubicBezTo>
                  <a:cubicBezTo>
                    <a:pt x="323" y="282"/>
                    <a:pt x="323" y="282"/>
                    <a:pt x="323" y="282"/>
                  </a:cubicBezTo>
                  <a:cubicBezTo>
                    <a:pt x="309" y="282"/>
                    <a:pt x="309" y="282"/>
                    <a:pt x="309" y="282"/>
                  </a:cubicBezTo>
                  <a:cubicBezTo>
                    <a:pt x="309" y="285"/>
                    <a:pt x="309" y="285"/>
                    <a:pt x="309" y="285"/>
                  </a:cubicBezTo>
                  <a:cubicBezTo>
                    <a:pt x="309" y="307"/>
                    <a:pt x="326" y="320"/>
                    <a:pt x="350" y="320"/>
                  </a:cubicBezTo>
                  <a:cubicBezTo>
                    <a:pt x="374" y="320"/>
                    <a:pt x="390" y="306"/>
                    <a:pt x="390" y="284"/>
                  </a:cubicBezTo>
                  <a:cubicBezTo>
                    <a:pt x="390" y="262"/>
                    <a:pt x="374" y="255"/>
                    <a:pt x="360" y="249"/>
                  </a:cubicBezTo>
                  <a:cubicBezTo>
                    <a:pt x="340" y="241"/>
                    <a:pt x="340" y="241"/>
                    <a:pt x="340" y="241"/>
                  </a:cubicBezTo>
                  <a:cubicBezTo>
                    <a:pt x="331" y="238"/>
                    <a:pt x="325" y="231"/>
                    <a:pt x="325" y="223"/>
                  </a:cubicBezTo>
                  <a:cubicBezTo>
                    <a:pt x="325" y="212"/>
                    <a:pt x="334" y="204"/>
                    <a:pt x="349" y="204"/>
                  </a:cubicBezTo>
                  <a:cubicBezTo>
                    <a:pt x="365" y="204"/>
                    <a:pt x="374" y="214"/>
                    <a:pt x="374" y="226"/>
                  </a:cubicBezTo>
                  <a:cubicBezTo>
                    <a:pt x="374" y="229"/>
                    <a:pt x="374" y="229"/>
                    <a:pt x="374" y="229"/>
                  </a:cubicBezTo>
                  <a:lnTo>
                    <a:pt x="388" y="229"/>
                  </a:lnTo>
                  <a:close/>
                  <a:moveTo>
                    <a:pt x="481" y="278"/>
                  </a:moveTo>
                  <a:cubicBezTo>
                    <a:pt x="481" y="283"/>
                    <a:pt x="481" y="283"/>
                    <a:pt x="481" y="283"/>
                  </a:cubicBezTo>
                  <a:cubicBezTo>
                    <a:pt x="481" y="297"/>
                    <a:pt x="472" y="307"/>
                    <a:pt x="455" y="307"/>
                  </a:cubicBezTo>
                  <a:cubicBezTo>
                    <a:pt x="438" y="307"/>
                    <a:pt x="428" y="296"/>
                    <a:pt x="428" y="281"/>
                  </a:cubicBezTo>
                  <a:cubicBezTo>
                    <a:pt x="428" y="231"/>
                    <a:pt x="428" y="231"/>
                    <a:pt x="428" y="231"/>
                  </a:cubicBezTo>
                  <a:cubicBezTo>
                    <a:pt x="428" y="216"/>
                    <a:pt x="438" y="205"/>
                    <a:pt x="455" y="205"/>
                  </a:cubicBezTo>
                  <a:cubicBezTo>
                    <a:pt x="472" y="205"/>
                    <a:pt x="481" y="215"/>
                    <a:pt x="481" y="229"/>
                  </a:cubicBezTo>
                  <a:cubicBezTo>
                    <a:pt x="481" y="232"/>
                    <a:pt x="481" y="232"/>
                    <a:pt x="481" y="232"/>
                  </a:cubicBezTo>
                  <a:cubicBezTo>
                    <a:pt x="495" y="232"/>
                    <a:pt x="495" y="232"/>
                    <a:pt x="495" y="232"/>
                  </a:cubicBezTo>
                  <a:cubicBezTo>
                    <a:pt x="495" y="229"/>
                    <a:pt x="495" y="229"/>
                    <a:pt x="495" y="229"/>
                  </a:cubicBezTo>
                  <a:cubicBezTo>
                    <a:pt x="495" y="206"/>
                    <a:pt x="479" y="192"/>
                    <a:pt x="455" y="192"/>
                  </a:cubicBezTo>
                  <a:cubicBezTo>
                    <a:pt x="430" y="192"/>
                    <a:pt x="414" y="207"/>
                    <a:pt x="414" y="232"/>
                  </a:cubicBezTo>
                  <a:cubicBezTo>
                    <a:pt x="414" y="280"/>
                    <a:pt x="414" y="280"/>
                    <a:pt x="414" y="280"/>
                  </a:cubicBezTo>
                  <a:cubicBezTo>
                    <a:pt x="414" y="305"/>
                    <a:pt x="431" y="320"/>
                    <a:pt x="455" y="320"/>
                  </a:cubicBezTo>
                  <a:cubicBezTo>
                    <a:pt x="479" y="320"/>
                    <a:pt x="495" y="306"/>
                    <a:pt x="495" y="282"/>
                  </a:cubicBezTo>
                  <a:cubicBezTo>
                    <a:pt x="495" y="278"/>
                    <a:pt x="495" y="278"/>
                    <a:pt x="495" y="278"/>
                  </a:cubicBezTo>
                  <a:lnTo>
                    <a:pt x="481" y="278"/>
                  </a:lnTo>
                  <a:close/>
                  <a:moveTo>
                    <a:pt x="539" y="194"/>
                  </a:moveTo>
                  <a:cubicBezTo>
                    <a:pt x="525" y="194"/>
                    <a:pt x="525" y="194"/>
                    <a:pt x="525" y="194"/>
                  </a:cubicBezTo>
                  <a:cubicBezTo>
                    <a:pt x="525" y="318"/>
                    <a:pt x="525" y="318"/>
                    <a:pt x="525" y="318"/>
                  </a:cubicBezTo>
                  <a:cubicBezTo>
                    <a:pt x="539" y="318"/>
                    <a:pt x="539" y="318"/>
                    <a:pt x="539" y="318"/>
                  </a:cubicBezTo>
                  <a:lnTo>
                    <a:pt x="539" y="194"/>
                  </a:lnTo>
                  <a:close/>
                  <a:moveTo>
                    <a:pt x="641" y="261"/>
                  </a:moveTo>
                  <a:cubicBezTo>
                    <a:pt x="641" y="248"/>
                    <a:pt x="641" y="248"/>
                    <a:pt x="641" y="248"/>
                  </a:cubicBezTo>
                  <a:cubicBezTo>
                    <a:pt x="589" y="248"/>
                    <a:pt x="589" y="248"/>
                    <a:pt x="589" y="248"/>
                  </a:cubicBezTo>
                  <a:cubicBezTo>
                    <a:pt x="589" y="207"/>
                    <a:pt x="589" y="207"/>
                    <a:pt x="589" y="207"/>
                  </a:cubicBezTo>
                  <a:cubicBezTo>
                    <a:pt x="646" y="207"/>
                    <a:pt x="646" y="207"/>
                    <a:pt x="646" y="207"/>
                  </a:cubicBezTo>
                  <a:cubicBezTo>
                    <a:pt x="646" y="194"/>
                    <a:pt x="646" y="194"/>
                    <a:pt x="646" y="194"/>
                  </a:cubicBezTo>
                  <a:cubicBezTo>
                    <a:pt x="574" y="194"/>
                    <a:pt x="574" y="194"/>
                    <a:pt x="574" y="194"/>
                  </a:cubicBezTo>
                  <a:cubicBezTo>
                    <a:pt x="574" y="318"/>
                    <a:pt x="574" y="318"/>
                    <a:pt x="574" y="318"/>
                  </a:cubicBezTo>
                  <a:cubicBezTo>
                    <a:pt x="647" y="318"/>
                    <a:pt x="647" y="318"/>
                    <a:pt x="647" y="318"/>
                  </a:cubicBezTo>
                  <a:cubicBezTo>
                    <a:pt x="647" y="305"/>
                    <a:pt x="647" y="305"/>
                    <a:pt x="647" y="305"/>
                  </a:cubicBezTo>
                  <a:cubicBezTo>
                    <a:pt x="589" y="305"/>
                    <a:pt x="589" y="305"/>
                    <a:pt x="589" y="305"/>
                  </a:cubicBezTo>
                  <a:cubicBezTo>
                    <a:pt x="589" y="261"/>
                    <a:pt x="589" y="261"/>
                    <a:pt x="589" y="261"/>
                  </a:cubicBezTo>
                  <a:lnTo>
                    <a:pt x="641" y="261"/>
                  </a:lnTo>
                  <a:close/>
                  <a:moveTo>
                    <a:pt x="755" y="194"/>
                  </a:moveTo>
                  <a:cubicBezTo>
                    <a:pt x="742" y="194"/>
                    <a:pt x="742" y="194"/>
                    <a:pt x="742" y="194"/>
                  </a:cubicBezTo>
                  <a:cubicBezTo>
                    <a:pt x="742" y="289"/>
                    <a:pt x="742" y="289"/>
                    <a:pt x="742" y="289"/>
                  </a:cubicBezTo>
                  <a:cubicBezTo>
                    <a:pt x="689" y="194"/>
                    <a:pt x="689" y="194"/>
                    <a:pt x="689" y="194"/>
                  </a:cubicBezTo>
                  <a:cubicBezTo>
                    <a:pt x="676" y="194"/>
                    <a:pt x="676" y="194"/>
                    <a:pt x="676" y="194"/>
                  </a:cubicBezTo>
                  <a:cubicBezTo>
                    <a:pt x="676" y="318"/>
                    <a:pt x="676" y="318"/>
                    <a:pt x="676" y="318"/>
                  </a:cubicBezTo>
                  <a:cubicBezTo>
                    <a:pt x="689" y="318"/>
                    <a:pt x="689" y="318"/>
                    <a:pt x="689" y="318"/>
                  </a:cubicBezTo>
                  <a:cubicBezTo>
                    <a:pt x="689" y="222"/>
                    <a:pt x="689" y="222"/>
                    <a:pt x="689" y="222"/>
                  </a:cubicBezTo>
                  <a:cubicBezTo>
                    <a:pt x="743" y="318"/>
                    <a:pt x="743" y="318"/>
                    <a:pt x="743" y="318"/>
                  </a:cubicBezTo>
                  <a:cubicBezTo>
                    <a:pt x="755" y="318"/>
                    <a:pt x="755" y="318"/>
                    <a:pt x="755" y="318"/>
                  </a:cubicBezTo>
                  <a:lnTo>
                    <a:pt x="755" y="194"/>
                  </a:lnTo>
                  <a:close/>
                  <a:moveTo>
                    <a:pt x="775" y="207"/>
                  </a:moveTo>
                  <a:cubicBezTo>
                    <a:pt x="808" y="207"/>
                    <a:pt x="808" y="207"/>
                    <a:pt x="808" y="207"/>
                  </a:cubicBezTo>
                  <a:cubicBezTo>
                    <a:pt x="808" y="318"/>
                    <a:pt x="808" y="318"/>
                    <a:pt x="808" y="318"/>
                  </a:cubicBezTo>
                  <a:cubicBezTo>
                    <a:pt x="822" y="318"/>
                    <a:pt x="822" y="318"/>
                    <a:pt x="822" y="318"/>
                  </a:cubicBezTo>
                  <a:cubicBezTo>
                    <a:pt x="822" y="207"/>
                    <a:pt x="822" y="207"/>
                    <a:pt x="822" y="207"/>
                  </a:cubicBezTo>
                  <a:cubicBezTo>
                    <a:pt x="855" y="207"/>
                    <a:pt x="855" y="207"/>
                    <a:pt x="855" y="207"/>
                  </a:cubicBezTo>
                  <a:cubicBezTo>
                    <a:pt x="855" y="194"/>
                    <a:pt x="855" y="194"/>
                    <a:pt x="855" y="194"/>
                  </a:cubicBezTo>
                  <a:cubicBezTo>
                    <a:pt x="775" y="194"/>
                    <a:pt x="775" y="194"/>
                    <a:pt x="775" y="194"/>
                  </a:cubicBezTo>
                  <a:lnTo>
                    <a:pt x="775" y="207"/>
                  </a:lnTo>
                  <a:close/>
                  <a:moveTo>
                    <a:pt x="893" y="194"/>
                  </a:moveTo>
                  <a:cubicBezTo>
                    <a:pt x="878" y="194"/>
                    <a:pt x="878" y="194"/>
                    <a:pt x="878" y="194"/>
                  </a:cubicBezTo>
                  <a:cubicBezTo>
                    <a:pt x="878" y="318"/>
                    <a:pt x="878" y="318"/>
                    <a:pt x="878" y="318"/>
                  </a:cubicBezTo>
                  <a:cubicBezTo>
                    <a:pt x="893" y="318"/>
                    <a:pt x="893" y="318"/>
                    <a:pt x="893" y="318"/>
                  </a:cubicBezTo>
                  <a:lnTo>
                    <a:pt x="893" y="194"/>
                  </a:lnTo>
                  <a:close/>
                  <a:moveTo>
                    <a:pt x="1000" y="229"/>
                  </a:moveTo>
                  <a:cubicBezTo>
                    <a:pt x="1000" y="227"/>
                    <a:pt x="1000" y="227"/>
                    <a:pt x="1000" y="227"/>
                  </a:cubicBezTo>
                  <a:cubicBezTo>
                    <a:pt x="1000" y="205"/>
                    <a:pt x="985" y="192"/>
                    <a:pt x="962" y="192"/>
                  </a:cubicBezTo>
                  <a:cubicBezTo>
                    <a:pt x="939" y="192"/>
                    <a:pt x="924" y="205"/>
                    <a:pt x="924" y="224"/>
                  </a:cubicBezTo>
                  <a:cubicBezTo>
                    <a:pt x="924" y="240"/>
                    <a:pt x="935" y="250"/>
                    <a:pt x="949" y="255"/>
                  </a:cubicBezTo>
                  <a:cubicBezTo>
                    <a:pt x="967" y="262"/>
                    <a:pt x="967" y="262"/>
                    <a:pt x="967" y="262"/>
                  </a:cubicBezTo>
                  <a:cubicBezTo>
                    <a:pt x="979" y="267"/>
                    <a:pt x="988" y="272"/>
                    <a:pt x="988" y="286"/>
                  </a:cubicBezTo>
                  <a:cubicBezTo>
                    <a:pt x="988" y="298"/>
                    <a:pt x="979" y="308"/>
                    <a:pt x="962" y="308"/>
                  </a:cubicBezTo>
                  <a:cubicBezTo>
                    <a:pt x="945" y="308"/>
                    <a:pt x="935" y="299"/>
                    <a:pt x="935" y="286"/>
                  </a:cubicBezTo>
                  <a:cubicBezTo>
                    <a:pt x="935" y="282"/>
                    <a:pt x="935" y="282"/>
                    <a:pt x="935" y="282"/>
                  </a:cubicBezTo>
                  <a:cubicBezTo>
                    <a:pt x="921" y="282"/>
                    <a:pt x="921" y="282"/>
                    <a:pt x="921" y="282"/>
                  </a:cubicBezTo>
                  <a:cubicBezTo>
                    <a:pt x="921" y="285"/>
                    <a:pt x="921" y="285"/>
                    <a:pt x="921" y="285"/>
                  </a:cubicBezTo>
                  <a:cubicBezTo>
                    <a:pt x="921" y="307"/>
                    <a:pt x="938" y="320"/>
                    <a:pt x="962" y="320"/>
                  </a:cubicBezTo>
                  <a:cubicBezTo>
                    <a:pt x="986" y="320"/>
                    <a:pt x="1003" y="306"/>
                    <a:pt x="1003" y="284"/>
                  </a:cubicBezTo>
                  <a:cubicBezTo>
                    <a:pt x="1003" y="262"/>
                    <a:pt x="987" y="255"/>
                    <a:pt x="972" y="249"/>
                  </a:cubicBezTo>
                  <a:cubicBezTo>
                    <a:pt x="952" y="241"/>
                    <a:pt x="952" y="241"/>
                    <a:pt x="952" y="241"/>
                  </a:cubicBezTo>
                  <a:cubicBezTo>
                    <a:pt x="944" y="238"/>
                    <a:pt x="938" y="231"/>
                    <a:pt x="938" y="223"/>
                  </a:cubicBezTo>
                  <a:cubicBezTo>
                    <a:pt x="938" y="212"/>
                    <a:pt x="946" y="204"/>
                    <a:pt x="962" y="204"/>
                  </a:cubicBezTo>
                  <a:cubicBezTo>
                    <a:pt x="977" y="204"/>
                    <a:pt x="986" y="214"/>
                    <a:pt x="986" y="226"/>
                  </a:cubicBezTo>
                  <a:cubicBezTo>
                    <a:pt x="986" y="229"/>
                    <a:pt x="986" y="229"/>
                    <a:pt x="986" y="229"/>
                  </a:cubicBezTo>
                  <a:lnTo>
                    <a:pt x="1000" y="229"/>
                  </a:lnTo>
                  <a:close/>
                  <a:moveTo>
                    <a:pt x="1013" y="207"/>
                  </a:moveTo>
                  <a:cubicBezTo>
                    <a:pt x="1046" y="207"/>
                    <a:pt x="1046" y="207"/>
                    <a:pt x="1046" y="207"/>
                  </a:cubicBezTo>
                  <a:cubicBezTo>
                    <a:pt x="1046" y="318"/>
                    <a:pt x="1046" y="318"/>
                    <a:pt x="1046" y="318"/>
                  </a:cubicBezTo>
                  <a:cubicBezTo>
                    <a:pt x="1060" y="318"/>
                    <a:pt x="1060" y="318"/>
                    <a:pt x="1060" y="318"/>
                  </a:cubicBezTo>
                  <a:cubicBezTo>
                    <a:pt x="1060" y="207"/>
                    <a:pt x="1060" y="207"/>
                    <a:pt x="1060" y="207"/>
                  </a:cubicBezTo>
                  <a:cubicBezTo>
                    <a:pt x="1093" y="207"/>
                    <a:pt x="1093" y="207"/>
                    <a:pt x="1093" y="207"/>
                  </a:cubicBezTo>
                  <a:cubicBezTo>
                    <a:pt x="1093" y="194"/>
                    <a:pt x="1093" y="194"/>
                    <a:pt x="1093" y="194"/>
                  </a:cubicBezTo>
                  <a:cubicBezTo>
                    <a:pt x="1013" y="194"/>
                    <a:pt x="1013" y="194"/>
                    <a:pt x="1013" y="194"/>
                  </a:cubicBezTo>
                  <a:lnTo>
                    <a:pt x="1013" y="207"/>
                  </a:lnTo>
                  <a:close/>
                  <a:moveTo>
                    <a:pt x="1182" y="229"/>
                  </a:moveTo>
                  <a:cubicBezTo>
                    <a:pt x="1182" y="227"/>
                    <a:pt x="1182" y="227"/>
                    <a:pt x="1182" y="227"/>
                  </a:cubicBezTo>
                  <a:cubicBezTo>
                    <a:pt x="1182" y="205"/>
                    <a:pt x="1166" y="192"/>
                    <a:pt x="1143" y="192"/>
                  </a:cubicBezTo>
                  <a:cubicBezTo>
                    <a:pt x="1120" y="192"/>
                    <a:pt x="1105" y="205"/>
                    <a:pt x="1105" y="224"/>
                  </a:cubicBezTo>
                  <a:cubicBezTo>
                    <a:pt x="1105" y="240"/>
                    <a:pt x="1117" y="250"/>
                    <a:pt x="1131" y="255"/>
                  </a:cubicBezTo>
                  <a:cubicBezTo>
                    <a:pt x="1149" y="262"/>
                    <a:pt x="1149" y="262"/>
                    <a:pt x="1149" y="262"/>
                  </a:cubicBezTo>
                  <a:cubicBezTo>
                    <a:pt x="1160" y="267"/>
                    <a:pt x="1170" y="272"/>
                    <a:pt x="1170" y="286"/>
                  </a:cubicBezTo>
                  <a:cubicBezTo>
                    <a:pt x="1170" y="298"/>
                    <a:pt x="1160" y="308"/>
                    <a:pt x="1143" y="308"/>
                  </a:cubicBezTo>
                  <a:cubicBezTo>
                    <a:pt x="1127" y="308"/>
                    <a:pt x="1117" y="299"/>
                    <a:pt x="1117" y="286"/>
                  </a:cubicBezTo>
                  <a:cubicBezTo>
                    <a:pt x="1117" y="282"/>
                    <a:pt x="1117" y="282"/>
                    <a:pt x="1117" y="282"/>
                  </a:cubicBezTo>
                  <a:cubicBezTo>
                    <a:pt x="1103" y="282"/>
                    <a:pt x="1103" y="282"/>
                    <a:pt x="1103" y="282"/>
                  </a:cubicBezTo>
                  <a:cubicBezTo>
                    <a:pt x="1103" y="285"/>
                    <a:pt x="1103" y="285"/>
                    <a:pt x="1103" y="285"/>
                  </a:cubicBezTo>
                  <a:cubicBezTo>
                    <a:pt x="1103" y="307"/>
                    <a:pt x="1119" y="320"/>
                    <a:pt x="1143" y="320"/>
                  </a:cubicBezTo>
                  <a:cubicBezTo>
                    <a:pt x="1168" y="320"/>
                    <a:pt x="1184" y="306"/>
                    <a:pt x="1184" y="284"/>
                  </a:cubicBezTo>
                  <a:cubicBezTo>
                    <a:pt x="1184" y="262"/>
                    <a:pt x="1168" y="255"/>
                    <a:pt x="1154" y="249"/>
                  </a:cubicBezTo>
                  <a:cubicBezTo>
                    <a:pt x="1133" y="241"/>
                    <a:pt x="1133" y="241"/>
                    <a:pt x="1133" y="241"/>
                  </a:cubicBezTo>
                  <a:cubicBezTo>
                    <a:pt x="1125" y="238"/>
                    <a:pt x="1119" y="231"/>
                    <a:pt x="1119" y="223"/>
                  </a:cubicBezTo>
                  <a:cubicBezTo>
                    <a:pt x="1119" y="212"/>
                    <a:pt x="1128" y="204"/>
                    <a:pt x="1143" y="204"/>
                  </a:cubicBezTo>
                  <a:cubicBezTo>
                    <a:pt x="1159" y="204"/>
                    <a:pt x="1168" y="214"/>
                    <a:pt x="1168" y="226"/>
                  </a:cubicBezTo>
                  <a:cubicBezTo>
                    <a:pt x="1168" y="229"/>
                    <a:pt x="1168" y="229"/>
                    <a:pt x="1168" y="229"/>
                  </a:cubicBezTo>
                  <a:lnTo>
                    <a:pt x="1182" y="229"/>
                  </a:lnTo>
                  <a:close/>
                  <a:moveTo>
                    <a:pt x="3" y="461"/>
                  </a:moveTo>
                  <a:cubicBezTo>
                    <a:pt x="29" y="461"/>
                    <a:pt x="29" y="461"/>
                    <a:pt x="29" y="461"/>
                  </a:cubicBezTo>
                  <a:cubicBezTo>
                    <a:pt x="42" y="461"/>
                    <a:pt x="51" y="453"/>
                    <a:pt x="51" y="441"/>
                  </a:cubicBezTo>
                  <a:cubicBezTo>
                    <a:pt x="51" y="432"/>
                    <a:pt x="46" y="426"/>
                    <a:pt x="38" y="423"/>
                  </a:cubicBezTo>
                  <a:cubicBezTo>
                    <a:pt x="38" y="423"/>
                    <a:pt x="38" y="423"/>
                    <a:pt x="38" y="423"/>
                  </a:cubicBezTo>
                  <a:cubicBezTo>
                    <a:pt x="45" y="420"/>
                    <a:pt x="49" y="415"/>
                    <a:pt x="49" y="406"/>
                  </a:cubicBezTo>
                  <a:cubicBezTo>
                    <a:pt x="49" y="395"/>
                    <a:pt x="40" y="387"/>
                    <a:pt x="27" y="387"/>
                  </a:cubicBezTo>
                  <a:cubicBezTo>
                    <a:pt x="3" y="387"/>
                    <a:pt x="3" y="387"/>
                    <a:pt x="3" y="387"/>
                  </a:cubicBezTo>
                  <a:lnTo>
                    <a:pt x="3" y="461"/>
                  </a:lnTo>
                  <a:close/>
                  <a:moveTo>
                    <a:pt x="26" y="395"/>
                  </a:moveTo>
                  <a:cubicBezTo>
                    <a:pt x="35" y="395"/>
                    <a:pt x="40" y="399"/>
                    <a:pt x="40" y="407"/>
                  </a:cubicBezTo>
                  <a:cubicBezTo>
                    <a:pt x="40" y="415"/>
                    <a:pt x="35" y="420"/>
                    <a:pt x="26" y="420"/>
                  </a:cubicBezTo>
                  <a:cubicBezTo>
                    <a:pt x="11" y="420"/>
                    <a:pt x="11" y="420"/>
                    <a:pt x="11" y="420"/>
                  </a:cubicBezTo>
                  <a:cubicBezTo>
                    <a:pt x="11" y="395"/>
                    <a:pt x="11" y="395"/>
                    <a:pt x="11" y="395"/>
                  </a:cubicBezTo>
                  <a:lnTo>
                    <a:pt x="26" y="395"/>
                  </a:lnTo>
                  <a:close/>
                  <a:moveTo>
                    <a:pt x="28" y="427"/>
                  </a:moveTo>
                  <a:cubicBezTo>
                    <a:pt x="37" y="427"/>
                    <a:pt x="42" y="432"/>
                    <a:pt x="42" y="441"/>
                  </a:cubicBezTo>
                  <a:cubicBezTo>
                    <a:pt x="42" y="449"/>
                    <a:pt x="37" y="454"/>
                    <a:pt x="28" y="454"/>
                  </a:cubicBezTo>
                  <a:cubicBezTo>
                    <a:pt x="11" y="454"/>
                    <a:pt x="11" y="454"/>
                    <a:pt x="11" y="454"/>
                  </a:cubicBezTo>
                  <a:cubicBezTo>
                    <a:pt x="11" y="427"/>
                    <a:pt x="11" y="427"/>
                    <a:pt x="11" y="427"/>
                  </a:cubicBezTo>
                  <a:lnTo>
                    <a:pt x="28" y="427"/>
                  </a:lnTo>
                  <a:close/>
                  <a:moveTo>
                    <a:pt x="116" y="461"/>
                  </a:moveTo>
                  <a:cubicBezTo>
                    <a:pt x="103" y="430"/>
                    <a:pt x="103" y="430"/>
                    <a:pt x="103" y="430"/>
                  </a:cubicBezTo>
                  <a:cubicBezTo>
                    <a:pt x="111" y="427"/>
                    <a:pt x="116" y="419"/>
                    <a:pt x="116" y="409"/>
                  </a:cubicBezTo>
                  <a:cubicBezTo>
                    <a:pt x="116" y="396"/>
                    <a:pt x="106" y="387"/>
                    <a:pt x="92" y="387"/>
                  </a:cubicBezTo>
                  <a:cubicBezTo>
                    <a:pt x="69" y="387"/>
                    <a:pt x="69" y="387"/>
                    <a:pt x="69" y="387"/>
                  </a:cubicBezTo>
                  <a:cubicBezTo>
                    <a:pt x="69" y="461"/>
                    <a:pt x="69" y="461"/>
                    <a:pt x="69" y="461"/>
                  </a:cubicBezTo>
                  <a:cubicBezTo>
                    <a:pt x="77" y="461"/>
                    <a:pt x="77" y="461"/>
                    <a:pt x="77" y="461"/>
                  </a:cubicBezTo>
                  <a:cubicBezTo>
                    <a:pt x="77" y="432"/>
                    <a:pt x="77" y="432"/>
                    <a:pt x="77" y="432"/>
                  </a:cubicBezTo>
                  <a:cubicBezTo>
                    <a:pt x="91" y="432"/>
                    <a:pt x="91" y="432"/>
                    <a:pt x="91" y="432"/>
                  </a:cubicBezTo>
                  <a:cubicBezTo>
                    <a:pt x="92" y="432"/>
                    <a:pt x="93" y="432"/>
                    <a:pt x="94" y="432"/>
                  </a:cubicBezTo>
                  <a:cubicBezTo>
                    <a:pt x="107" y="461"/>
                    <a:pt x="107" y="461"/>
                    <a:pt x="107" y="461"/>
                  </a:cubicBezTo>
                  <a:lnTo>
                    <a:pt x="116" y="461"/>
                  </a:lnTo>
                  <a:close/>
                  <a:moveTo>
                    <a:pt x="91" y="395"/>
                  </a:moveTo>
                  <a:cubicBezTo>
                    <a:pt x="101" y="395"/>
                    <a:pt x="108" y="401"/>
                    <a:pt x="108" y="409"/>
                  </a:cubicBezTo>
                  <a:cubicBezTo>
                    <a:pt x="108" y="419"/>
                    <a:pt x="101" y="425"/>
                    <a:pt x="91" y="425"/>
                  </a:cubicBezTo>
                  <a:cubicBezTo>
                    <a:pt x="77" y="425"/>
                    <a:pt x="77" y="425"/>
                    <a:pt x="77" y="425"/>
                  </a:cubicBezTo>
                  <a:cubicBezTo>
                    <a:pt x="77" y="395"/>
                    <a:pt x="77" y="395"/>
                    <a:pt x="77" y="395"/>
                  </a:cubicBezTo>
                  <a:lnTo>
                    <a:pt x="91" y="395"/>
                  </a:lnTo>
                  <a:close/>
                  <a:moveTo>
                    <a:pt x="144" y="387"/>
                  </a:moveTo>
                  <a:cubicBezTo>
                    <a:pt x="136" y="387"/>
                    <a:pt x="136" y="387"/>
                    <a:pt x="136" y="387"/>
                  </a:cubicBezTo>
                  <a:cubicBezTo>
                    <a:pt x="136" y="461"/>
                    <a:pt x="136" y="461"/>
                    <a:pt x="136" y="461"/>
                  </a:cubicBezTo>
                  <a:cubicBezTo>
                    <a:pt x="144" y="461"/>
                    <a:pt x="144" y="461"/>
                    <a:pt x="144" y="461"/>
                  </a:cubicBezTo>
                  <a:lnTo>
                    <a:pt x="144" y="387"/>
                  </a:lnTo>
                  <a:close/>
                  <a:moveTo>
                    <a:pt x="159" y="395"/>
                  </a:moveTo>
                  <a:cubicBezTo>
                    <a:pt x="179" y="395"/>
                    <a:pt x="179" y="395"/>
                    <a:pt x="179" y="395"/>
                  </a:cubicBezTo>
                  <a:cubicBezTo>
                    <a:pt x="179" y="461"/>
                    <a:pt x="179" y="461"/>
                    <a:pt x="179" y="461"/>
                  </a:cubicBezTo>
                  <a:cubicBezTo>
                    <a:pt x="187" y="461"/>
                    <a:pt x="187" y="461"/>
                    <a:pt x="187" y="461"/>
                  </a:cubicBezTo>
                  <a:cubicBezTo>
                    <a:pt x="187" y="395"/>
                    <a:pt x="187" y="395"/>
                    <a:pt x="187" y="395"/>
                  </a:cubicBezTo>
                  <a:cubicBezTo>
                    <a:pt x="207" y="395"/>
                    <a:pt x="207" y="395"/>
                    <a:pt x="207" y="395"/>
                  </a:cubicBezTo>
                  <a:cubicBezTo>
                    <a:pt x="207" y="387"/>
                    <a:pt x="207" y="387"/>
                    <a:pt x="207" y="387"/>
                  </a:cubicBezTo>
                  <a:cubicBezTo>
                    <a:pt x="159" y="387"/>
                    <a:pt x="159" y="387"/>
                    <a:pt x="159" y="387"/>
                  </a:cubicBezTo>
                  <a:lnTo>
                    <a:pt x="159" y="395"/>
                  </a:lnTo>
                  <a:close/>
                  <a:moveTo>
                    <a:pt x="230" y="387"/>
                  </a:moveTo>
                  <a:cubicBezTo>
                    <a:pt x="221" y="387"/>
                    <a:pt x="221" y="387"/>
                    <a:pt x="221" y="387"/>
                  </a:cubicBezTo>
                  <a:cubicBezTo>
                    <a:pt x="221" y="461"/>
                    <a:pt x="221" y="461"/>
                    <a:pt x="221" y="461"/>
                  </a:cubicBezTo>
                  <a:cubicBezTo>
                    <a:pt x="230" y="461"/>
                    <a:pt x="230" y="461"/>
                    <a:pt x="230" y="461"/>
                  </a:cubicBezTo>
                  <a:lnTo>
                    <a:pt x="230" y="387"/>
                  </a:lnTo>
                  <a:close/>
                  <a:moveTo>
                    <a:pt x="295" y="408"/>
                  </a:moveTo>
                  <a:cubicBezTo>
                    <a:pt x="295" y="407"/>
                    <a:pt x="295" y="407"/>
                    <a:pt x="295" y="407"/>
                  </a:cubicBezTo>
                  <a:cubicBezTo>
                    <a:pt x="295" y="394"/>
                    <a:pt x="285" y="386"/>
                    <a:pt x="272" y="386"/>
                  </a:cubicBezTo>
                  <a:cubicBezTo>
                    <a:pt x="258" y="386"/>
                    <a:pt x="249" y="394"/>
                    <a:pt x="249" y="405"/>
                  </a:cubicBezTo>
                  <a:cubicBezTo>
                    <a:pt x="249" y="415"/>
                    <a:pt x="256" y="420"/>
                    <a:pt x="265" y="424"/>
                  </a:cubicBezTo>
                  <a:cubicBezTo>
                    <a:pt x="275" y="428"/>
                    <a:pt x="275" y="428"/>
                    <a:pt x="275" y="428"/>
                  </a:cubicBezTo>
                  <a:cubicBezTo>
                    <a:pt x="282" y="431"/>
                    <a:pt x="288" y="434"/>
                    <a:pt x="288" y="442"/>
                  </a:cubicBezTo>
                  <a:cubicBezTo>
                    <a:pt x="288" y="449"/>
                    <a:pt x="282" y="455"/>
                    <a:pt x="272" y="455"/>
                  </a:cubicBezTo>
                  <a:cubicBezTo>
                    <a:pt x="262" y="455"/>
                    <a:pt x="256" y="449"/>
                    <a:pt x="256" y="442"/>
                  </a:cubicBezTo>
                  <a:cubicBezTo>
                    <a:pt x="256" y="440"/>
                    <a:pt x="256" y="440"/>
                    <a:pt x="256" y="440"/>
                  </a:cubicBezTo>
                  <a:cubicBezTo>
                    <a:pt x="248" y="440"/>
                    <a:pt x="248" y="440"/>
                    <a:pt x="248" y="440"/>
                  </a:cubicBezTo>
                  <a:cubicBezTo>
                    <a:pt x="248" y="441"/>
                    <a:pt x="248" y="441"/>
                    <a:pt x="248" y="441"/>
                  </a:cubicBezTo>
                  <a:cubicBezTo>
                    <a:pt x="248" y="454"/>
                    <a:pt x="258" y="462"/>
                    <a:pt x="272" y="462"/>
                  </a:cubicBezTo>
                  <a:cubicBezTo>
                    <a:pt x="286" y="462"/>
                    <a:pt x="296" y="454"/>
                    <a:pt x="296" y="441"/>
                  </a:cubicBezTo>
                  <a:cubicBezTo>
                    <a:pt x="296" y="428"/>
                    <a:pt x="287" y="424"/>
                    <a:pt x="278" y="420"/>
                  </a:cubicBezTo>
                  <a:cubicBezTo>
                    <a:pt x="266" y="415"/>
                    <a:pt x="266" y="415"/>
                    <a:pt x="266" y="415"/>
                  </a:cubicBezTo>
                  <a:cubicBezTo>
                    <a:pt x="261" y="413"/>
                    <a:pt x="258" y="410"/>
                    <a:pt x="258" y="405"/>
                  </a:cubicBezTo>
                  <a:cubicBezTo>
                    <a:pt x="258" y="398"/>
                    <a:pt x="263" y="393"/>
                    <a:pt x="272" y="393"/>
                  </a:cubicBezTo>
                  <a:cubicBezTo>
                    <a:pt x="281" y="393"/>
                    <a:pt x="286" y="399"/>
                    <a:pt x="286" y="407"/>
                  </a:cubicBezTo>
                  <a:cubicBezTo>
                    <a:pt x="286" y="408"/>
                    <a:pt x="286" y="408"/>
                    <a:pt x="286" y="408"/>
                  </a:cubicBezTo>
                  <a:lnTo>
                    <a:pt x="295" y="408"/>
                  </a:lnTo>
                  <a:close/>
                  <a:moveTo>
                    <a:pt x="362" y="387"/>
                  </a:moveTo>
                  <a:cubicBezTo>
                    <a:pt x="353" y="387"/>
                    <a:pt x="353" y="387"/>
                    <a:pt x="353" y="387"/>
                  </a:cubicBezTo>
                  <a:cubicBezTo>
                    <a:pt x="353" y="420"/>
                    <a:pt x="353" y="420"/>
                    <a:pt x="353" y="420"/>
                  </a:cubicBezTo>
                  <a:cubicBezTo>
                    <a:pt x="323" y="420"/>
                    <a:pt x="323" y="420"/>
                    <a:pt x="323" y="420"/>
                  </a:cubicBezTo>
                  <a:cubicBezTo>
                    <a:pt x="323" y="387"/>
                    <a:pt x="323" y="387"/>
                    <a:pt x="323" y="387"/>
                  </a:cubicBezTo>
                  <a:cubicBezTo>
                    <a:pt x="314" y="387"/>
                    <a:pt x="314" y="387"/>
                    <a:pt x="314" y="387"/>
                  </a:cubicBezTo>
                  <a:cubicBezTo>
                    <a:pt x="314" y="461"/>
                    <a:pt x="314" y="461"/>
                    <a:pt x="314" y="461"/>
                  </a:cubicBezTo>
                  <a:cubicBezTo>
                    <a:pt x="323" y="461"/>
                    <a:pt x="323" y="461"/>
                    <a:pt x="323" y="461"/>
                  </a:cubicBezTo>
                  <a:cubicBezTo>
                    <a:pt x="323" y="427"/>
                    <a:pt x="323" y="427"/>
                    <a:pt x="323" y="427"/>
                  </a:cubicBezTo>
                  <a:cubicBezTo>
                    <a:pt x="353" y="427"/>
                    <a:pt x="353" y="427"/>
                    <a:pt x="353" y="427"/>
                  </a:cubicBezTo>
                  <a:cubicBezTo>
                    <a:pt x="353" y="461"/>
                    <a:pt x="353" y="461"/>
                    <a:pt x="353" y="461"/>
                  </a:cubicBezTo>
                  <a:cubicBezTo>
                    <a:pt x="362" y="461"/>
                    <a:pt x="362" y="461"/>
                    <a:pt x="362" y="461"/>
                  </a:cubicBezTo>
                  <a:lnTo>
                    <a:pt x="362" y="387"/>
                  </a:lnTo>
                  <a:close/>
                  <a:moveTo>
                    <a:pt x="448" y="438"/>
                  </a:moveTo>
                  <a:cubicBezTo>
                    <a:pt x="448" y="440"/>
                    <a:pt x="448" y="440"/>
                    <a:pt x="448" y="440"/>
                  </a:cubicBezTo>
                  <a:cubicBezTo>
                    <a:pt x="448" y="448"/>
                    <a:pt x="443" y="454"/>
                    <a:pt x="433" y="454"/>
                  </a:cubicBezTo>
                  <a:cubicBezTo>
                    <a:pt x="423" y="454"/>
                    <a:pt x="417" y="448"/>
                    <a:pt x="417" y="439"/>
                  </a:cubicBezTo>
                  <a:cubicBezTo>
                    <a:pt x="417" y="410"/>
                    <a:pt x="417" y="410"/>
                    <a:pt x="417" y="410"/>
                  </a:cubicBezTo>
                  <a:cubicBezTo>
                    <a:pt x="417" y="401"/>
                    <a:pt x="423" y="394"/>
                    <a:pt x="433" y="394"/>
                  </a:cubicBezTo>
                  <a:cubicBezTo>
                    <a:pt x="443" y="394"/>
                    <a:pt x="448" y="400"/>
                    <a:pt x="448" y="408"/>
                  </a:cubicBezTo>
                  <a:cubicBezTo>
                    <a:pt x="448" y="410"/>
                    <a:pt x="448" y="410"/>
                    <a:pt x="448" y="410"/>
                  </a:cubicBezTo>
                  <a:cubicBezTo>
                    <a:pt x="457" y="410"/>
                    <a:pt x="457" y="410"/>
                    <a:pt x="457" y="410"/>
                  </a:cubicBezTo>
                  <a:cubicBezTo>
                    <a:pt x="457" y="409"/>
                    <a:pt x="457" y="409"/>
                    <a:pt x="457" y="409"/>
                  </a:cubicBezTo>
                  <a:cubicBezTo>
                    <a:pt x="457" y="395"/>
                    <a:pt x="447" y="386"/>
                    <a:pt x="433" y="386"/>
                  </a:cubicBezTo>
                  <a:cubicBezTo>
                    <a:pt x="418" y="386"/>
                    <a:pt x="409" y="395"/>
                    <a:pt x="409" y="410"/>
                  </a:cubicBezTo>
                  <a:cubicBezTo>
                    <a:pt x="409" y="439"/>
                    <a:pt x="409" y="439"/>
                    <a:pt x="409" y="439"/>
                  </a:cubicBezTo>
                  <a:cubicBezTo>
                    <a:pt x="409" y="453"/>
                    <a:pt x="419" y="462"/>
                    <a:pt x="433" y="462"/>
                  </a:cubicBezTo>
                  <a:cubicBezTo>
                    <a:pt x="447" y="462"/>
                    <a:pt x="457" y="454"/>
                    <a:pt x="457" y="440"/>
                  </a:cubicBezTo>
                  <a:cubicBezTo>
                    <a:pt x="457" y="438"/>
                    <a:pt x="457" y="438"/>
                    <a:pt x="457" y="438"/>
                  </a:cubicBezTo>
                  <a:lnTo>
                    <a:pt x="448" y="438"/>
                  </a:lnTo>
                  <a:close/>
                  <a:moveTo>
                    <a:pt x="519" y="410"/>
                  </a:moveTo>
                  <a:cubicBezTo>
                    <a:pt x="519" y="395"/>
                    <a:pt x="510" y="386"/>
                    <a:pt x="495" y="386"/>
                  </a:cubicBezTo>
                  <a:cubicBezTo>
                    <a:pt x="480" y="386"/>
                    <a:pt x="471" y="395"/>
                    <a:pt x="471" y="410"/>
                  </a:cubicBezTo>
                  <a:cubicBezTo>
                    <a:pt x="471" y="439"/>
                    <a:pt x="471" y="439"/>
                    <a:pt x="471" y="439"/>
                  </a:cubicBezTo>
                  <a:cubicBezTo>
                    <a:pt x="471" y="453"/>
                    <a:pt x="481" y="462"/>
                    <a:pt x="495" y="462"/>
                  </a:cubicBezTo>
                  <a:cubicBezTo>
                    <a:pt x="510" y="462"/>
                    <a:pt x="519" y="453"/>
                    <a:pt x="519" y="439"/>
                  </a:cubicBezTo>
                  <a:lnTo>
                    <a:pt x="519" y="410"/>
                  </a:lnTo>
                  <a:close/>
                  <a:moveTo>
                    <a:pt x="480" y="410"/>
                  </a:moveTo>
                  <a:cubicBezTo>
                    <a:pt x="480" y="401"/>
                    <a:pt x="485" y="394"/>
                    <a:pt x="495" y="394"/>
                  </a:cubicBezTo>
                  <a:cubicBezTo>
                    <a:pt x="505" y="394"/>
                    <a:pt x="511" y="401"/>
                    <a:pt x="511" y="410"/>
                  </a:cubicBezTo>
                  <a:cubicBezTo>
                    <a:pt x="511" y="439"/>
                    <a:pt x="511" y="439"/>
                    <a:pt x="511" y="439"/>
                  </a:cubicBezTo>
                  <a:cubicBezTo>
                    <a:pt x="511" y="448"/>
                    <a:pt x="505" y="454"/>
                    <a:pt x="495" y="454"/>
                  </a:cubicBezTo>
                  <a:cubicBezTo>
                    <a:pt x="485" y="454"/>
                    <a:pt x="480" y="448"/>
                    <a:pt x="480" y="439"/>
                  </a:cubicBezTo>
                  <a:lnTo>
                    <a:pt x="480" y="410"/>
                  </a:lnTo>
                  <a:close/>
                  <a:moveTo>
                    <a:pt x="546" y="387"/>
                  </a:moveTo>
                  <a:cubicBezTo>
                    <a:pt x="537" y="387"/>
                    <a:pt x="537" y="387"/>
                    <a:pt x="537" y="387"/>
                  </a:cubicBezTo>
                  <a:cubicBezTo>
                    <a:pt x="537" y="461"/>
                    <a:pt x="537" y="461"/>
                    <a:pt x="537" y="461"/>
                  </a:cubicBezTo>
                  <a:cubicBezTo>
                    <a:pt x="578" y="461"/>
                    <a:pt x="578" y="461"/>
                    <a:pt x="578" y="461"/>
                  </a:cubicBezTo>
                  <a:cubicBezTo>
                    <a:pt x="578" y="453"/>
                    <a:pt x="578" y="453"/>
                    <a:pt x="578" y="453"/>
                  </a:cubicBezTo>
                  <a:cubicBezTo>
                    <a:pt x="546" y="453"/>
                    <a:pt x="546" y="453"/>
                    <a:pt x="546" y="453"/>
                  </a:cubicBezTo>
                  <a:lnTo>
                    <a:pt x="546" y="387"/>
                  </a:lnTo>
                  <a:close/>
                  <a:moveTo>
                    <a:pt x="627" y="387"/>
                  </a:moveTo>
                  <a:cubicBezTo>
                    <a:pt x="627" y="439"/>
                    <a:pt x="627" y="439"/>
                    <a:pt x="627" y="439"/>
                  </a:cubicBezTo>
                  <a:cubicBezTo>
                    <a:pt x="627" y="448"/>
                    <a:pt x="621" y="454"/>
                    <a:pt x="612" y="454"/>
                  </a:cubicBezTo>
                  <a:cubicBezTo>
                    <a:pt x="602" y="454"/>
                    <a:pt x="596" y="448"/>
                    <a:pt x="596" y="439"/>
                  </a:cubicBezTo>
                  <a:cubicBezTo>
                    <a:pt x="596" y="387"/>
                    <a:pt x="596" y="387"/>
                    <a:pt x="596" y="387"/>
                  </a:cubicBezTo>
                  <a:cubicBezTo>
                    <a:pt x="588" y="387"/>
                    <a:pt x="588" y="387"/>
                    <a:pt x="588" y="387"/>
                  </a:cubicBezTo>
                  <a:cubicBezTo>
                    <a:pt x="588" y="439"/>
                    <a:pt x="588" y="439"/>
                    <a:pt x="588" y="439"/>
                  </a:cubicBezTo>
                  <a:cubicBezTo>
                    <a:pt x="588" y="453"/>
                    <a:pt x="598" y="462"/>
                    <a:pt x="612" y="462"/>
                  </a:cubicBezTo>
                  <a:cubicBezTo>
                    <a:pt x="626" y="462"/>
                    <a:pt x="635" y="453"/>
                    <a:pt x="635" y="439"/>
                  </a:cubicBezTo>
                  <a:cubicBezTo>
                    <a:pt x="635" y="387"/>
                    <a:pt x="635" y="387"/>
                    <a:pt x="635" y="387"/>
                  </a:cubicBezTo>
                  <a:lnTo>
                    <a:pt x="627" y="387"/>
                  </a:lnTo>
                  <a:close/>
                  <a:moveTo>
                    <a:pt x="680" y="437"/>
                  </a:moveTo>
                  <a:cubicBezTo>
                    <a:pt x="685" y="437"/>
                    <a:pt x="685" y="437"/>
                    <a:pt x="685" y="437"/>
                  </a:cubicBezTo>
                  <a:cubicBezTo>
                    <a:pt x="701" y="405"/>
                    <a:pt x="701" y="405"/>
                    <a:pt x="701" y="405"/>
                  </a:cubicBezTo>
                  <a:cubicBezTo>
                    <a:pt x="701" y="461"/>
                    <a:pt x="701" y="461"/>
                    <a:pt x="701" y="461"/>
                  </a:cubicBezTo>
                  <a:cubicBezTo>
                    <a:pt x="709" y="461"/>
                    <a:pt x="709" y="461"/>
                    <a:pt x="709" y="461"/>
                  </a:cubicBezTo>
                  <a:cubicBezTo>
                    <a:pt x="709" y="387"/>
                    <a:pt x="709" y="387"/>
                    <a:pt x="709" y="387"/>
                  </a:cubicBezTo>
                  <a:cubicBezTo>
                    <a:pt x="702" y="387"/>
                    <a:pt x="702" y="387"/>
                    <a:pt x="702" y="387"/>
                  </a:cubicBezTo>
                  <a:cubicBezTo>
                    <a:pt x="682" y="426"/>
                    <a:pt x="682" y="426"/>
                    <a:pt x="682" y="426"/>
                  </a:cubicBezTo>
                  <a:cubicBezTo>
                    <a:pt x="663" y="387"/>
                    <a:pt x="663" y="387"/>
                    <a:pt x="663" y="387"/>
                  </a:cubicBezTo>
                  <a:cubicBezTo>
                    <a:pt x="656" y="387"/>
                    <a:pt x="656" y="387"/>
                    <a:pt x="656" y="387"/>
                  </a:cubicBezTo>
                  <a:cubicBezTo>
                    <a:pt x="656" y="461"/>
                    <a:pt x="656" y="461"/>
                    <a:pt x="656" y="461"/>
                  </a:cubicBezTo>
                  <a:cubicBezTo>
                    <a:pt x="664" y="461"/>
                    <a:pt x="664" y="461"/>
                    <a:pt x="664" y="461"/>
                  </a:cubicBezTo>
                  <a:cubicBezTo>
                    <a:pt x="664" y="405"/>
                    <a:pt x="664" y="405"/>
                    <a:pt x="664" y="405"/>
                  </a:cubicBezTo>
                  <a:lnTo>
                    <a:pt x="680" y="437"/>
                  </a:lnTo>
                  <a:close/>
                  <a:moveTo>
                    <a:pt x="730" y="461"/>
                  </a:moveTo>
                  <a:cubicBezTo>
                    <a:pt x="756" y="461"/>
                    <a:pt x="756" y="461"/>
                    <a:pt x="756" y="461"/>
                  </a:cubicBezTo>
                  <a:cubicBezTo>
                    <a:pt x="769" y="461"/>
                    <a:pt x="778" y="453"/>
                    <a:pt x="778" y="441"/>
                  </a:cubicBezTo>
                  <a:cubicBezTo>
                    <a:pt x="778" y="432"/>
                    <a:pt x="773" y="426"/>
                    <a:pt x="765" y="423"/>
                  </a:cubicBezTo>
                  <a:cubicBezTo>
                    <a:pt x="765" y="423"/>
                    <a:pt x="765" y="423"/>
                    <a:pt x="765" y="423"/>
                  </a:cubicBezTo>
                  <a:cubicBezTo>
                    <a:pt x="772" y="420"/>
                    <a:pt x="776" y="415"/>
                    <a:pt x="776" y="406"/>
                  </a:cubicBezTo>
                  <a:cubicBezTo>
                    <a:pt x="776" y="395"/>
                    <a:pt x="767" y="387"/>
                    <a:pt x="754" y="387"/>
                  </a:cubicBezTo>
                  <a:cubicBezTo>
                    <a:pt x="730" y="387"/>
                    <a:pt x="730" y="387"/>
                    <a:pt x="730" y="387"/>
                  </a:cubicBezTo>
                  <a:lnTo>
                    <a:pt x="730" y="461"/>
                  </a:lnTo>
                  <a:close/>
                  <a:moveTo>
                    <a:pt x="753" y="395"/>
                  </a:moveTo>
                  <a:cubicBezTo>
                    <a:pt x="762" y="395"/>
                    <a:pt x="767" y="399"/>
                    <a:pt x="767" y="407"/>
                  </a:cubicBezTo>
                  <a:cubicBezTo>
                    <a:pt x="767" y="415"/>
                    <a:pt x="762" y="420"/>
                    <a:pt x="753" y="420"/>
                  </a:cubicBezTo>
                  <a:cubicBezTo>
                    <a:pt x="739" y="420"/>
                    <a:pt x="739" y="420"/>
                    <a:pt x="739" y="420"/>
                  </a:cubicBezTo>
                  <a:cubicBezTo>
                    <a:pt x="739" y="395"/>
                    <a:pt x="739" y="395"/>
                    <a:pt x="739" y="395"/>
                  </a:cubicBezTo>
                  <a:lnTo>
                    <a:pt x="753" y="395"/>
                  </a:lnTo>
                  <a:close/>
                  <a:moveTo>
                    <a:pt x="755" y="427"/>
                  </a:moveTo>
                  <a:cubicBezTo>
                    <a:pt x="764" y="427"/>
                    <a:pt x="769" y="432"/>
                    <a:pt x="769" y="441"/>
                  </a:cubicBezTo>
                  <a:cubicBezTo>
                    <a:pt x="769" y="449"/>
                    <a:pt x="764" y="454"/>
                    <a:pt x="755" y="454"/>
                  </a:cubicBezTo>
                  <a:cubicBezTo>
                    <a:pt x="739" y="454"/>
                    <a:pt x="739" y="454"/>
                    <a:pt x="739" y="454"/>
                  </a:cubicBezTo>
                  <a:cubicBezTo>
                    <a:pt x="739" y="427"/>
                    <a:pt x="739" y="427"/>
                    <a:pt x="739" y="427"/>
                  </a:cubicBezTo>
                  <a:lnTo>
                    <a:pt x="755" y="427"/>
                  </a:lnTo>
                  <a:close/>
                  <a:moveTo>
                    <a:pt x="805" y="387"/>
                  </a:moveTo>
                  <a:cubicBezTo>
                    <a:pt x="796" y="387"/>
                    <a:pt x="796" y="387"/>
                    <a:pt x="796" y="387"/>
                  </a:cubicBezTo>
                  <a:cubicBezTo>
                    <a:pt x="796" y="461"/>
                    <a:pt x="796" y="461"/>
                    <a:pt x="796" y="461"/>
                  </a:cubicBezTo>
                  <a:cubicBezTo>
                    <a:pt x="805" y="461"/>
                    <a:pt x="805" y="461"/>
                    <a:pt x="805" y="461"/>
                  </a:cubicBezTo>
                  <a:lnTo>
                    <a:pt x="805" y="387"/>
                  </a:lnTo>
                  <a:close/>
                  <a:moveTo>
                    <a:pt x="828" y="461"/>
                  </a:moveTo>
                  <a:cubicBezTo>
                    <a:pt x="834" y="444"/>
                    <a:pt x="834" y="444"/>
                    <a:pt x="834" y="444"/>
                  </a:cubicBezTo>
                  <a:cubicBezTo>
                    <a:pt x="862" y="444"/>
                    <a:pt x="862" y="444"/>
                    <a:pt x="862" y="444"/>
                  </a:cubicBezTo>
                  <a:cubicBezTo>
                    <a:pt x="867" y="461"/>
                    <a:pt x="867" y="461"/>
                    <a:pt x="867" y="461"/>
                  </a:cubicBezTo>
                  <a:cubicBezTo>
                    <a:pt x="876" y="461"/>
                    <a:pt x="876" y="461"/>
                    <a:pt x="876" y="461"/>
                  </a:cubicBezTo>
                  <a:cubicBezTo>
                    <a:pt x="852" y="387"/>
                    <a:pt x="852" y="387"/>
                    <a:pt x="852" y="387"/>
                  </a:cubicBezTo>
                  <a:cubicBezTo>
                    <a:pt x="844" y="387"/>
                    <a:pt x="844" y="387"/>
                    <a:pt x="844" y="387"/>
                  </a:cubicBezTo>
                  <a:cubicBezTo>
                    <a:pt x="820" y="461"/>
                    <a:pt x="820" y="461"/>
                    <a:pt x="820" y="461"/>
                  </a:cubicBezTo>
                  <a:lnTo>
                    <a:pt x="828" y="461"/>
                  </a:lnTo>
                  <a:close/>
                  <a:moveTo>
                    <a:pt x="848" y="399"/>
                  </a:moveTo>
                  <a:cubicBezTo>
                    <a:pt x="860" y="437"/>
                    <a:pt x="860" y="437"/>
                    <a:pt x="860" y="437"/>
                  </a:cubicBezTo>
                  <a:cubicBezTo>
                    <a:pt x="836" y="437"/>
                    <a:pt x="836" y="437"/>
                    <a:pt x="836" y="437"/>
                  </a:cubicBezTo>
                  <a:lnTo>
                    <a:pt x="848" y="399"/>
                  </a:lnTo>
                  <a:close/>
                </a:path>
              </a:pathLst>
            </a:custGeom>
            <a:solidFill>
              <a:srgbClr val="00BCE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7" name="Freeform 8">
              <a:extLst>
                <a:ext uri="{FF2B5EF4-FFF2-40B4-BE49-F238E27FC236}">
                  <a16:creationId xmlns:a16="http://schemas.microsoft.com/office/drawing/2014/main" id="{15D661CE-23BB-5735-311A-0D15D72ED0D4}"/>
                </a:ext>
              </a:extLst>
            </p:cNvPr>
            <p:cNvSpPr>
              <a:spLocks noEditPoints="1"/>
            </p:cNvSpPr>
            <p:nvPr userDrawn="1"/>
          </p:nvSpPr>
          <p:spPr bwMode="auto">
            <a:xfrm>
              <a:off x="819150" y="3517900"/>
              <a:ext cx="434975" cy="493713"/>
            </a:xfrm>
            <a:custGeom>
              <a:avLst/>
              <a:gdLst>
                <a:gd name="T0" fmla="*/ 2147483646 w 274"/>
                <a:gd name="T1" fmla="*/ 2147483646 h 311"/>
                <a:gd name="T2" fmla="*/ 2147483646 w 274"/>
                <a:gd name="T3" fmla="*/ 0 h 311"/>
                <a:gd name="T4" fmla="*/ 0 w 274"/>
                <a:gd name="T5" fmla="*/ 2147483646 h 311"/>
                <a:gd name="T6" fmla="*/ 2147483646 w 274"/>
                <a:gd name="T7" fmla="*/ 2147483646 h 311"/>
                <a:gd name="T8" fmla="*/ 2147483646 w 274"/>
                <a:gd name="T9" fmla="*/ 2147483646 h 311"/>
                <a:gd name="T10" fmla="*/ 2147483646 w 274"/>
                <a:gd name="T11" fmla="*/ 2147483646 h 311"/>
                <a:gd name="T12" fmla="*/ 2147483646 w 274"/>
                <a:gd name="T13" fmla="*/ 2147483646 h 311"/>
                <a:gd name="T14" fmla="*/ 2147483646 w 274"/>
                <a:gd name="T15" fmla="*/ 2147483646 h 311"/>
                <a:gd name="T16" fmla="*/ 2147483646 w 274"/>
                <a:gd name="T17" fmla="*/ 2147483646 h 311"/>
                <a:gd name="T18" fmla="*/ 2147483646 w 274"/>
                <a:gd name="T19" fmla="*/ 2147483646 h 311"/>
                <a:gd name="T20" fmla="*/ 2147483646 w 274"/>
                <a:gd name="T21" fmla="*/ 2147483646 h 311"/>
                <a:gd name="T22" fmla="*/ 2147483646 w 274"/>
                <a:gd name="T23" fmla="*/ 2147483646 h 311"/>
                <a:gd name="T24" fmla="*/ 2147483646 w 274"/>
                <a:gd name="T25" fmla="*/ 2147483646 h 311"/>
                <a:gd name="T26" fmla="*/ 2147483646 w 274"/>
                <a:gd name="T27" fmla="*/ 2147483646 h 311"/>
                <a:gd name="T28" fmla="*/ 2147483646 w 274"/>
                <a:gd name="T29" fmla="*/ 2147483646 h 311"/>
                <a:gd name="T30" fmla="*/ 2147483646 w 274"/>
                <a:gd name="T31" fmla="*/ 2147483646 h 311"/>
                <a:gd name="T32" fmla="*/ 2147483646 w 274"/>
                <a:gd name="T33" fmla="*/ 2147483646 h 311"/>
                <a:gd name="T34" fmla="*/ 2147483646 w 274"/>
                <a:gd name="T35" fmla="*/ 2147483646 h 311"/>
                <a:gd name="T36" fmla="*/ 2147483646 w 274"/>
                <a:gd name="T37" fmla="*/ 2147483646 h 311"/>
                <a:gd name="T38" fmla="*/ 2147483646 w 274"/>
                <a:gd name="T39" fmla="*/ 2147483646 h 311"/>
                <a:gd name="T40" fmla="*/ 2147483646 w 274"/>
                <a:gd name="T41" fmla="*/ 2147483646 h 311"/>
                <a:gd name="T42" fmla="*/ 2147483646 w 274"/>
                <a:gd name="T43" fmla="*/ 2147483646 h 311"/>
                <a:gd name="T44" fmla="*/ 2147483646 w 274"/>
                <a:gd name="T45" fmla="*/ 2147483646 h 311"/>
                <a:gd name="T46" fmla="*/ 2147483646 w 274"/>
                <a:gd name="T47" fmla="*/ 2147483646 h 311"/>
                <a:gd name="T48" fmla="*/ 2147483646 w 274"/>
                <a:gd name="T49" fmla="*/ 2147483646 h 311"/>
                <a:gd name="T50" fmla="*/ 2147483646 w 274"/>
                <a:gd name="T51" fmla="*/ 2147483646 h 311"/>
                <a:gd name="T52" fmla="*/ 2147483646 w 274"/>
                <a:gd name="T53" fmla="*/ 2147483646 h 311"/>
                <a:gd name="T54" fmla="*/ 2147483646 w 274"/>
                <a:gd name="T55" fmla="*/ 2147483646 h 311"/>
                <a:gd name="T56" fmla="*/ 2147483646 w 274"/>
                <a:gd name="T57" fmla="*/ 2147483646 h 311"/>
                <a:gd name="T58" fmla="*/ 2147483646 w 274"/>
                <a:gd name="T59" fmla="*/ 2147483646 h 311"/>
                <a:gd name="T60" fmla="*/ 2147483646 w 274"/>
                <a:gd name="T61" fmla="*/ 2147483646 h 311"/>
                <a:gd name="T62" fmla="*/ 2147483646 w 274"/>
                <a:gd name="T63" fmla="*/ 2147483646 h 311"/>
                <a:gd name="T64" fmla="*/ 2147483646 w 274"/>
                <a:gd name="T65" fmla="*/ 2147483646 h 311"/>
                <a:gd name="T66" fmla="*/ 2147483646 w 274"/>
                <a:gd name="T67" fmla="*/ 2147483646 h 311"/>
                <a:gd name="T68" fmla="*/ 2147483646 w 274"/>
                <a:gd name="T69" fmla="*/ 2147483646 h 311"/>
                <a:gd name="T70" fmla="*/ 2147483646 w 274"/>
                <a:gd name="T71" fmla="*/ 2147483646 h 311"/>
                <a:gd name="T72" fmla="*/ 2147483646 w 274"/>
                <a:gd name="T73" fmla="*/ 2147483646 h 311"/>
                <a:gd name="T74" fmla="*/ 2147483646 w 274"/>
                <a:gd name="T75" fmla="*/ 2147483646 h 311"/>
                <a:gd name="T76" fmla="*/ 2147483646 w 274"/>
                <a:gd name="T77" fmla="*/ 2147483646 h 311"/>
                <a:gd name="T78" fmla="*/ 2147483646 w 274"/>
                <a:gd name="T79" fmla="*/ 2147483646 h 311"/>
                <a:gd name="T80" fmla="*/ 2147483646 w 274"/>
                <a:gd name="T81" fmla="*/ 2147483646 h 311"/>
                <a:gd name="T82" fmla="*/ 2147483646 w 274"/>
                <a:gd name="T83" fmla="*/ 2147483646 h 311"/>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274" h="311">
                  <a:moveTo>
                    <a:pt x="274" y="155"/>
                  </a:moveTo>
                  <a:lnTo>
                    <a:pt x="137" y="0"/>
                  </a:lnTo>
                  <a:lnTo>
                    <a:pt x="0" y="155"/>
                  </a:lnTo>
                  <a:lnTo>
                    <a:pt x="137" y="311"/>
                  </a:lnTo>
                  <a:lnTo>
                    <a:pt x="274" y="155"/>
                  </a:lnTo>
                  <a:close/>
                  <a:moveTo>
                    <a:pt x="111" y="258"/>
                  </a:moveTo>
                  <a:lnTo>
                    <a:pt x="164" y="258"/>
                  </a:lnTo>
                  <a:lnTo>
                    <a:pt x="137" y="288"/>
                  </a:lnTo>
                  <a:lnTo>
                    <a:pt x="111" y="258"/>
                  </a:lnTo>
                  <a:close/>
                  <a:moveTo>
                    <a:pt x="183" y="147"/>
                  </a:moveTo>
                  <a:lnTo>
                    <a:pt x="137" y="95"/>
                  </a:lnTo>
                  <a:lnTo>
                    <a:pt x="91" y="147"/>
                  </a:lnTo>
                  <a:lnTo>
                    <a:pt x="69" y="147"/>
                  </a:lnTo>
                  <a:lnTo>
                    <a:pt x="137" y="70"/>
                  </a:lnTo>
                  <a:lnTo>
                    <a:pt x="205" y="147"/>
                  </a:lnTo>
                  <a:lnTo>
                    <a:pt x="183" y="147"/>
                  </a:lnTo>
                  <a:close/>
                  <a:moveTo>
                    <a:pt x="164" y="147"/>
                  </a:moveTo>
                  <a:lnTo>
                    <a:pt x="111" y="147"/>
                  </a:lnTo>
                  <a:lnTo>
                    <a:pt x="137" y="117"/>
                  </a:lnTo>
                  <a:lnTo>
                    <a:pt x="164" y="147"/>
                  </a:lnTo>
                  <a:close/>
                  <a:moveTo>
                    <a:pt x="247" y="162"/>
                  </a:moveTo>
                  <a:lnTo>
                    <a:pt x="232" y="179"/>
                  </a:lnTo>
                  <a:lnTo>
                    <a:pt x="42" y="179"/>
                  </a:lnTo>
                  <a:lnTo>
                    <a:pt x="27" y="162"/>
                  </a:lnTo>
                  <a:lnTo>
                    <a:pt x="247" y="162"/>
                  </a:lnTo>
                  <a:close/>
                  <a:moveTo>
                    <a:pt x="219" y="194"/>
                  </a:moveTo>
                  <a:lnTo>
                    <a:pt x="204" y="211"/>
                  </a:lnTo>
                  <a:lnTo>
                    <a:pt x="70" y="211"/>
                  </a:lnTo>
                  <a:lnTo>
                    <a:pt x="55" y="194"/>
                  </a:lnTo>
                  <a:lnTo>
                    <a:pt x="219" y="194"/>
                  </a:lnTo>
                  <a:close/>
                  <a:moveTo>
                    <a:pt x="191" y="226"/>
                  </a:moveTo>
                  <a:lnTo>
                    <a:pt x="177" y="243"/>
                  </a:lnTo>
                  <a:lnTo>
                    <a:pt x="97" y="243"/>
                  </a:lnTo>
                  <a:lnTo>
                    <a:pt x="83" y="226"/>
                  </a:lnTo>
                  <a:lnTo>
                    <a:pt x="191" y="226"/>
                  </a:lnTo>
                  <a:close/>
                  <a:moveTo>
                    <a:pt x="247" y="147"/>
                  </a:moveTo>
                  <a:lnTo>
                    <a:pt x="225" y="147"/>
                  </a:lnTo>
                  <a:lnTo>
                    <a:pt x="137" y="47"/>
                  </a:lnTo>
                  <a:lnTo>
                    <a:pt x="49" y="147"/>
                  </a:lnTo>
                  <a:lnTo>
                    <a:pt x="27" y="147"/>
                  </a:lnTo>
                  <a:lnTo>
                    <a:pt x="137" y="22"/>
                  </a:lnTo>
                  <a:lnTo>
                    <a:pt x="247" y="14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grpSp>
      <p:pic>
        <p:nvPicPr>
          <p:cNvPr id="8" name="Picture 10">
            <a:extLst>
              <a:ext uri="{FF2B5EF4-FFF2-40B4-BE49-F238E27FC236}">
                <a16:creationId xmlns:a16="http://schemas.microsoft.com/office/drawing/2014/main" id="{ACF22FF1-74D1-3BBD-2B8B-C7A117048612}"/>
              </a:ext>
            </a:extLst>
          </p:cNvPr>
          <p:cNvPicPr>
            <a:picLocks noChangeAspect="1"/>
          </p:cNvPicPr>
          <p:nvPr userDrawn="1"/>
        </p:nvPicPr>
        <p:blipFill>
          <a:blip r:embed="rId3">
            <a:extLst>
              <a:ext uri="{28A0092B-C50C-407E-A947-70E740481C1C}">
                <a14:useLocalDpi xmlns:a14="http://schemas.microsoft.com/office/drawing/2010/main"/>
              </a:ext>
            </a:extLst>
          </a:blip>
          <a:srcRect/>
          <a:stretch>
            <a:fillRect/>
          </a:stretch>
        </p:blipFill>
        <p:spPr bwMode="auto">
          <a:xfrm>
            <a:off x="103188" y="100013"/>
            <a:ext cx="2076450" cy="2074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279038" y="1727945"/>
            <a:ext cx="6585924" cy="1122829"/>
          </a:xfrm>
        </p:spPr>
        <p:txBody>
          <a:bodyPr anchor="b"/>
          <a:lstStyle>
            <a:lvl1pPr marL="0" algn="ctr" defTabSz="457200" rtl="0" eaLnBrk="1" latinLnBrk="0" hangingPunct="1">
              <a:lnSpc>
                <a:spcPct val="95000"/>
              </a:lnSpc>
              <a:spcBef>
                <a:spcPct val="0"/>
              </a:spcBef>
              <a:spcAft>
                <a:spcPts val="400"/>
              </a:spcAft>
              <a:buNone/>
              <a:defRPr lang="en-US" sz="3600" b="0" kern="1200" dirty="0">
                <a:solidFill>
                  <a:schemeClr val="bg1"/>
                </a:solidFill>
                <a:latin typeface="Arial" panose="020B0604020202020204" pitchFamily="34" charset="0"/>
                <a:ea typeface="+mj-ea"/>
                <a:cs typeface="Arial" panose="020B0604020202020204" pitchFamily="34" charset="0"/>
              </a:defRPr>
            </a:lvl1pPr>
          </a:lstStyle>
          <a:p>
            <a:r>
              <a:rPr lang="en-US"/>
              <a:t>Click to edit Master title style</a:t>
            </a:r>
          </a:p>
        </p:txBody>
      </p:sp>
      <p:sp>
        <p:nvSpPr>
          <p:cNvPr id="10" name="Subtitle 2"/>
          <p:cNvSpPr>
            <a:spLocks noGrp="1"/>
          </p:cNvSpPr>
          <p:nvPr>
            <p:ph type="subTitle" idx="1"/>
          </p:nvPr>
        </p:nvSpPr>
        <p:spPr>
          <a:xfrm>
            <a:off x="3449170" y="3102923"/>
            <a:ext cx="2212042" cy="453824"/>
          </a:xfrm>
        </p:spPr>
        <p:txBody>
          <a:bodyPr/>
          <a:lstStyle>
            <a:lvl1pPr marL="0" indent="0" algn="ctr">
              <a:lnSpc>
                <a:spcPct val="100000"/>
              </a:lnSpc>
              <a:spcBef>
                <a:spcPts val="0"/>
              </a:spcBef>
              <a:spcAft>
                <a:spcPts val="600"/>
              </a:spcAft>
              <a:buNone/>
              <a:defRPr sz="1200" b="0">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9" name="Footer Placeholder 4">
            <a:extLst>
              <a:ext uri="{FF2B5EF4-FFF2-40B4-BE49-F238E27FC236}">
                <a16:creationId xmlns:a16="http://schemas.microsoft.com/office/drawing/2014/main" id="{9C75FCCE-6596-CDF7-D4B4-2937A8262494}"/>
              </a:ext>
            </a:extLst>
          </p:cNvPr>
          <p:cNvSpPr>
            <a:spLocks noGrp="1"/>
          </p:cNvSpPr>
          <p:nvPr>
            <p:ph type="ftr" sz="quarter" idx="10"/>
          </p:nvPr>
        </p:nvSpPr>
        <p:spPr/>
        <p:txBody>
          <a:bodyPr/>
          <a:lstStyle>
            <a:lvl1pPr>
              <a:defRPr/>
            </a:lvl1pPr>
          </a:lstStyle>
          <a:p>
            <a:pPr>
              <a:defRPr/>
            </a:pPr>
            <a:r>
              <a:rPr lang="en-US"/>
              <a:t>SECTION TITLE</a:t>
            </a:r>
          </a:p>
        </p:txBody>
      </p:sp>
      <p:sp>
        <p:nvSpPr>
          <p:cNvPr id="11" name="Slide Number Placeholder 5">
            <a:extLst>
              <a:ext uri="{FF2B5EF4-FFF2-40B4-BE49-F238E27FC236}">
                <a16:creationId xmlns:a16="http://schemas.microsoft.com/office/drawing/2014/main" id="{8345D065-6346-8B5C-C02F-509F74D94C44}"/>
              </a:ext>
            </a:extLst>
          </p:cNvPr>
          <p:cNvSpPr>
            <a:spLocks noGrp="1"/>
          </p:cNvSpPr>
          <p:nvPr>
            <p:ph type="sldNum" sz="quarter" idx="11"/>
          </p:nvPr>
        </p:nvSpPr>
        <p:spPr>
          <a:xfrm>
            <a:off x="574675" y="4700588"/>
            <a:ext cx="368300" cy="273050"/>
          </a:xfrm>
        </p:spPr>
        <p:txBody>
          <a:bodyPr/>
          <a:lstStyle>
            <a:lvl1pPr>
              <a:defRPr/>
            </a:lvl1pPr>
          </a:lstStyle>
          <a:p>
            <a:fld id="{9959936D-3581-4619-8090-70617FAFFE53}" type="slidenum">
              <a:rPr lang="en-US" altLang="en-US"/>
              <a:pPr/>
              <a:t>‹#›</a:t>
            </a:fld>
            <a:endParaRPr lang="en-US" altLang="en-US"/>
          </a:p>
        </p:txBody>
      </p:sp>
    </p:spTree>
    <p:extLst>
      <p:ext uri="{BB962C8B-B14F-4D97-AF65-F5344CB8AC3E}">
        <p14:creationId xmlns:p14="http://schemas.microsoft.com/office/powerpoint/2010/main" val="3895219333"/>
      </p:ext>
    </p:extLst>
  </p:cSld>
  <p:clrMapOvr>
    <a:masterClrMapping/>
  </p:clrMapOvr>
  <p:transition spd="slow">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0_Section Divider - Image">
    <p:spTree>
      <p:nvGrpSpPr>
        <p:cNvPr id="1" name=""/>
        <p:cNvGrpSpPr/>
        <p:nvPr/>
      </p:nvGrpSpPr>
      <p:grpSpPr>
        <a:xfrm>
          <a:off x="0" y="0"/>
          <a:ext cx="0" cy="0"/>
          <a:chOff x="0" y="0"/>
          <a:chExt cx="0" cy="0"/>
        </a:xfrm>
      </p:grpSpPr>
      <p:pic>
        <p:nvPicPr>
          <p:cNvPr id="4" name="Picture 6">
            <a:extLst>
              <a:ext uri="{FF2B5EF4-FFF2-40B4-BE49-F238E27FC236}">
                <a16:creationId xmlns:a16="http://schemas.microsoft.com/office/drawing/2014/main" id="{E5577591-E2A7-EAA0-7776-D4CD18C88F4E}"/>
              </a:ext>
            </a:extLst>
          </p:cNvPr>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26988" y="-26988"/>
            <a:ext cx="9170988" cy="5156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Group 8">
            <a:extLst>
              <a:ext uri="{FF2B5EF4-FFF2-40B4-BE49-F238E27FC236}">
                <a16:creationId xmlns:a16="http://schemas.microsoft.com/office/drawing/2014/main" id="{F5D7B306-EB98-A055-4B78-5AF8182F8932}"/>
              </a:ext>
            </a:extLst>
          </p:cNvPr>
          <p:cNvGrpSpPr>
            <a:grpSpLocks/>
          </p:cNvGrpSpPr>
          <p:nvPr userDrawn="1"/>
        </p:nvGrpSpPr>
        <p:grpSpPr bwMode="auto">
          <a:xfrm>
            <a:off x="7415213" y="4538663"/>
            <a:ext cx="1009650" cy="387350"/>
            <a:chOff x="819150" y="3517900"/>
            <a:chExt cx="1285875" cy="493713"/>
          </a:xfrm>
        </p:grpSpPr>
        <p:sp>
          <p:nvSpPr>
            <p:cNvPr id="6" name="Freeform 7">
              <a:extLst>
                <a:ext uri="{FF2B5EF4-FFF2-40B4-BE49-F238E27FC236}">
                  <a16:creationId xmlns:a16="http://schemas.microsoft.com/office/drawing/2014/main" id="{D09E1738-8374-F80E-8486-A378736ED3D9}"/>
                </a:ext>
              </a:extLst>
            </p:cNvPr>
            <p:cNvSpPr>
              <a:spLocks noEditPoints="1"/>
            </p:cNvSpPr>
            <p:nvPr userDrawn="1"/>
          </p:nvSpPr>
          <p:spPr bwMode="auto">
            <a:xfrm>
              <a:off x="1343025" y="3640138"/>
              <a:ext cx="762000" cy="296863"/>
            </a:xfrm>
            <a:custGeom>
              <a:avLst/>
              <a:gdLst>
                <a:gd name="T0" fmla="*/ 2147483646 w 1184"/>
                <a:gd name="T1" fmla="*/ 2147483646 h 462"/>
                <a:gd name="T2" fmla="*/ 2147483646 w 1184"/>
                <a:gd name="T3" fmla="*/ 2147483646 h 462"/>
                <a:gd name="T4" fmla="*/ 2147483646 w 1184"/>
                <a:gd name="T5" fmla="*/ 2147483646 h 462"/>
                <a:gd name="T6" fmla="*/ 2147483646 w 1184"/>
                <a:gd name="T7" fmla="*/ 0 h 462"/>
                <a:gd name="T8" fmla="*/ 2147483646 w 1184"/>
                <a:gd name="T9" fmla="*/ 2147483646 h 462"/>
                <a:gd name="T10" fmla="*/ 2147483646 w 1184"/>
                <a:gd name="T11" fmla="*/ 2147483646 h 462"/>
                <a:gd name="T12" fmla="*/ 2147483646 w 1184"/>
                <a:gd name="T13" fmla="*/ 2147483646 h 462"/>
                <a:gd name="T14" fmla="*/ 2147483646 w 1184"/>
                <a:gd name="T15" fmla="*/ 2147483646 h 462"/>
                <a:gd name="T16" fmla="*/ 2147483646 w 1184"/>
                <a:gd name="T17" fmla="*/ 2147483646 h 462"/>
                <a:gd name="T18" fmla="*/ 2147483646 w 1184"/>
                <a:gd name="T19" fmla="*/ 2147483646 h 462"/>
                <a:gd name="T20" fmla="*/ 2147483646 w 1184"/>
                <a:gd name="T21" fmla="*/ 2147483646 h 462"/>
                <a:gd name="T22" fmla="*/ 2147483646 w 1184"/>
                <a:gd name="T23" fmla="*/ 2147483646 h 462"/>
                <a:gd name="T24" fmla="*/ 2147483646 w 1184"/>
                <a:gd name="T25" fmla="*/ 2147483646 h 462"/>
                <a:gd name="T26" fmla="*/ 2147483646 w 1184"/>
                <a:gd name="T27" fmla="*/ 2147483646 h 462"/>
                <a:gd name="T28" fmla="*/ 2147483646 w 1184"/>
                <a:gd name="T29" fmla="*/ 2147483646 h 462"/>
                <a:gd name="T30" fmla="*/ 2147483646 w 1184"/>
                <a:gd name="T31" fmla="*/ 2147483646 h 462"/>
                <a:gd name="T32" fmla="*/ 2147483646 w 1184"/>
                <a:gd name="T33" fmla="*/ 2147483646 h 462"/>
                <a:gd name="T34" fmla="*/ 2147483646 w 1184"/>
                <a:gd name="T35" fmla="*/ 2147483646 h 462"/>
                <a:gd name="T36" fmla="*/ 2147483646 w 1184"/>
                <a:gd name="T37" fmla="*/ 2147483646 h 462"/>
                <a:gd name="T38" fmla="*/ 2147483646 w 1184"/>
                <a:gd name="T39" fmla="*/ 2147483646 h 462"/>
                <a:gd name="T40" fmla="*/ 2147483646 w 1184"/>
                <a:gd name="T41" fmla="*/ 2147483646 h 462"/>
                <a:gd name="T42" fmla="*/ 2147483646 w 1184"/>
                <a:gd name="T43" fmla="*/ 2147483646 h 462"/>
                <a:gd name="T44" fmla="*/ 2147483646 w 1184"/>
                <a:gd name="T45" fmla="*/ 2147483646 h 462"/>
                <a:gd name="T46" fmla="*/ 2147483646 w 1184"/>
                <a:gd name="T47" fmla="*/ 2147483646 h 462"/>
                <a:gd name="T48" fmla="*/ 2147483646 w 1184"/>
                <a:gd name="T49" fmla="*/ 2147483646 h 462"/>
                <a:gd name="T50" fmla="*/ 2147483646 w 1184"/>
                <a:gd name="T51" fmla="*/ 2147483646 h 462"/>
                <a:gd name="T52" fmla="*/ 2147483646 w 1184"/>
                <a:gd name="T53" fmla="*/ 2147483646 h 462"/>
                <a:gd name="T54" fmla="*/ 2147483646 w 1184"/>
                <a:gd name="T55" fmla="*/ 2147483646 h 462"/>
                <a:gd name="T56" fmla="*/ 2147483646 w 1184"/>
                <a:gd name="T57" fmla="*/ 2147483646 h 462"/>
                <a:gd name="T58" fmla="*/ 2147483646 w 1184"/>
                <a:gd name="T59" fmla="*/ 2147483646 h 462"/>
                <a:gd name="T60" fmla="*/ 2147483646 w 1184"/>
                <a:gd name="T61" fmla="*/ 2147483646 h 462"/>
                <a:gd name="T62" fmla="*/ 2147483646 w 1184"/>
                <a:gd name="T63" fmla="*/ 2147483646 h 462"/>
                <a:gd name="T64" fmla="*/ 2147483646 w 1184"/>
                <a:gd name="T65" fmla="*/ 2147483646 h 462"/>
                <a:gd name="T66" fmla="*/ 2147483646 w 1184"/>
                <a:gd name="T67" fmla="*/ 2147483646 h 462"/>
                <a:gd name="T68" fmla="*/ 2147483646 w 1184"/>
                <a:gd name="T69" fmla="*/ 2147483646 h 462"/>
                <a:gd name="T70" fmla="*/ 2147483646 w 1184"/>
                <a:gd name="T71" fmla="*/ 2147483646 h 462"/>
                <a:gd name="T72" fmla="*/ 2147483646 w 1184"/>
                <a:gd name="T73" fmla="*/ 2147483646 h 462"/>
                <a:gd name="T74" fmla="*/ 2147483646 w 1184"/>
                <a:gd name="T75" fmla="*/ 2147483646 h 462"/>
                <a:gd name="T76" fmla="*/ 2147483646 w 1184"/>
                <a:gd name="T77" fmla="*/ 2147483646 h 462"/>
                <a:gd name="T78" fmla="*/ 2147483646 w 1184"/>
                <a:gd name="T79" fmla="*/ 2147483646 h 462"/>
                <a:gd name="T80" fmla="*/ 2147483646 w 1184"/>
                <a:gd name="T81" fmla="*/ 2147483646 h 462"/>
                <a:gd name="T82" fmla="*/ 2147483646 w 1184"/>
                <a:gd name="T83" fmla="*/ 2147483646 h 462"/>
                <a:gd name="T84" fmla="*/ 2147483646 w 1184"/>
                <a:gd name="T85" fmla="*/ 2147483646 h 462"/>
                <a:gd name="T86" fmla="*/ 2147483646 w 1184"/>
                <a:gd name="T87" fmla="*/ 2147483646 h 462"/>
                <a:gd name="T88" fmla="*/ 2147483646 w 1184"/>
                <a:gd name="T89" fmla="*/ 2147483646 h 462"/>
                <a:gd name="T90" fmla="*/ 2147483646 w 1184"/>
                <a:gd name="T91" fmla="*/ 2147483646 h 462"/>
                <a:gd name="T92" fmla="*/ 2147483646 w 1184"/>
                <a:gd name="T93" fmla="*/ 2147483646 h 462"/>
                <a:gd name="T94" fmla="*/ 2147483646 w 1184"/>
                <a:gd name="T95" fmla="*/ 2147483646 h 462"/>
                <a:gd name="T96" fmla="*/ 2147483646 w 1184"/>
                <a:gd name="T97" fmla="*/ 2147483646 h 462"/>
                <a:gd name="T98" fmla="*/ 2147483646 w 1184"/>
                <a:gd name="T99" fmla="*/ 2147483646 h 462"/>
                <a:gd name="T100" fmla="*/ 2147483646 w 1184"/>
                <a:gd name="T101" fmla="*/ 2147483646 h 462"/>
                <a:gd name="T102" fmla="*/ 2147483646 w 1184"/>
                <a:gd name="T103" fmla="*/ 2147483646 h 462"/>
                <a:gd name="T104" fmla="*/ 2147483646 w 1184"/>
                <a:gd name="T105" fmla="*/ 2147483646 h 462"/>
                <a:gd name="T106" fmla="*/ 2147483646 w 1184"/>
                <a:gd name="T107" fmla="*/ 2147483646 h 462"/>
                <a:gd name="T108" fmla="*/ 2147483646 w 1184"/>
                <a:gd name="T109" fmla="*/ 2147483646 h 462"/>
                <a:gd name="T110" fmla="*/ 2147483646 w 1184"/>
                <a:gd name="T111" fmla="*/ 2147483646 h 462"/>
                <a:gd name="T112" fmla="*/ 2147483646 w 1184"/>
                <a:gd name="T113" fmla="*/ 2147483646 h 462"/>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1184" h="462">
                  <a:moveTo>
                    <a:pt x="17" y="70"/>
                  </a:moveTo>
                  <a:cubicBezTo>
                    <a:pt x="17" y="114"/>
                    <a:pt x="17" y="114"/>
                    <a:pt x="17" y="114"/>
                  </a:cubicBezTo>
                  <a:cubicBezTo>
                    <a:pt x="76" y="114"/>
                    <a:pt x="76" y="114"/>
                    <a:pt x="76" y="114"/>
                  </a:cubicBezTo>
                  <a:cubicBezTo>
                    <a:pt x="76" y="127"/>
                    <a:pt x="76" y="127"/>
                    <a:pt x="76" y="127"/>
                  </a:cubicBezTo>
                  <a:cubicBezTo>
                    <a:pt x="3" y="127"/>
                    <a:pt x="3" y="127"/>
                    <a:pt x="3" y="127"/>
                  </a:cubicBezTo>
                  <a:cubicBezTo>
                    <a:pt x="3" y="2"/>
                    <a:pt x="3" y="2"/>
                    <a:pt x="3" y="2"/>
                  </a:cubicBezTo>
                  <a:cubicBezTo>
                    <a:pt x="74" y="2"/>
                    <a:pt x="74" y="2"/>
                    <a:pt x="74" y="2"/>
                  </a:cubicBezTo>
                  <a:cubicBezTo>
                    <a:pt x="74" y="15"/>
                    <a:pt x="74" y="15"/>
                    <a:pt x="74" y="15"/>
                  </a:cubicBezTo>
                  <a:cubicBezTo>
                    <a:pt x="17" y="15"/>
                    <a:pt x="17" y="15"/>
                    <a:pt x="17" y="15"/>
                  </a:cubicBezTo>
                  <a:cubicBezTo>
                    <a:pt x="17" y="57"/>
                    <a:pt x="17" y="57"/>
                    <a:pt x="17" y="57"/>
                  </a:cubicBezTo>
                  <a:cubicBezTo>
                    <a:pt x="69" y="57"/>
                    <a:pt x="69" y="57"/>
                    <a:pt x="69" y="57"/>
                  </a:cubicBezTo>
                  <a:cubicBezTo>
                    <a:pt x="69" y="70"/>
                    <a:pt x="69" y="70"/>
                    <a:pt x="69" y="70"/>
                  </a:cubicBezTo>
                  <a:lnTo>
                    <a:pt x="17" y="70"/>
                  </a:lnTo>
                  <a:close/>
                  <a:moveTo>
                    <a:pt x="186" y="2"/>
                  </a:moveTo>
                  <a:cubicBezTo>
                    <a:pt x="172" y="2"/>
                    <a:pt x="172" y="2"/>
                    <a:pt x="172" y="2"/>
                  </a:cubicBezTo>
                  <a:cubicBezTo>
                    <a:pt x="172" y="97"/>
                    <a:pt x="172" y="97"/>
                    <a:pt x="172" y="97"/>
                  </a:cubicBezTo>
                  <a:cubicBezTo>
                    <a:pt x="119" y="2"/>
                    <a:pt x="119" y="2"/>
                    <a:pt x="119" y="2"/>
                  </a:cubicBezTo>
                  <a:cubicBezTo>
                    <a:pt x="106" y="2"/>
                    <a:pt x="106" y="2"/>
                    <a:pt x="106" y="2"/>
                  </a:cubicBezTo>
                  <a:cubicBezTo>
                    <a:pt x="106" y="127"/>
                    <a:pt x="106" y="127"/>
                    <a:pt x="106" y="127"/>
                  </a:cubicBezTo>
                  <a:cubicBezTo>
                    <a:pt x="120" y="127"/>
                    <a:pt x="120" y="127"/>
                    <a:pt x="120" y="127"/>
                  </a:cubicBezTo>
                  <a:cubicBezTo>
                    <a:pt x="120" y="31"/>
                    <a:pt x="120" y="31"/>
                    <a:pt x="120" y="31"/>
                  </a:cubicBezTo>
                  <a:cubicBezTo>
                    <a:pt x="174" y="127"/>
                    <a:pt x="174" y="127"/>
                    <a:pt x="174" y="127"/>
                  </a:cubicBezTo>
                  <a:cubicBezTo>
                    <a:pt x="186" y="127"/>
                    <a:pt x="186" y="127"/>
                    <a:pt x="186" y="127"/>
                  </a:cubicBezTo>
                  <a:lnTo>
                    <a:pt x="186" y="2"/>
                  </a:lnTo>
                  <a:close/>
                  <a:moveTo>
                    <a:pt x="262" y="78"/>
                  </a:moveTo>
                  <a:cubicBezTo>
                    <a:pt x="285" y="78"/>
                    <a:pt x="285" y="78"/>
                    <a:pt x="285" y="78"/>
                  </a:cubicBezTo>
                  <a:cubicBezTo>
                    <a:pt x="285" y="91"/>
                    <a:pt x="285" y="91"/>
                    <a:pt x="285" y="91"/>
                  </a:cubicBezTo>
                  <a:cubicBezTo>
                    <a:pt x="285" y="106"/>
                    <a:pt x="276" y="116"/>
                    <a:pt x="259" y="116"/>
                  </a:cubicBezTo>
                  <a:cubicBezTo>
                    <a:pt x="242" y="116"/>
                    <a:pt x="232" y="105"/>
                    <a:pt x="232" y="89"/>
                  </a:cubicBezTo>
                  <a:cubicBezTo>
                    <a:pt x="232" y="40"/>
                    <a:pt x="232" y="40"/>
                    <a:pt x="232" y="40"/>
                  </a:cubicBezTo>
                  <a:cubicBezTo>
                    <a:pt x="232" y="25"/>
                    <a:pt x="242" y="13"/>
                    <a:pt x="259" y="13"/>
                  </a:cubicBezTo>
                  <a:cubicBezTo>
                    <a:pt x="276" y="13"/>
                    <a:pt x="285" y="23"/>
                    <a:pt x="285" y="36"/>
                  </a:cubicBezTo>
                  <a:cubicBezTo>
                    <a:pt x="285" y="39"/>
                    <a:pt x="285" y="39"/>
                    <a:pt x="285" y="39"/>
                  </a:cubicBezTo>
                  <a:cubicBezTo>
                    <a:pt x="299" y="39"/>
                    <a:pt x="299" y="39"/>
                    <a:pt x="299" y="39"/>
                  </a:cubicBezTo>
                  <a:cubicBezTo>
                    <a:pt x="299" y="36"/>
                    <a:pt x="299" y="36"/>
                    <a:pt x="299" y="36"/>
                  </a:cubicBezTo>
                  <a:cubicBezTo>
                    <a:pt x="299" y="14"/>
                    <a:pt x="283" y="0"/>
                    <a:pt x="259" y="0"/>
                  </a:cubicBezTo>
                  <a:cubicBezTo>
                    <a:pt x="234" y="0"/>
                    <a:pt x="218" y="16"/>
                    <a:pt x="218" y="40"/>
                  </a:cubicBezTo>
                  <a:cubicBezTo>
                    <a:pt x="218" y="89"/>
                    <a:pt x="218" y="89"/>
                    <a:pt x="218" y="89"/>
                  </a:cubicBezTo>
                  <a:cubicBezTo>
                    <a:pt x="218" y="114"/>
                    <a:pt x="235" y="129"/>
                    <a:pt x="259" y="129"/>
                  </a:cubicBezTo>
                  <a:cubicBezTo>
                    <a:pt x="283" y="129"/>
                    <a:pt x="299" y="114"/>
                    <a:pt x="299" y="91"/>
                  </a:cubicBezTo>
                  <a:cubicBezTo>
                    <a:pt x="299" y="66"/>
                    <a:pt x="299" y="66"/>
                    <a:pt x="299" y="66"/>
                  </a:cubicBezTo>
                  <a:cubicBezTo>
                    <a:pt x="262" y="66"/>
                    <a:pt x="262" y="66"/>
                    <a:pt x="262" y="66"/>
                  </a:cubicBezTo>
                  <a:lnTo>
                    <a:pt x="262" y="78"/>
                  </a:lnTo>
                  <a:close/>
                  <a:moveTo>
                    <a:pt x="346" y="2"/>
                  </a:moveTo>
                  <a:cubicBezTo>
                    <a:pt x="331" y="2"/>
                    <a:pt x="331" y="2"/>
                    <a:pt x="331" y="2"/>
                  </a:cubicBezTo>
                  <a:cubicBezTo>
                    <a:pt x="331" y="127"/>
                    <a:pt x="331" y="127"/>
                    <a:pt x="331" y="127"/>
                  </a:cubicBezTo>
                  <a:cubicBezTo>
                    <a:pt x="346" y="127"/>
                    <a:pt x="346" y="127"/>
                    <a:pt x="346" y="127"/>
                  </a:cubicBezTo>
                  <a:lnTo>
                    <a:pt x="346" y="2"/>
                  </a:lnTo>
                  <a:close/>
                  <a:moveTo>
                    <a:pt x="463" y="2"/>
                  </a:moveTo>
                  <a:cubicBezTo>
                    <a:pt x="449" y="2"/>
                    <a:pt x="449" y="2"/>
                    <a:pt x="449" y="2"/>
                  </a:cubicBezTo>
                  <a:cubicBezTo>
                    <a:pt x="449" y="97"/>
                    <a:pt x="449" y="97"/>
                    <a:pt x="449" y="97"/>
                  </a:cubicBezTo>
                  <a:cubicBezTo>
                    <a:pt x="396" y="2"/>
                    <a:pt x="396" y="2"/>
                    <a:pt x="396" y="2"/>
                  </a:cubicBezTo>
                  <a:cubicBezTo>
                    <a:pt x="383" y="2"/>
                    <a:pt x="383" y="2"/>
                    <a:pt x="383" y="2"/>
                  </a:cubicBezTo>
                  <a:cubicBezTo>
                    <a:pt x="383" y="127"/>
                    <a:pt x="383" y="127"/>
                    <a:pt x="383" y="127"/>
                  </a:cubicBezTo>
                  <a:cubicBezTo>
                    <a:pt x="397" y="127"/>
                    <a:pt x="397" y="127"/>
                    <a:pt x="397" y="127"/>
                  </a:cubicBezTo>
                  <a:cubicBezTo>
                    <a:pt x="397" y="31"/>
                    <a:pt x="397" y="31"/>
                    <a:pt x="397" y="31"/>
                  </a:cubicBezTo>
                  <a:cubicBezTo>
                    <a:pt x="451" y="127"/>
                    <a:pt x="451" y="127"/>
                    <a:pt x="451" y="127"/>
                  </a:cubicBezTo>
                  <a:cubicBezTo>
                    <a:pt x="463" y="127"/>
                    <a:pt x="463" y="127"/>
                    <a:pt x="463" y="127"/>
                  </a:cubicBezTo>
                  <a:lnTo>
                    <a:pt x="463" y="2"/>
                  </a:lnTo>
                  <a:close/>
                  <a:moveTo>
                    <a:pt x="564" y="70"/>
                  </a:moveTo>
                  <a:cubicBezTo>
                    <a:pt x="564" y="57"/>
                    <a:pt x="564" y="57"/>
                    <a:pt x="564" y="57"/>
                  </a:cubicBezTo>
                  <a:cubicBezTo>
                    <a:pt x="512" y="57"/>
                    <a:pt x="512" y="57"/>
                    <a:pt x="512" y="57"/>
                  </a:cubicBezTo>
                  <a:cubicBezTo>
                    <a:pt x="512" y="15"/>
                    <a:pt x="512" y="15"/>
                    <a:pt x="512" y="15"/>
                  </a:cubicBezTo>
                  <a:cubicBezTo>
                    <a:pt x="569" y="15"/>
                    <a:pt x="569" y="15"/>
                    <a:pt x="569" y="15"/>
                  </a:cubicBezTo>
                  <a:cubicBezTo>
                    <a:pt x="569" y="2"/>
                    <a:pt x="569" y="2"/>
                    <a:pt x="569" y="2"/>
                  </a:cubicBezTo>
                  <a:cubicBezTo>
                    <a:pt x="498" y="2"/>
                    <a:pt x="498" y="2"/>
                    <a:pt x="498" y="2"/>
                  </a:cubicBezTo>
                  <a:cubicBezTo>
                    <a:pt x="498" y="127"/>
                    <a:pt x="498" y="127"/>
                    <a:pt x="498" y="127"/>
                  </a:cubicBezTo>
                  <a:cubicBezTo>
                    <a:pt x="571" y="127"/>
                    <a:pt x="571" y="127"/>
                    <a:pt x="571" y="127"/>
                  </a:cubicBezTo>
                  <a:cubicBezTo>
                    <a:pt x="571" y="114"/>
                    <a:pt x="571" y="114"/>
                    <a:pt x="571" y="114"/>
                  </a:cubicBezTo>
                  <a:cubicBezTo>
                    <a:pt x="512" y="114"/>
                    <a:pt x="512" y="114"/>
                    <a:pt x="512" y="114"/>
                  </a:cubicBezTo>
                  <a:cubicBezTo>
                    <a:pt x="512" y="70"/>
                    <a:pt x="512" y="70"/>
                    <a:pt x="512" y="70"/>
                  </a:cubicBezTo>
                  <a:lnTo>
                    <a:pt x="564" y="70"/>
                  </a:lnTo>
                  <a:close/>
                  <a:moveTo>
                    <a:pt x="664" y="70"/>
                  </a:moveTo>
                  <a:cubicBezTo>
                    <a:pt x="664" y="57"/>
                    <a:pt x="664" y="57"/>
                    <a:pt x="664" y="57"/>
                  </a:cubicBezTo>
                  <a:cubicBezTo>
                    <a:pt x="612" y="57"/>
                    <a:pt x="612" y="57"/>
                    <a:pt x="612" y="57"/>
                  </a:cubicBezTo>
                  <a:cubicBezTo>
                    <a:pt x="612" y="15"/>
                    <a:pt x="612" y="15"/>
                    <a:pt x="612" y="15"/>
                  </a:cubicBezTo>
                  <a:cubicBezTo>
                    <a:pt x="669" y="15"/>
                    <a:pt x="669" y="15"/>
                    <a:pt x="669" y="15"/>
                  </a:cubicBezTo>
                  <a:cubicBezTo>
                    <a:pt x="669" y="2"/>
                    <a:pt x="669" y="2"/>
                    <a:pt x="669" y="2"/>
                  </a:cubicBezTo>
                  <a:cubicBezTo>
                    <a:pt x="597" y="2"/>
                    <a:pt x="597" y="2"/>
                    <a:pt x="597" y="2"/>
                  </a:cubicBezTo>
                  <a:cubicBezTo>
                    <a:pt x="597" y="127"/>
                    <a:pt x="597" y="127"/>
                    <a:pt x="597" y="127"/>
                  </a:cubicBezTo>
                  <a:cubicBezTo>
                    <a:pt x="670" y="127"/>
                    <a:pt x="670" y="127"/>
                    <a:pt x="670" y="127"/>
                  </a:cubicBezTo>
                  <a:cubicBezTo>
                    <a:pt x="670" y="114"/>
                    <a:pt x="670" y="114"/>
                    <a:pt x="670" y="114"/>
                  </a:cubicBezTo>
                  <a:cubicBezTo>
                    <a:pt x="612" y="114"/>
                    <a:pt x="612" y="114"/>
                    <a:pt x="612" y="114"/>
                  </a:cubicBezTo>
                  <a:cubicBezTo>
                    <a:pt x="612" y="70"/>
                    <a:pt x="612" y="70"/>
                    <a:pt x="612" y="70"/>
                  </a:cubicBezTo>
                  <a:lnTo>
                    <a:pt x="664" y="70"/>
                  </a:lnTo>
                  <a:close/>
                  <a:moveTo>
                    <a:pt x="779" y="127"/>
                  </a:moveTo>
                  <a:cubicBezTo>
                    <a:pt x="756" y="74"/>
                    <a:pt x="756" y="74"/>
                    <a:pt x="756" y="74"/>
                  </a:cubicBezTo>
                  <a:cubicBezTo>
                    <a:pt x="770" y="69"/>
                    <a:pt x="779" y="56"/>
                    <a:pt x="779" y="39"/>
                  </a:cubicBezTo>
                  <a:cubicBezTo>
                    <a:pt x="779" y="17"/>
                    <a:pt x="761" y="2"/>
                    <a:pt x="737" y="2"/>
                  </a:cubicBezTo>
                  <a:cubicBezTo>
                    <a:pt x="699" y="2"/>
                    <a:pt x="699" y="2"/>
                    <a:pt x="699" y="2"/>
                  </a:cubicBezTo>
                  <a:cubicBezTo>
                    <a:pt x="699" y="127"/>
                    <a:pt x="699" y="127"/>
                    <a:pt x="699" y="127"/>
                  </a:cubicBezTo>
                  <a:cubicBezTo>
                    <a:pt x="713" y="127"/>
                    <a:pt x="713" y="127"/>
                    <a:pt x="713" y="127"/>
                  </a:cubicBezTo>
                  <a:cubicBezTo>
                    <a:pt x="713" y="78"/>
                    <a:pt x="713" y="78"/>
                    <a:pt x="713" y="78"/>
                  </a:cubicBezTo>
                  <a:cubicBezTo>
                    <a:pt x="736" y="78"/>
                    <a:pt x="736" y="78"/>
                    <a:pt x="736" y="78"/>
                  </a:cubicBezTo>
                  <a:cubicBezTo>
                    <a:pt x="738" y="78"/>
                    <a:pt x="740" y="78"/>
                    <a:pt x="742" y="78"/>
                  </a:cubicBezTo>
                  <a:cubicBezTo>
                    <a:pt x="763" y="127"/>
                    <a:pt x="763" y="127"/>
                    <a:pt x="763" y="127"/>
                  </a:cubicBezTo>
                  <a:lnTo>
                    <a:pt x="779" y="127"/>
                  </a:lnTo>
                  <a:close/>
                  <a:moveTo>
                    <a:pt x="736" y="15"/>
                  </a:moveTo>
                  <a:cubicBezTo>
                    <a:pt x="753" y="15"/>
                    <a:pt x="764" y="25"/>
                    <a:pt x="764" y="40"/>
                  </a:cubicBezTo>
                  <a:cubicBezTo>
                    <a:pt x="764" y="55"/>
                    <a:pt x="753" y="65"/>
                    <a:pt x="736" y="65"/>
                  </a:cubicBezTo>
                  <a:cubicBezTo>
                    <a:pt x="713" y="65"/>
                    <a:pt x="713" y="65"/>
                    <a:pt x="713" y="65"/>
                  </a:cubicBezTo>
                  <a:cubicBezTo>
                    <a:pt x="713" y="15"/>
                    <a:pt x="713" y="15"/>
                    <a:pt x="713" y="15"/>
                  </a:cubicBezTo>
                  <a:lnTo>
                    <a:pt x="736" y="15"/>
                  </a:lnTo>
                  <a:close/>
                  <a:moveTo>
                    <a:pt x="881" y="38"/>
                  </a:moveTo>
                  <a:cubicBezTo>
                    <a:pt x="881" y="35"/>
                    <a:pt x="881" y="35"/>
                    <a:pt x="881" y="35"/>
                  </a:cubicBezTo>
                  <a:cubicBezTo>
                    <a:pt x="881" y="14"/>
                    <a:pt x="865" y="0"/>
                    <a:pt x="842" y="0"/>
                  </a:cubicBezTo>
                  <a:cubicBezTo>
                    <a:pt x="819" y="0"/>
                    <a:pt x="804" y="14"/>
                    <a:pt x="804" y="32"/>
                  </a:cubicBezTo>
                  <a:cubicBezTo>
                    <a:pt x="804" y="49"/>
                    <a:pt x="816" y="58"/>
                    <a:pt x="830" y="64"/>
                  </a:cubicBezTo>
                  <a:cubicBezTo>
                    <a:pt x="847" y="71"/>
                    <a:pt x="847" y="71"/>
                    <a:pt x="847" y="71"/>
                  </a:cubicBezTo>
                  <a:cubicBezTo>
                    <a:pt x="859" y="76"/>
                    <a:pt x="869" y="81"/>
                    <a:pt x="869" y="94"/>
                  </a:cubicBezTo>
                  <a:cubicBezTo>
                    <a:pt x="869" y="107"/>
                    <a:pt x="859" y="117"/>
                    <a:pt x="842" y="117"/>
                  </a:cubicBezTo>
                  <a:cubicBezTo>
                    <a:pt x="825" y="117"/>
                    <a:pt x="816" y="107"/>
                    <a:pt x="816" y="95"/>
                  </a:cubicBezTo>
                  <a:cubicBezTo>
                    <a:pt x="816" y="91"/>
                    <a:pt x="816" y="91"/>
                    <a:pt x="816" y="91"/>
                  </a:cubicBezTo>
                  <a:cubicBezTo>
                    <a:pt x="802" y="91"/>
                    <a:pt x="802" y="91"/>
                    <a:pt x="802" y="91"/>
                  </a:cubicBezTo>
                  <a:cubicBezTo>
                    <a:pt x="802" y="94"/>
                    <a:pt x="802" y="94"/>
                    <a:pt x="802" y="94"/>
                  </a:cubicBezTo>
                  <a:cubicBezTo>
                    <a:pt x="802" y="115"/>
                    <a:pt x="818" y="129"/>
                    <a:pt x="842" y="129"/>
                  </a:cubicBezTo>
                  <a:cubicBezTo>
                    <a:pt x="866" y="129"/>
                    <a:pt x="883" y="115"/>
                    <a:pt x="883" y="93"/>
                  </a:cubicBezTo>
                  <a:cubicBezTo>
                    <a:pt x="883" y="71"/>
                    <a:pt x="867" y="64"/>
                    <a:pt x="853" y="58"/>
                  </a:cubicBezTo>
                  <a:cubicBezTo>
                    <a:pt x="832" y="50"/>
                    <a:pt x="832" y="50"/>
                    <a:pt x="832" y="50"/>
                  </a:cubicBezTo>
                  <a:cubicBezTo>
                    <a:pt x="824" y="46"/>
                    <a:pt x="818" y="40"/>
                    <a:pt x="818" y="31"/>
                  </a:cubicBezTo>
                  <a:cubicBezTo>
                    <a:pt x="818" y="20"/>
                    <a:pt x="827" y="13"/>
                    <a:pt x="842" y="13"/>
                  </a:cubicBezTo>
                  <a:cubicBezTo>
                    <a:pt x="858" y="13"/>
                    <a:pt x="867" y="22"/>
                    <a:pt x="867" y="35"/>
                  </a:cubicBezTo>
                  <a:cubicBezTo>
                    <a:pt x="867" y="38"/>
                    <a:pt x="867" y="38"/>
                    <a:pt x="867" y="38"/>
                  </a:cubicBezTo>
                  <a:lnTo>
                    <a:pt x="881" y="38"/>
                  </a:lnTo>
                  <a:close/>
                  <a:moveTo>
                    <a:pt x="1039" y="56"/>
                  </a:moveTo>
                  <a:cubicBezTo>
                    <a:pt x="990" y="56"/>
                    <a:pt x="990" y="56"/>
                    <a:pt x="990" y="56"/>
                  </a:cubicBezTo>
                  <a:cubicBezTo>
                    <a:pt x="972" y="56"/>
                    <a:pt x="965" y="47"/>
                    <a:pt x="965" y="34"/>
                  </a:cubicBezTo>
                  <a:cubicBezTo>
                    <a:pt x="965" y="22"/>
                    <a:pt x="973" y="13"/>
                    <a:pt x="987" y="13"/>
                  </a:cubicBezTo>
                  <a:cubicBezTo>
                    <a:pt x="1001" y="13"/>
                    <a:pt x="1008" y="22"/>
                    <a:pt x="1008" y="34"/>
                  </a:cubicBezTo>
                  <a:cubicBezTo>
                    <a:pt x="1008" y="37"/>
                    <a:pt x="1008" y="37"/>
                    <a:pt x="1008" y="37"/>
                  </a:cubicBezTo>
                  <a:cubicBezTo>
                    <a:pt x="1022" y="37"/>
                    <a:pt x="1022" y="37"/>
                    <a:pt x="1022" y="37"/>
                  </a:cubicBezTo>
                  <a:cubicBezTo>
                    <a:pt x="1022" y="34"/>
                    <a:pt x="1022" y="34"/>
                    <a:pt x="1022" y="34"/>
                  </a:cubicBezTo>
                  <a:cubicBezTo>
                    <a:pt x="1022" y="14"/>
                    <a:pt x="1008" y="0"/>
                    <a:pt x="987" y="0"/>
                  </a:cubicBezTo>
                  <a:cubicBezTo>
                    <a:pt x="965" y="0"/>
                    <a:pt x="951" y="14"/>
                    <a:pt x="951" y="33"/>
                  </a:cubicBezTo>
                  <a:cubicBezTo>
                    <a:pt x="951" y="46"/>
                    <a:pt x="956" y="56"/>
                    <a:pt x="968" y="62"/>
                  </a:cubicBezTo>
                  <a:cubicBezTo>
                    <a:pt x="954" y="67"/>
                    <a:pt x="946" y="78"/>
                    <a:pt x="946" y="93"/>
                  </a:cubicBezTo>
                  <a:cubicBezTo>
                    <a:pt x="946" y="115"/>
                    <a:pt x="963" y="129"/>
                    <a:pt x="987" y="129"/>
                  </a:cubicBezTo>
                  <a:cubicBezTo>
                    <a:pt x="1011" y="129"/>
                    <a:pt x="1027" y="114"/>
                    <a:pt x="1027" y="91"/>
                  </a:cubicBezTo>
                  <a:cubicBezTo>
                    <a:pt x="1027" y="68"/>
                    <a:pt x="1027" y="68"/>
                    <a:pt x="1027" y="68"/>
                  </a:cubicBezTo>
                  <a:cubicBezTo>
                    <a:pt x="1039" y="68"/>
                    <a:pt x="1039" y="68"/>
                    <a:pt x="1039" y="68"/>
                  </a:cubicBezTo>
                  <a:lnTo>
                    <a:pt x="1039" y="56"/>
                  </a:lnTo>
                  <a:close/>
                  <a:moveTo>
                    <a:pt x="1013" y="91"/>
                  </a:moveTo>
                  <a:cubicBezTo>
                    <a:pt x="1013" y="106"/>
                    <a:pt x="1004" y="117"/>
                    <a:pt x="987" y="117"/>
                  </a:cubicBezTo>
                  <a:cubicBezTo>
                    <a:pt x="970" y="117"/>
                    <a:pt x="961" y="107"/>
                    <a:pt x="961" y="92"/>
                  </a:cubicBezTo>
                  <a:cubicBezTo>
                    <a:pt x="961" y="80"/>
                    <a:pt x="969" y="68"/>
                    <a:pt x="989" y="68"/>
                  </a:cubicBezTo>
                  <a:cubicBezTo>
                    <a:pt x="1013" y="68"/>
                    <a:pt x="1013" y="68"/>
                    <a:pt x="1013" y="68"/>
                  </a:cubicBezTo>
                  <a:cubicBezTo>
                    <a:pt x="1013" y="91"/>
                    <a:pt x="1013" y="91"/>
                    <a:pt x="1013" y="91"/>
                  </a:cubicBezTo>
                  <a:moveTo>
                    <a:pt x="44" y="269"/>
                  </a:moveTo>
                  <a:cubicBezTo>
                    <a:pt x="67" y="269"/>
                    <a:pt x="67" y="269"/>
                    <a:pt x="67" y="269"/>
                  </a:cubicBezTo>
                  <a:cubicBezTo>
                    <a:pt x="67" y="283"/>
                    <a:pt x="67" y="283"/>
                    <a:pt x="67" y="283"/>
                  </a:cubicBezTo>
                  <a:cubicBezTo>
                    <a:pt x="67" y="297"/>
                    <a:pt x="58" y="307"/>
                    <a:pt x="41" y="307"/>
                  </a:cubicBezTo>
                  <a:cubicBezTo>
                    <a:pt x="24" y="307"/>
                    <a:pt x="14" y="296"/>
                    <a:pt x="14" y="281"/>
                  </a:cubicBezTo>
                  <a:cubicBezTo>
                    <a:pt x="14" y="231"/>
                    <a:pt x="14" y="231"/>
                    <a:pt x="14" y="231"/>
                  </a:cubicBezTo>
                  <a:cubicBezTo>
                    <a:pt x="14" y="216"/>
                    <a:pt x="24" y="205"/>
                    <a:pt x="41" y="205"/>
                  </a:cubicBezTo>
                  <a:cubicBezTo>
                    <a:pt x="57" y="205"/>
                    <a:pt x="67" y="214"/>
                    <a:pt x="67" y="227"/>
                  </a:cubicBezTo>
                  <a:cubicBezTo>
                    <a:pt x="67" y="230"/>
                    <a:pt x="67" y="230"/>
                    <a:pt x="67" y="230"/>
                  </a:cubicBezTo>
                  <a:cubicBezTo>
                    <a:pt x="81" y="230"/>
                    <a:pt x="81" y="230"/>
                    <a:pt x="81" y="230"/>
                  </a:cubicBezTo>
                  <a:cubicBezTo>
                    <a:pt x="81" y="228"/>
                    <a:pt x="81" y="228"/>
                    <a:pt x="81" y="228"/>
                  </a:cubicBezTo>
                  <a:cubicBezTo>
                    <a:pt x="81" y="205"/>
                    <a:pt x="64" y="192"/>
                    <a:pt x="41" y="192"/>
                  </a:cubicBezTo>
                  <a:cubicBezTo>
                    <a:pt x="16" y="192"/>
                    <a:pt x="0" y="207"/>
                    <a:pt x="0" y="232"/>
                  </a:cubicBezTo>
                  <a:cubicBezTo>
                    <a:pt x="0" y="280"/>
                    <a:pt x="0" y="280"/>
                    <a:pt x="0" y="280"/>
                  </a:cubicBezTo>
                  <a:cubicBezTo>
                    <a:pt x="0" y="305"/>
                    <a:pt x="16" y="320"/>
                    <a:pt x="41" y="320"/>
                  </a:cubicBezTo>
                  <a:cubicBezTo>
                    <a:pt x="64" y="320"/>
                    <a:pt x="81" y="306"/>
                    <a:pt x="81" y="282"/>
                  </a:cubicBezTo>
                  <a:cubicBezTo>
                    <a:pt x="81" y="257"/>
                    <a:pt x="81" y="257"/>
                    <a:pt x="81" y="257"/>
                  </a:cubicBezTo>
                  <a:cubicBezTo>
                    <a:pt x="44" y="257"/>
                    <a:pt x="44" y="257"/>
                    <a:pt x="44" y="257"/>
                  </a:cubicBezTo>
                  <a:lnTo>
                    <a:pt x="44" y="269"/>
                  </a:lnTo>
                  <a:close/>
                  <a:moveTo>
                    <a:pt x="174" y="261"/>
                  </a:moveTo>
                  <a:cubicBezTo>
                    <a:pt x="174" y="248"/>
                    <a:pt x="174" y="248"/>
                    <a:pt x="174" y="248"/>
                  </a:cubicBezTo>
                  <a:cubicBezTo>
                    <a:pt x="122" y="248"/>
                    <a:pt x="122" y="248"/>
                    <a:pt x="122" y="248"/>
                  </a:cubicBezTo>
                  <a:cubicBezTo>
                    <a:pt x="122" y="207"/>
                    <a:pt x="122" y="207"/>
                    <a:pt x="122" y="207"/>
                  </a:cubicBezTo>
                  <a:cubicBezTo>
                    <a:pt x="179" y="207"/>
                    <a:pt x="179" y="207"/>
                    <a:pt x="179" y="207"/>
                  </a:cubicBezTo>
                  <a:cubicBezTo>
                    <a:pt x="179" y="194"/>
                    <a:pt x="179" y="194"/>
                    <a:pt x="179" y="194"/>
                  </a:cubicBezTo>
                  <a:cubicBezTo>
                    <a:pt x="108" y="194"/>
                    <a:pt x="108" y="194"/>
                    <a:pt x="108" y="194"/>
                  </a:cubicBezTo>
                  <a:cubicBezTo>
                    <a:pt x="108" y="318"/>
                    <a:pt x="108" y="318"/>
                    <a:pt x="108" y="318"/>
                  </a:cubicBezTo>
                  <a:cubicBezTo>
                    <a:pt x="180" y="318"/>
                    <a:pt x="180" y="318"/>
                    <a:pt x="180" y="318"/>
                  </a:cubicBezTo>
                  <a:cubicBezTo>
                    <a:pt x="180" y="305"/>
                    <a:pt x="180" y="305"/>
                    <a:pt x="180" y="305"/>
                  </a:cubicBezTo>
                  <a:cubicBezTo>
                    <a:pt x="122" y="305"/>
                    <a:pt x="122" y="305"/>
                    <a:pt x="122" y="305"/>
                  </a:cubicBezTo>
                  <a:cubicBezTo>
                    <a:pt x="122" y="261"/>
                    <a:pt x="122" y="261"/>
                    <a:pt x="122" y="261"/>
                  </a:cubicBezTo>
                  <a:lnTo>
                    <a:pt x="174" y="261"/>
                  </a:lnTo>
                  <a:close/>
                  <a:moveTo>
                    <a:pt x="284" y="232"/>
                  </a:moveTo>
                  <a:cubicBezTo>
                    <a:pt x="284" y="207"/>
                    <a:pt x="267" y="192"/>
                    <a:pt x="243" y="192"/>
                  </a:cubicBezTo>
                  <a:cubicBezTo>
                    <a:pt x="218" y="192"/>
                    <a:pt x="202" y="207"/>
                    <a:pt x="202" y="232"/>
                  </a:cubicBezTo>
                  <a:cubicBezTo>
                    <a:pt x="202" y="280"/>
                    <a:pt x="202" y="280"/>
                    <a:pt x="202" y="280"/>
                  </a:cubicBezTo>
                  <a:cubicBezTo>
                    <a:pt x="202" y="305"/>
                    <a:pt x="218" y="320"/>
                    <a:pt x="243" y="320"/>
                  </a:cubicBezTo>
                  <a:cubicBezTo>
                    <a:pt x="267" y="320"/>
                    <a:pt x="284" y="305"/>
                    <a:pt x="284" y="280"/>
                  </a:cubicBezTo>
                  <a:lnTo>
                    <a:pt x="284" y="232"/>
                  </a:lnTo>
                  <a:close/>
                  <a:moveTo>
                    <a:pt x="216" y="231"/>
                  </a:moveTo>
                  <a:cubicBezTo>
                    <a:pt x="216" y="216"/>
                    <a:pt x="226" y="205"/>
                    <a:pt x="243" y="205"/>
                  </a:cubicBezTo>
                  <a:cubicBezTo>
                    <a:pt x="260" y="205"/>
                    <a:pt x="269" y="216"/>
                    <a:pt x="269" y="231"/>
                  </a:cubicBezTo>
                  <a:cubicBezTo>
                    <a:pt x="269" y="281"/>
                    <a:pt x="269" y="281"/>
                    <a:pt x="269" y="281"/>
                  </a:cubicBezTo>
                  <a:cubicBezTo>
                    <a:pt x="269" y="296"/>
                    <a:pt x="260" y="307"/>
                    <a:pt x="243" y="307"/>
                  </a:cubicBezTo>
                  <a:cubicBezTo>
                    <a:pt x="226" y="307"/>
                    <a:pt x="216" y="296"/>
                    <a:pt x="216" y="281"/>
                  </a:cubicBezTo>
                  <a:lnTo>
                    <a:pt x="216" y="231"/>
                  </a:lnTo>
                  <a:close/>
                  <a:moveTo>
                    <a:pt x="388" y="229"/>
                  </a:moveTo>
                  <a:cubicBezTo>
                    <a:pt x="388" y="227"/>
                    <a:pt x="388" y="227"/>
                    <a:pt x="388" y="227"/>
                  </a:cubicBezTo>
                  <a:cubicBezTo>
                    <a:pt x="388" y="205"/>
                    <a:pt x="372" y="192"/>
                    <a:pt x="349" y="192"/>
                  </a:cubicBezTo>
                  <a:cubicBezTo>
                    <a:pt x="327" y="192"/>
                    <a:pt x="311" y="205"/>
                    <a:pt x="311" y="224"/>
                  </a:cubicBezTo>
                  <a:cubicBezTo>
                    <a:pt x="311" y="240"/>
                    <a:pt x="323" y="250"/>
                    <a:pt x="337" y="255"/>
                  </a:cubicBezTo>
                  <a:cubicBezTo>
                    <a:pt x="355" y="262"/>
                    <a:pt x="355" y="262"/>
                    <a:pt x="355" y="262"/>
                  </a:cubicBezTo>
                  <a:cubicBezTo>
                    <a:pt x="366" y="267"/>
                    <a:pt x="376" y="272"/>
                    <a:pt x="376" y="286"/>
                  </a:cubicBezTo>
                  <a:cubicBezTo>
                    <a:pt x="376" y="298"/>
                    <a:pt x="366" y="308"/>
                    <a:pt x="349" y="308"/>
                  </a:cubicBezTo>
                  <a:cubicBezTo>
                    <a:pt x="333" y="308"/>
                    <a:pt x="323" y="299"/>
                    <a:pt x="323" y="286"/>
                  </a:cubicBezTo>
                  <a:cubicBezTo>
                    <a:pt x="323" y="282"/>
                    <a:pt x="323" y="282"/>
                    <a:pt x="323" y="282"/>
                  </a:cubicBezTo>
                  <a:cubicBezTo>
                    <a:pt x="309" y="282"/>
                    <a:pt x="309" y="282"/>
                    <a:pt x="309" y="282"/>
                  </a:cubicBezTo>
                  <a:cubicBezTo>
                    <a:pt x="309" y="285"/>
                    <a:pt x="309" y="285"/>
                    <a:pt x="309" y="285"/>
                  </a:cubicBezTo>
                  <a:cubicBezTo>
                    <a:pt x="309" y="307"/>
                    <a:pt x="326" y="320"/>
                    <a:pt x="350" y="320"/>
                  </a:cubicBezTo>
                  <a:cubicBezTo>
                    <a:pt x="374" y="320"/>
                    <a:pt x="390" y="306"/>
                    <a:pt x="390" y="284"/>
                  </a:cubicBezTo>
                  <a:cubicBezTo>
                    <a:pt x="390" y="262"/>
                    <a:pt x="374" y="255"/>
                    <a:pt x="360" y="249"/>
                  </a:cubicBezTo>
                  <a:cubicBezTo>
                    <a:pt x="340" y="241"/>
                    <a:pt x="340" y="241"/>
                    <a:pt x="340" y="241"/>
                  </a:cubicBezTo>
                  <a:cubicBezTo>
                    <a:pt x="331" y="238"/>
                    <a:pt x="325" y="231"/>
                    <a:pt x="325" y="223"/>
                  </a:cubicBezTo>
                  <a:cubicBezTo>
                    <a:pt x="325" y="212"/>
                    <a:pt x="334" y="204"/>
                    <a:pt x="349" y="204"/>
                  </a:cubicBezTo>
                  <a:cubicBezTo>
                    <a:pt x="365" y="204"/>
                    <a:pt x="374" y="214"/>
                    <a:pt x="374" y="226"/>
                  </a:cubicBezTo>
                  <a:cubicBezTo>
                    <a:pt x="374" y="229"/>
                    <a:pt x="374" y="229"/>
                    <a:pt x="374" y="229"/>
                  </a:cubicBezTo>
                  <a:lnTo>
                    <a:pt x="388" y="229"/>
                  </a:lnTo>
                  <a:close/>
                  <a:moveTo>
                    <a:pt x="481" y="278"/>
                  </a:moveTo>
                  <a:cubicBezTo>
                    <a:pt x="481" y="283"/>
                    <a:pt x="481" y="283"/>
                    <a:pt x="481" y="283"/>
                  </a:cubicBezTo>
                  <a:cubicBezTo>
                    <a:pt x="481" y="297"/>
                    <a:pt x="472" y="307"/>
                    <a:pt x="455" y="307"/>
                  </a:cubicBezTo>
                  <a:cubicBezTo>
                    <a:pt x="438" y="307"/>
                    <a:pt x="428" y="296"/>
                    <a:pt x="428" y="281"/>
                  </a:cubicBezTo>
                  <a:cubicBezTo>
                    <a:pt x="428" y="231"/>
                    <a:pt x="428" y="231"/>
                    <a:pt x="428" y="231"/>
                  </a:cubicBezTo>
                  <a:cubicBezTo>
                    <a:pt x="428" y="216"/>
                    <a:pt x="438" y="205"/>
                    <a:pt x="455" y="205"/>
                  </a:cubicBezTo>
                  <a:cubicBezTo>
                    <a:pt x="472" y="205"/>
                    <a:pt x="481" y="215"/>
                    <a:pt x="481" y="229"/>
                  </a:cubicBezTo>
                  <a:cubicBezTo>
                    <a:pt x="481" y="232"/>
                    <a:pt x="481" y="232"/>
                    <a:pt x="481" y="232"/>
                  </a:cubicBezTo>
                  <a:cubicBezTo>
                    <a:pt x="495" y="232"/>
                    <a:pt x="495" y="232"/>
                    <a:pt x="495" y="232"/>
                  </a:cubicBezTo>
                  <a:cubicBezTo>
                    <a:pt x="495" y="229"/>
                    <a:pt x="495" y="229"/>
                    <a:pt x="495" y="229"/>
                  </a:cubicBezTo>
                  <a:cubicBezTo>
                    <a:pt x="495" y="206"/>
                    <a:pt x="479" y="192"/>
                    <a:pt x="455" y="192"/>
                  </a:cubicBezTo>
                  <a:cubicBezTo>
                    <a:pt x="430" y="192"/>
                    <a:pt x="414" y="207"/>
                    <a:pt x="414" y="232"/>
                  </a:cubicBezTo>
                  <a:cubicBezTo>
                    <a:pt x="414" y="280"/>
                    <a:pt x="414" y="280"/>
                    <a:pt x="414" y="280"/>
                  </a:cubicBezTo>
                  <a:cubicBezTo>
                    <a:pt x="414" y="305"/>
                    <a:pt x="431" y="320"/>
                    <a:pt x="455" y="320"/>
                  </a:cubicBezTo>
                  <a:cubicBezTo>
                    <a:pt x="479" y="320"/>
                    <a:pt x="495" y="306"/>
                    <a:pt x="495" y="282"/>
                  </a:cubicBezTo>
                  <a:cubicBezTo>
                    <a:pt x="495" y="278"/>
                    <a:pt x="495" y="278"/>
                    <a:pt x="495" y="278"/>
                  </a:cubicBezTo>
                  <a:lnTo>
                    <a:pt x="481" y="278"/>
                  </a:lnTo>
                  <a:close/>
                  <a:moveTo>
                    <a:pt x="539" y="194"/>
                  </a:moveTo>
                  <a:cubicBezTo>
                    <a:pt x="525" y="194"/>
                    <a:pt x="525" y="194"/>
                    <a:pt x="525" y="194"/>
                  </a:cubicBezTo>
                  <a:cubicBezTo>
                    <a:pt x="525" y="318"/>
                    <a:pt x="525" y="318"/>
                    <a:pt x="525" y="318"/>
                  </a:cubicBezTo>
                  <a:cubicBezTo>
                    <a:pt x="539" y="318"/>
                    <a:pt x="539" y="318"/>
                    <a:pt x="539" y="318"/>
                  </a:cubicBezTo>
                  <a:lnTo>
                    <a:pt x="539" y="194"/>
                  </a:lnTo>
                  <a:close/>
                  <a:moveTo>
                    <a:pt x="641" y="261"/>
                  </a:moveTo>
                  <a:cubicBezTo>
                    <a:pt x="641" y="248"/>
                    <a:pt x="641" y="248"/>
                    <a:pt x="641" y="248"/>
                  </a:cubicBezTo>
                  <a:cubicBezTo>
                    <a:pt x="589" y="248"/>
                    <a:pt x="589" y="248"/>
                    <a:pt x="589" y="248"/>
                  </a:cubicBezTo>
                  <a:cubicBezTo>
                    <a:pt x="589" y="207"/>
                    <a:pt x="589" y="207"/>
                    <a:pt x="589" y="207"/>
                  </a:cubicBezTo>
                  <a:cubicBezTo>
                    <a:pt x="646" y="207"/>
                    <a:pt x="646" y="207"/>
                    <a:pt x="646" y="207"/>
                  </a:cubicBezTo>
                  <a:cubicBezTo>
                    <a:pt x="646" y="194"/>
                    <a:pt x="646" y="194"/>
                    <a:pt x="646" y="194"/>
                  </a:cubicBezTo>
                  <a:cubicBezTo>
                    <a:pt x="574" y="194"/>
                    <a:pt x="574" y="194"/>
                    <a:pt x="574" y="194"/>
                  </a:cubicBezTo>
                  <a:cubicBezTo>
                    <a:pt x="574" y="318"/>
                    <a:pt x="574" y="318"/>
                    <a:pt x="574" y="318"/>
                  </a:cubicBezTo>
                  <a:cubicBezTo>
                    <a:pt x="647" y="318"/>
                    <a:pt x="647" y="318"/>
                    <a:pt x="647" y="318"/>
                  </a:cubicBezTo>
                  <a:cubicBezTo>
                    <a:pt x="647" y="305"/>
                    <a:pt x="647" y="305"/>
                    <a:pt x="647" y="305"/>
                  </a:cubicBezTo>
                  <a:cubicBezTo>
                    <a:pt x="589" y="305"/>
                    <a:pt x="589" y="305"/>
                    <a:pt x="589" y="305"/>
                  </a:cubicBezTo>
                  <a:cubicBezTo>
                    <a:pt x="589" y="261"/>
                    <a:pt x="589" y="261"/>
                    <a:pt x="589" y="261"/>
                  </a:cubicBezTo>
                  <a:lnTo>
                    <a:pt x="641" y="261"/>
                  </a:lnTo>
                  <a:close/>
                  <a:moveTo>
                    <a:pt x="755" y="194"/>
                  </a:moveTo>
                  <a:cubicBezTo>
                    <a:pt x="742" y="194"/>
                    <a:pt x="742" y="194"/>
                    <a:pt x="742" y="194"/>
                  </a:cubicBezTo>
                  <a:cubicBezTo>
                    <a:pt x="742" y="289"/>
                    <a:pt x="742" y="289"/>
                    <a:pt x="742" y="289"/>
                  </a:cubicBezTo>
                  <a:cubicBezTo>
                    <a:pt x="689" y="194"/>
                    <a:pt x="689" y="194"/>
                    <a:pt x="689" y="194"/>
                  </a:cubicBezTo>
                  <a:cubicBezTo>
                    <a:pt x="676" y="194"/>
                    <a:pt x="676" y="194"/>
                    <a:pt x="676" y="194"/>
                  </a:cubicBezTo>
                  <a:cubicBezTo>
                    <a:pt x="676" y="318"/>
                    <a:pt x="676" y="318"/>
                    <a:pt x="676" y="318"/>
                  </a:cubicBezTo>
                  <a:cubicBezTo>
                    <a:pt x="689" y="318"/>
                    <a:pt x="689" y="318"/>
                    <a:pt x="689" y="318"/>
                  </a:cubicBezTo>
                  <a:cubicBezTo>
                    <a:pt x="689" y="222"/>
                    <a:pt x="689" y="222"/>
                    <a:pt x="689" y="222"/>
                  </a:cubicBezTo>
                  <a:cubicBezTo>
                    <a:pt x="743" y="318"/>
                    <a:pt x="743" y="318"/>
                    <a:pt x="743" y="318"/>
                  </a:cubicBezTo>
                  <a:cubicBezTo>
                    <a:pt x="755" y="318"/>
                    <a:pt x="755" y="318"/>
                    <a:pt x="755" y="318"/>
                  </a:cubicBezTo>
                  <a:lnTo>
                    <a:pt x="755" y="194"/>
                  </a:lnTo>
                  <a:close/>
                  <a:moveTo>
                    <a:pt x="775" y="207"/>
                  </a:moveTo>
                  <a:cubicBezTo>
                    <a:pt x="808" y="207"/>
                    <a:pt x="808" y="207"/>
                    <a:pt x="808" y="207"/>
                  </a:cubicBezTo>
                  <a:cubicBezTo>
                    <a:pt x="808" y="318"/>
                    <a:pt x="808" y="318"/>
                    <a:pt x="808" y="318"/>
                  </a:cubicBezTo>
                  <a:cubicBezTo>
                    <a:pt x="822" y="318"/>
                    <a:pt x="822" y="318"/>
                    <a:pt x="822" y="318"/>
                  </a:cubicBezTo>
                  <a:cubicBezTo>
                    <a:pt x="822" y="207"/>
                    <a:pt x="822" y="207"/>
                    <a:pt x="822" y="207"/>
                  </a:cubicBezTo>
                  <a:cubicBezTo>
                    <a:pt x="855" y="207"/>
                    <a:pt x="855" y="207"/>
                    <a:pt x="855" y="207"/>
                  </a:cubicBezTo>
                  <a:cubicBezTo>
                    <a:pt x="855" y="194"/>
                    <a:pt x="855" y="194"/>
                    <a:pt x="855" y="194"/>
                  </a:cubicBezTo>
                  <a:cubicBezTo>
                    <a:pt x="775" y="194"/>
                    <a:pt x="775" y="194"/>
                    <a:pt x="775" y="194"/>
                  </a:cubicBezTo>
                  <a:lnTo>
                    <a:pt x="775" y="207"/>
                  </a:lnTo>
                  <a:close/>
                  <a:moveTo>
                    <a:pt x="893" y="194"/>
                  </a:moveTo>
                  <a:cubicBezTo>
                    <a:pt x="878" y="194"/>
                    <a:pt x="878" y="194"/>
                    <a:pt x="878" y="194"/>
                  </a:cubicBezTo>
                  <a:cubicBezTo>
                    <a:pt x="878" y="318"/>
                    <a:pt x="878" y="318"/>
                    <a:pt x="878" y="318"/>
                  </a:cubicBezTo>
                  <a:cubicBezTo>
                    <a:pt x="893" y="318"/>
                    <a:pt x="893" y="318"/>
                    <a:pt x="893" y="318"/>
                  </a:cubicBezTo>
                  <a:lnTo>
                    <a:pt x="893" y="194"/>
                  </a:lnTo>
                  <a:close/>
                  <a:moveTo>
                    <a:pt x="1000" y="229"/>
                  </a:moveTo>
                  <a:cubicBezTo>
                    <a:pt x="1000" y="227"/>
                    <a:pt x="1000" y="227"/>
                    <a:pt x="1000" y="227"/>
                  </a:cubicBezTo>
                  <a:cubicBezTo>
                    <a:pt x="1000" y="205"/>
                    <a:pt x="985" y="192"/>
                    <a:pt x="962" y="192"/>
                  </a:cubicBezTo>
                  <a:cubicBezTo>
                    <a:pt x="939" y="192"/>
                    <a:pt x="924" y="205"/>
                    <a:pt x="924" y="224"/>
                  </a:cubicBezTo>
                  <a:cubicBezTo>
                    <a:pt x="924" y="240"/>
                    <a:pt x="935" y="250"/>
                    <a:pt x="949" y="255"/>
                  </a:cubicBezTo>
                  <a:cubicBezTo>
                    <a:pt x="967" y="262"/>
                    <a:pt x="967" y="262"/>
                    <a:pt x="967" y="262"/>
                  </a:cubicBezTo>
                  <a:cubicBezTo>
                    <a:pt x="979" y="267"/>
                    <a:pt x="988" y="272"/>
                    <a:pt x="988" y="286"/>
                  </a:cubicBezTo>
                  <a:cubicBezTo>
                    <a:pt x="988" y="298"/>
                    <a:pt x="979" y="308"/>
                    <a:pt x="962" y="308"/>
                  </a:cubicBezTo>
                  <a:cubicBezTo>
                    <a:pt x="945" y="308"/>
                    <a:pt x="935" y="299"/>
                    <a:pt x="935" y="286"/>
                  </a:cubicBezTo>
                  <a:cubicBezTo>
                    <a:pt x="935" y="282"/>
                    <a:pt x="935" y="282"/>
                    <a:pt x="935" y="282"/>
                  </a:cubicBezTo>
                  <a:cubicBezTo>
                    <a:pt x="921" y="282"/>
                    <a:pt x="921" y="282"/>
                    <a:pt x="921" y="282"/>
                  </a:cubicBezTo>
                  <a:cubicBezTo>
                    <a:pt x="921" y="285"/>
                    <a:pt x="921" y="285"/>
                    <a:pt x="921" y="285"/>
                  </a:cubicBezTo>
                  <a:cubicBezTo>
                    <a:pt x="921" y="307"/>
                    <a:pt x="938" y="320"/>
                    <a:pt x="962" y="320"/>
                  </a:cubicBezTo>
                  <a:cubicBezTo>
                    <a:pt x="986" y="320"/>
                    <a:pt x="1003" y="306"/>
                    <a:pt x="1003" y="284"/>
                  </a:cubicBezTo>
                  <a:cubicBezTo>
                    <a:pt x="1003" y="262"/>
                    <a:pt x="987" y="255"/>
                    <a:pt x="972" y="249"/>
                  </a:cubicBezTo>
                  <a:cubicBezTo>
                    <a:pt x="952" y="241"/>
                    <a:pt x="952" y="241"/>
                    <a:pt x="952" y="241"/>
                  </a:cubicBezTo>
                  <a:cubicBezTo>
                    <a:pt x="944" y="238"/>
                    <a:pt x="938" y="231"/>
                    <a:pt x="938" y="223"/>
                  </a:cubicBezTo>
                  <a:cubicBezTo>
                    <a:pt x="938" y="212"/>
                    <a:pt x="946" y="204"/>
                    <a:pt x="962" y="204"/>
                  </a:cubicBezTo>
                  <a:cubicBezTo>
                    <a:pt x="977" y="204"/>
                    <a:pt x="986" y="214"/>
                    <a:pt x="986" y="226"/>
                  </a:cubicBezTo>
                  <a:cubicBezTo>
                    <a:pt x="986" y="229"/>
                    <a:pt x="986" y="229"/>
                    <a:pt x="986" y="229"/>
                  </a:cubicBezTo>
                  <a:lnTo>
                    <a:pt x="1000" y="229"/>
                  </a:lnTo>
                  <a:close/>
                  <a:moveTo>
                    <a:pt x="1013" y="207"/>
                  </a:moveTo>
                  <a:cubicBezTo>
                    <a:pt x="1046" y="207"/>
                    <a:pt x="1046" y="207"/>
                    <a:pt x="1046" y="207"/>
                  </a:cubicBezTo>
                  <a:cubicBezTo>
                    <a:pt x="1046" y="318"/>
                    <a:pt x="1046" y="318"/>
                    <a:pt x="1046" y="318"/>
                  </a:cubicBezTo>
                  <a:cubicBezTo>
                    <a:pt x="1060" y="318"/>
                    <a:pt x="1060" y="318"/>
                    <a:pt x="1060" y="318"/>
                  </a:cubicBezTo>
                  <a:cubicBezTo>
                    <a:pt x="1060" y="207"/>
                    <a:pt x="1060" y="207"/>
                    <a:pt x="1060" y="207"/>
                  </a:cubicBezTo>
                  <a:cubicBezTo>
                    <a:pt x="1093" y="207"/>
                    <a:pt x="1093" y="207"/>
                    <a:pt x="1093" y="207"/>
                  </a:cubicBezTo>
                  <a:cubicBezTo>
                    <a:pt x="1093" y="194"/>
                    <a:pt x="1093" y="194"/>
                    <a:pt x="1093" y="194"/>
                  </a:cubicBezTo>
                  <a:cubicBezTo>
                    <a:pt x="1013" y="194"/>
                    <a:pt x="1013" y="194"/>
                    <a:pt x="1013" y="194"/>
                  </a:cubicBezTo>
                  <a:lnTo>
                    <a:pt x="1013" y="207"/>
                  </a:lnTo>
                  <a:close/>
                  <a:moveTo>
                    <a:pt x="1182" y="229"/>
                  </a:moveTo>
                  <a:cubicBezTo>
                    <a:pt x="1182" y="227"/>
                    <a:pt x="1182" y="227"/>
                    <a:pt x="1182" y="227"/>
                  </a:cubicBezTo>
                  <a:cubicBezTo>
                    <a:pt x="1182" y="205"/>
                    <a:pt x="1166" y="192"/>
                    <a:pt x="1143" y="192"/>
                  </a:cubicBezTo>
                  <a:cubicBezTo>
                    <a:pt x="1120" y="192"/>
                    <a:pt x="1105" y="205"/>
                    <a:pt x="1105" y="224"/>
                  </a:cubicBezTo>
                  <a:cubicBezTo>
                    <a:pt x="1105" y="240"/>
                    <a:pt x="1117" y="250"/>
                    <a:pt x="1131" y="255"/>
                  </a:cubicBezTo>
                  <a:cubicBezTo>
                    <a:pt x="1149" y="262"/>
                    <a:pt x="1149" y="262"/>
                    <a:pt x="1149" y="262"/>
                  </a:cubicBezTo>
                  <a:cubicBezTo>
                    <a:pt x="1160" y="267"/>
                    <a:pt x="1170" y="272"/>
                    <a:pt x="1170" y="286"/>
                  </a:cubicBezTo>
                  <a:cubicBezTo>
                    <a:pt x="1170" y="298"/>
                    <a:pt x="1160" y="308"/>
                    <a:pt x="1143" y="308"/>
                  </a:cubicBezTo>
                  <a:cubicBezTo>
                    <a:pt x="1127" y="308"/>
                    <a:pt x="1117" y="299"/>
                    <a:pt x="1117" y="286"/>
                  </a:cubicBezTo>
                  <a:cubicBezTo>
                    <a:pt x="1117" y="282"/>
                    <a:pt x="1117" y="282"/>
                    <a:pt x="1117" y="282"/>
                  </a:cubicBezTo>
                  <a:cubicBezTo>
                    <a:pt x="1103" y="282"/>
                    <a:pt x="1103" y="282"/>
                    <a:pt x="1103" y="282"/>
                  </a:cubicBezTo>
                  <a:cubicBezTo>
                    <a:pt x="1103" y="285"/>
                    <a:pt x="1103" y="285"/>
                    <a:pt x="1103" y="285"/>
                  </a:cubicBezTo>
                  <a:cubicBezTo>
                    <a:pt x="1103" y="307"/>
                    <a:pt x="1119" y="320"/>
                    <a:pt x="1143" y="320"/>
                  </a:cubicBezTo>
                  <a:cubicBezTo>
                    <a:pt x="1168" y="320"/>
                    <a:pt x="1184" y="306"/>
                    <a:pt x="1184" y="284"/>
                  </a:cubicBezTo>
                  <a:cubicBezTo>
                    <a:pt x="1184" y="262"/>
                    <a:pt x="1168" y="255"/>
                    <a:pt x="1154" y="249"/>
                  </a:cubicBezTo>
                  <a:cubicBezTo>
                    <a:pt x="1133" y="241"/>
                    <a:pt x="1133" y="241"/>
                    <a:pt x="1133" y="241"/>
                  </a:cubicBezTo>
                  <a:cubicBezTo>
                    <a:pt x="1125" y="238"/>
                    <a:pt x="1119" y="231"/>
                    <a:pt x="1119" y="223"/>
                  </a:cubicBezTo>
                  <a:cubicBezTo>
                    <a:pt x="1119" y="212"/>
                    <a:pt x="1128" y="204"/>
                    <a:pt x="1143" y="204"/>
                  </a:cubicBezTo>
                  <a:cubicBezTo>
                    <a:pt x="1159" y="204"/>
                    <a:pt x="1168" y="214"/>
                    <a:pt x="1168" y="226"/>
                  </a:cubicBezTo>
                  <a:cubicBezTo>
                    <a:pt x="1168" y="229"/>
                    <a:pt x="1168" y="229"/>
                    <a:pt x="1168" y="229"/>
                  </a:cubicBezTo>
                  <a:lnTo>
                    <a:pt x="1182" y="229"/>
                  </a:lnTo>
                  <a:close/>
                  <a:moveTo>
                    <a:pt x="3" y="461"/>
                  </a:moveTo>
                  <a:cubicBezTo>
                    <a:pt x="29" y="461"/>
                    <a:pt x="29" y="461"/>
                    <a:pt x="29" y="461"/>
                  </a:cubicBezTo>
                  <a:cubicBezTo>
                    <a:pt x="42" y="461"/>
                    <a:pt x="51" y="453"/>
                    <a:pt x="51" y="441"/>
                  </a:cubicBezTo>
                  <a:cubicBezTo>
                    <a:pt x="51" y="432"/>
                    <a:pt x="46" y="426"/>
                    <a:pt x="38" y="423"/>
                  </a:cubicBezTo>
                  <a:cubicBezTo>
                    <a:pt x="38" y="423"/>
                    <a:pt x="38" y="423"/>
                    <a:pt x="38" y="423"/>
                  </a:cubicBezTo>
                  <a:cubicBezTo>
                    <a:pt x="45" y="420"/>
                    <a:pt x="49" y="415"/>
                    <a:pt x="49" y="406"/>
                  </a:cubicBezTo>
                  <a:cubicBezTo>
                    <a:pt x="49" y="395"/>
                    <a:pt x="40" y="387"/>
                    <a:pt x="27" y="387"/>
                  </a:cubicBezTo>
                  <a:cubicBezTo>
                    <a:pt x="3" y="387"/>
                    <a:pt x="3" y="387"/>
                    <a:pt x="3" y="387"/>
                  </a:cubicBezTo>
                  <a:lnTo>
                    <a:pt x="3" y="461"/>
                  </a:lnTo>
                  <a:close/>
                  <a:moveTo>
                    <a:pt x="26" y="395"/>
                  </a:moveTo>
                  <a:cubicBezTo>
                    <a:pt x="35" y="395"/>
                    <a:pt x="40" y="399"/>
                    <a:pt x="40" y="407"/>
                  </a:cubicBezTo>
                  <a:cubicBezTo>
                    <a:pt x="40" y="415"/>
                    <a:pt x="35" y="420"/>
                    <a:pt x="26" y="420"/>
                  </a:cubicBezTo>
                  <a:cubicBezTo>
                    <a:pt x="11" y="420"/>
                    <a:pt x="11" y="420"/>
                    <a:pt x="11" y="420"/>
                  </a:cubicBezTo>
                  <a:cubicBezTo>
                    <a:pt x="11" y="395"/>
                    <a:pt x="11" y="395"/>
                    <a:pt x="11" y="395"/>
                  </a:cubicBezTo>
                  <a:lnTo>
                    <a:pt x="26" y="395"/>
                  </a:lnTo>
                  <a:close/>
                  <a:moveTo>
                    <a:pt x="28" y="427"/>
                  </a:moveTo>
                  <a:cubicBezTo>
                    <a:pt x="37" y="427"/>
                    <a:pt x="42" y="432"/>
                    <a:pt x="42" y="441"/>
                  </a:cubicBezTo>
                  <a:cubicBezTo>
                    <a:pt x="42" y="449"/>
                    <a:pt x="37" y="454"/>
                    <a:pt x="28" y="454"/>
                  </a:cubicBezTo>
                  <a:cubicBezTo>
                    <a:pt x="11" y="454"/>
                    <a:pt x="11" y="454"/>
                    <a:pt x="11" y="454"/>
                  </a:cubicBezTo>
                  <a:cubicBezTo>
                    <a:pt x="11" y="427"/>
                    <a:pt x="11" y="427"/>
                    <a:pt x="11" y="427"/>
                  </a:cubicBezTo>
                  <a:lnTo>
                    <a:pt x="28" y="427"/>
                  </a:lnTo>
                  <a:close/>
                  <a:moveTo>
                    <a:pt x="116" y="461"/>
                  </a:moveTo>
                  <a:cubicBezTo>
                    <a:pt x="103" y="430"/>
                    <a:pt x="103" y="430"/>
                    <a:pt x="103" y="430"/>
                  </a:cubicBezTo>
                  <a:cubicBezTo>
                    <a:pt x="111" y="427"/>
                    <a:pt x="116" y="419"/>
                    <a:pt x="116" y="409"/>
                  </a:cubicBezTo>
                  <a:cubicBezTo>
                    <a:pt x="116" y="396"/>
                    <a:pt x="106" y="387"/>
                    <a:pt x="92" y="387"/>
                  </a:cubicBezTo>
                  <a:cubicBezTo>
                    <a:pt x="69" y="387"/>
                    <a:pt x="69" y="387"/>
                    <a:pt x="69" y="387"/>
                  </a:cubicBezTo>
                  <a:cubicBezTo>
                    <a:pt x="69" y="461"/>
                    <a:pt x="69" y="461"/>
                    <a:pt x="69" y="461"/>
                  </a:cubicBezTo>
                  <a:cubicBezTo>
                    <a:pt x="77" y="461"/>
                    <a:pt x="77" y="461"/>
                    <a:pt x="77" y="461"/>
                  </a:cubicBezTo>
                  <a:cubicBezTo>
                    <a:pt x="77" y="432"/>
                    <a:pt x="77" y="432"/>
                    <a:pt x="77" y="432"/>
                  </a:cubicBezTo>
                  <a:cubicBezTo>
                    <a:pt x="91" y="432"/>
                    <a:pt x="91" y="432"/>
                    <a:pt x="91" y="432"/>
                  </a:cubicBezTo>
                  <a:cubicBezTo>
                    <a:pt x="92" y="432"/>
                    <a:pt x="93" y="432"/>
                    <a:pt x="94" y="432"/>
                  </a:cubicBezTo>
                  <a:cubicBezTo>
                    <a:pt x="107" y="461"/>
                    <a:pt x="107" y="461"/>
                    <a:pt x="107" y="461"/>
                  </a:cubicBezTo>
                  <a:lnTo>
                    <a:pt x="116" y="461"/>
                  </a:lnTo>
                  <a:close/>
                  <a:moveTo>
                    <a:pt x="91" y="395"/>
                  </a:moveTo>
                  <a:cubicBezTo>
                    <a:pt x="101" y="395"/>
                    <a:pt x="108" y="401"/>
                    <a:pt x="108" y="409"/>
                  </a:cubicBezTo>
                  <a:cubicBezTo>
                    <a:pt x="108" y="419"/>
                    <a:pt x="101" y="425"/>
                    <a:pt x="91" y="425"/>
                  </a:cubicBezTo>
                  <a:cubicBezTo>
                    <a:pt x="77" y="425"/>
                    <a:pt x="77" y="425"/>
                    <a:pt x="77" y="425"/>
                  </a:cubicBezTo>
                  <a:cubicBezTo>
                    <a:pt x="77" y="395"/>
                    <a:pt x="77" y="395"/>
                    <a:pt x="77" y="395"/>
                  </a:cubicBezTo>
                  <a:lnTo>
                    <a:pt x="91" y="395"/>
                  </a:lnTo>
                  <a:close/>
                  <a:moveTo>
                    <a:pt x="144" y="387"/>
                  </a:moveTo>
                  <a:cubicBezTo>
                    <a:pt x="136" y="387"/>
                    <a:pt x="136" y="387"/>
                    <a:pt x="136" y="387"/>
                  </a:cubicBezTo>
                  <a:cubicBezTo>
                    <a:pt x="136" y="461"/>
                    <a:pt x="136" y="461"/>
                    <a:pt x="136" y="461"/>
                  </a:cubicBezTo>
                  <a:cubicBezTo>
                    <a:pt x="144" y="461"/>
                    <a:pt x="144" y="461"/>
                    <a:pt x="144" y="461"/>
                  </a:cubicBezTo>
                  <a:lnTo>
                    <a:pt x="144" y="387"/>
                  </a:lnTo>
                  <a:close/>
                  <a:moveTo>
                    <a:pt x="159" y="395"/>
                  </a:moveTo>
                  <a:cubicBezTo>
                    <a:pt x="179" y="395"/>
                    <a:pt x="179" y="395"/>
                    <a:pt x="179" y="395"/>
                  </a:cubicBezTo>
                  <a:cubicBezTo>
                    <a:pt x="179" y="461"/>
                    <a:pt x="179" y="461"/>
                    <a:pt x="179" y="461"/>
                  </a:cubicBezTo>
                  <a:cubicBezTo>
                    <a:pt x="187" y="461"/>
                    <a:pt x="187" y="461"/>
                    <a:pt x="187" y="461"/>
                  </a:cubicBezTo>
                  <a:cubicBezTo>
                    <a:pt x="187" y="395"/>
                    <a:pt x="187" y="395"/>
                    <a:pt x="187" y="395"/>
                  </a:cubicBezTo>
                  <a:cubicBezTo>
                    <a:pt x="207" y="395"/>
                    <a:pt x="207" y="395"/>
                    <a:pt x="207" y="395"/>
                  </a:cubicBezTo>
                  <a:cubicBezTo>
                    <a:pt x="207" y="387"/>
                    <a:pt x="207" y="387"/>
                    <a:pt x="207" y="387"/>
                  </a:cubicBezTo>
                  <a:cubicBezTo>
                    <a:pt x="159" y="387"/>
                    <a:pt x="159" y="387"/>
                    <a:pt x="159" y="387"/>
                  </a:cubicBezTo>
                  <a:lnTo>
                    <a:pt x="159" y="395"/>
                  </a:lnTo>
                  <a:close/>
                  <a:moveTo>
                    <a:pt x="230" y="387"/>
                  </a:moveTo>
                  <a:cubicBezTo>
                    <a:pt x="221" y="387"/>
                    <a:pt x="221" y="387"/>
                    <a:pt x="221" y="387"/>
                  </a:cubicBezTo>
                  <a:cubicBezTo>
                    <a:pt x="221" y="461"/>
                    <a:pt x="221" y="461"/>
                    <a:pt x="221" y="461"/>
                  </a:cubicBezTo>
                  <a:cubicBezTo>
                    <a:pt x="230" y="461"/>
                    <a:pt x="230" y="461"/>
                    <a:pt x="230" y="461"/>
                  </a:cubicBezTo>
                  <a:lnTo>
                    <a:pt x="230" y="387"/>
                  </a:lnTo>
                  <a:close/>
                  <a:moveTo>
                    <a:pt x="295" y="408"/>
                  </a:moveTo>
                  <a:cubicBezTo>
                    <a:pt x="295" y="407"/>
                    <a:pt x="295" y="407"/>
                    <a:pt x="295" y="407"/>
                  </a:cubicBezTo>
                  <a:cubicBezTo>
                    <a:pt x="295" y="394"/>
                    <a:pt x="285" y="386"/>
                    <a:pt x="272" y="386"/>
                  </a:cubicBezTo>
                  <a:cubicBezTo>
                    <a:pt x="258" y="386"/>
                    <a:pt x="249" y="394"/>
                    <a:pt x="249" y="405"/>
                  </a:cubicBezTo>
                  <a:cubicBezTo>
                    <a:pt x="249" y="415"/>
                    <a:pt x="256" y="420"/>
                    <a:pt x="265" y="424"/>
                  </a:cubicBezTo>
                  <a:cubicBezTo>
                    <a:pt x="275" y="428"/>
                    <a:pt x="275" y="428"/>
                    <a:pt x="275" y="428"/>
                  </a:cubicBezTo>
                  <a:cubicBezTo>
                    <a:pt x="282" y="431"/>
                    <a:pt x="288" y="434"/>
                    <a:pt x="288" y="442"/>
                  </a:cubicBezTo>
                  <a:cubicBezTo>
                    <a:pt x="288" y="449"/>
                    <a:pt x="282" y="455"/>
                    <a:pt x="272" y="455"/>
                  </a:cubicBezTo>
                  <a:cubicBezTo>
                    <a:pt x="262" y="455"/>
                    <a:pt x="256" y="449"/>
                    <a:pt x="256" y="442"/>
                  </a:cubicBezTo>
                  <a:cubicBezTo>
                    <a:pt x="256" y="440"/>
                    <a:pt x="256" y="440"/>
                    <a:pt x="256" y="440"/>
                  </a:cubicBezTo>
                  <a:cubicBezTo>
                    <a:pt x="248" y="440"/>
                    <a:pt x="248" y="440"/>
                    <a:pt x="248" y="440"/>
                  </a:cubicBezTo>
                  <a:cubicBezTo>
                    <a:pt x="248" y="441"/>
                    <a:pt x="248" y="441"/>
                    <a:pt x="248" y="441"/>
                  </a:cubicBezTo>
                  <a:cubicBezTo>
                    <a:pt x="248" y="454"/>
                    <a:pt x="258" y="462"/>
                    <a:pt x="272" y="462"/>
                  </a:cubicBezTo>
                  <a:cubicBezTo>
                    <a:pt x="286" y="462"/>
                    <a:pt x="296" y="454"/>
                    <a:pt x="296" y="441"/>
                  </a:cubicBezTo>
                  <a:cubicBezTo>
                    <a:pt x="296" y="428"/>
                    <a:pt x="287" y="424"/>
                    <a:pt x="278" y="420"/>
                  </a:cubicBezTo>
                  <a:cubicBezTo>
                    <a:pt x="266" y="415"/>
                    <a:pt x="266" y="415"/>
                    <a:pt x="266" y="415"/>
                  </a:cubicBezTo>
                  <a:cubicBezTo>
                    <a:pt x="261" y="413"/>
                    <a:pt x="258" y="410"/>
                    <a:pt x="258" y="405"/>
                  </a:cubicBezTo>
                  <a:cubicBezTo>
                    <a:pt x="258" y="398"/>
                    <a:pt x="263" y="393"/>
                    <a:pt x="272" y="393"/>
                  </a:cubicBezTo>
                  <a:cubicBezTo>
                    <a:pt x="281" y="393"/>
                    <a:pt x="286" y="399"/>
                    <a:pt x="286" y="407"/>
                  </a:cubicBezTo>
                  <a:cubicBezTo>
                    <a:pt x="286" y="408"/>
                    <a:pt x="286" y="408"/>
                    <a:pt x="286" y="408"/>
                  </a:cubicBezTo>
                  <a:lnTo>
                    <a:pt x="295" y="408"/>
                  </a:lnTo>
                  <a:close/>
                  <a:moveTo>
                    <a:pt x="362" y="387"/>
                  </a:moveTo>
                  <a:cubicBezTo>
                    <a:pt x="353" y="387"/>
                    <a:pt x="353" y="387"/>
                    <a:pt x="353" y="387"/>
                  </a:cubicBezTo>
                  <a:cubicBezTo>
                    <a:pt x="353" y="420"/>
                    <a:pt x="353" y="420"/>
                    <a:pt x="353" y="420"/>
                  </a:cubicBezTo>
                  <a:cubicBezTo>
                    <a:pt x="323" y="420"/>
                    <a:pt x="323" y="420"/>
                    <a:pt x="323" y="420"/>
                  </a:cubicBezTo>
                  <a:cubicBezTo>
                    <a:pt x="323" y="387"/>
                    <a:pt x="323" y="387"/>
                    <a:pt x="323" y="387"/>
                  </a:cubicBezTo>
                  <a:cubicBezTo>
                    <a:pt x="314" y="387"/>
                    <a:pt x="314" y="387"/>
                    <a:pt x="314" y="387"/>
                  </a:cubicBezTo>
                  <a:cubicBezTo>
                    <a:pt x="314" y="461"/>
                    <a:pt x="314" y="461"/>
                    <a:pt x="314" y="461"/>
                  </a:cubicBezTo>
                  <a:cubicBezTo>
                    <a:pt x="323" y="461"/>
                    <a:pt x="323" y="461"/>
                    <a:pt x="323" y="461"/>
                  </a:cubicBezTo>
                  <a:cubicBezTo>
                    <a:pt x="323" y="427"/>
                    <a:pt x="323" y="427"/>
                    <a:pt x="323" y="427"/>
                  </a:cubicBezTo>
                  <a:cubicBezTo>
                    <a:pt x="353" y="427"/>
                    <a:pt x="353" y="427"/>
                    <a:pt x="353" y="427"/>
                  </a:cubicBezTo>
                  <a:cubicBezTo>
                    <a:pt x="353" y="461"/>
                    <a:pt x="353" y="461"/>
                    <a:pt x="353" y="461"/>
                  </a:cubicBezTo>
                  <a:cubicBezTo>
                    <a:pt x="362" y="461"/>
                    <a:pt x="362" y="461"/>
                    <a:pt x="362" y="461"/>
                  </a:cubicBezTo>
                  <a:lnTo>
                    <a:pt x="362" y="387"/>
                  </a:lnTo>
                  <a:close/>
                  <a:moveTo>
                    <a:pt x="448" y="438"/>
                  </a:moveTo>
                  <a:cubicBezTo>
                    <a:pt x="448" y="440"/>
                    <a:pt x="448" y="440"/>
                    <a:pt x="448" y="440"/>
                  </a:cubicBezTo>
                  <a:cubicBezTo>
                    <a:pt x="448" y="448"/>
                    <a:pt x="443" y="454"/>
                    <a:pt x="433" y="454"/>
                  </a:cubicBezTo>
                  <a:cubicBezTo>
                    <a:pt x="423" y="454"/>
                    <a:pt x="417" y="448"/>
                    <a:pt x="417" y="439"/>
                  </a:cubicBezTo>
                  <a:cubicBezTo>
                    <a:pt x="417" y="410"/>
                    <a:pt x="417" y="410"/>
                    <a:pt x="417" y="410"/>
                  </a:cubicBezTo>
                  <a:cubicBezTo>
                    <a:pt x="417" y="401"/>
                    <a:pt x="423" y="394"/>
                    <a:pt x="433" y="394"/>
                  </a:cubicBezTo>
                  <a:cubicBezTo>
                    <a:pt x="443" y="394"/>
                    <a:pt x="448" y="400"/>
                    <a:pt x="448" y="408"/>
                  </a:cubicBezTo>
                  <a:cubicBezTo>
                    <a:pt x="448" y="410"/>
                    <a:pt x="448" y="410"/>
                    <a:pt x="448" y="410"/>
                  </a:cubicBezTo>
                  <a:cubicBezTo>
                    <a:pt x="457" y="410"/>
                    <a:pt x="457" y="410"/>
                    <a:pt x="457" y="410"/>
                  </a:cubicBezTo>
                  <a:cubicBezTo>
                    <a:pt x="457" y="409"/>
                    <a:pt x="457" y="409"/>
                    <a:pt x="457" y="409"/>
                  </a:cubicBezTo>
                  <a:cubicBezTo>
                    <a:pt x="457" y="395"/>
                    <a:pt x="447" y="386"/>
                    <a:pt x="433" y="386"/>
                  </a:cubicBezTo>
                  <a:cubicBezTo>
                    <a:pt x="418" y="386"/>
                    <a:pt x="409" y="395"/>
                    <a:pt x="409" y="410"/>
                  </a:cubicBezTo>
                  <a:cubicBezTo>
                    <a:pt x="409" y="439"/>
                    <a:pt x="409" y="439"/>
                    <a:pt x="409" y="439"/>
                  </a:cubicBezTo>
                  <a:cubicBezTo>
                    <a:pt x="409" y="453"/>
                    <a:pt x="419" y="462"/>
                    <a:pt x="433" y="462"/>
                  </a:cubicBezTo>
                  <a:cubicBezTo>
                    <a:pt x="447" y="462"/>
                    <a:pt x="457" y="454"/>
                    <a:pt x="457" y="440"/>
                  </a:cubicBezTo>
                  <a:cubicBezTo>
                    <a:pt x="457" y="438"/>
                    <a:pt x="457" y="438"/>
                    <a:pt x="457" y="438"/>
                  </a:cubicBezTo>
                  <a:lnTo>
                    <a:pt x="448" y="438"/>
                  </a:lnTo>
                  <a:close/>
                  <a:moveTo>
                    <a:pt x="519" y="410"/>
                  </a:moveTo>
                  <a:cubicBezTo>
                    <a:pt x="519" y="395"/>
                    <a:pt x="510" y="386"/>
                    <a:pt x="495" y="386"/>
                  </a:cubicBezTo>
                  <a:cubicBezTo>
                    <a:pt x="480" y="386"/>
                    <a:pt x="471" y="395"/>
                    <a:pt x="471" y="410"/>
                  </a:cubicBezTo>
                  <a:cubicBezTo>
                    <a:pt x="471" y="439"/>
                    <a:pt x="471" y="439"/>
                    <a:pt x="471" y="439"/>
                  </a:cubicBezTo>
                  <a:cubicBezTo>
                    <a:pt x="471" y="453"/>
                    <a:pt x="481" y="462"/>
                    <a:pt x="495" y="462"/>
                  </a:cubicBezTo>
                  <a:cubicBezTo>
                    <a:pt x="510" y="462"/>
                    <a:pt x="519" y="453"/>
                    <a:pt x="519" y="439"/>
                  </a:cubicBezTo>
                  <a:lnTo>
                    <a:pt x="519" y="410"/>
                  </a:lnTo>
                  <a:close/>
                  <a:moveTo>
                    <a:pt x="480" y="410"/>
                  </a:moveTo>
                  <a:cubicBezTo>
                    <a:pt x="480" y="401"/>
                    <a:pt x="485" y="394"/>
                    <a:pt x="495" y="394"/>
                  </a:cubicBezTo>
                  <a:cubicBezTo>
                    <a:pt x="505" y="394"/>
                    <a:pt x="511" y="401"/>
                    <a:pt x="511" y="410"/>
                  </a:cubicBezTo>
                  <a:cubicBezTo>
                    <a:pt x="511" y="439"/>
                    <a:pt x="511" y="439"/>
                    <a:pt x="511" y="439"/>
                  </a:cubicBezTo>
                  <a:cubicBezTo>
                    <a:pt x="511" y="448"/>
                    <a:pt x="505" y="454"/>
                    <a:pt x="495" y="454"/>
                  </a:cubicBezTo>
                  <a:cubicBezTo>
                    <a:pt x="485" y="454"/>
                    <a:pt x="480" y="448"/>
                    <a:pt x="480" y="439"/>
                  </a:cubicBezTo>
                  <a:lnTo>
                    <a:pt x="480" y="410"/>
                  </a:lnTo>
                  <a:close/>
                  <a:moveTo>
                    <a:pt x="546" y="387"/>
                  </a:moveTo>
                  <a:cubicBezTo>
                    <a:pt x="537" y="387"/>
                    <a:pt x="537" y="387"/>
                    <a:pt x="537" y="387"/>
                  </a:cubicBezTo>
                  <a:cubicBezTo>
                    <a:pt x="537" y="461"/>
                    <a:pt x="537" y="461"/>
                    <a:pt x="537" y="461"/>
                  </a:cubicBezTo>
                  <a:cubicBezTo>
                    <a:pt x="578" y="461"/>
                    <a:pt x="578" y="461"/>
                    <a:pt x="578" y="461"/>
                  </a:cubicBezTo>
                  <a:cubicBezTo>
                    <a:pt x="578" y="453"/>
                    <a:pt x="578" y="453"/>
                    <a:pt x="578" y="453"/>
                  </a:cubicBezTo>
                  <a:cubicBezTo>
                    <a:pt x="546" y="453"/>
                    <a:pt x="546" y="453"/>
                    <a:pt x="546" y="453"/>
                  </a:cubicBezTo>
                  <a:lnTo>
                    <a:pt x="546" y="387"/>
                  </a:lnTo>
                  <a:close/>
                  <a:moveTo>
                    <a:pt x="627" y="387"/>
                  </a:moveTo>
                  <a:cubicBezTo>
                    <a:pt x="627" y="439"/>
                    <a:pt x="627" y="439"/>
                    <a:pt x="627" y="439"/>
                  </a:cubicBezTo>
                  <a:cubicBezTo>
                    <a:pt x="627" y="448"/>
                    <a:pt x="621" y="454"/>
                    <a:pt x="612" y="454"/>
                  </a:cubicBezTo>
                  <a:cubicBezTo>
                    <a:pt x="602" y="454"/>
                    <a:pt x="596" y="448"/>
                    <a:pt x="596" y="439"/>
                  </a:cubicBezTo>
                  <a:cubicBezTo>
                    <a:pt x="596" y="387"/>
                    <a:pt x="596" y="387"/>
                    <a:pt x="596" y="387"/>
                  </a:cubicBezTo>
                  <a:cubicBezTo>
                    <a:pt x="588" y="387"/>
                    <a:pt x="588" y="387"/>
                    <a:pt x="588" y="387"/>
                  </a:cubicBezTo>
                  <a:cubicBezTo>
                    <a:pt x="588" y="439"/>
                    <a:pt x="588" y="439"/>
                    <a:pt x="588" y="439"/>
                  </a:cubicBezTo>
                  <a:cubicBezTo>
                    <a:pt x="588" y="453"/>
                    <a:pt x="598" y="462"/>
                    <a:pt x="612" y="462"/>
                  </a:cubicBezTo>
                  <a:cubicBezTo>
                    <a:pt x="626" y="462"/>
                    <a:pt x="635" y="453"/>
                    <a:pt x="635" y="439"/>
                  </a:cubicBezTo>
                  <a:cubicBezTo>
                    <a:pt x="635" y="387"/>
                    <a:pt x="635" y="387"/>
                    <a:pt x="635" y="387"/>
                  </a:cubicBezTo>
                  <a:lnTo>
                    <a:pt x="627" y="387"/>
                  </a:lnTo>
                  <a:close/>
                  <a:moveTo>
                    <a:pt x="680" y="437"/>
                  </a:moveTo>
                  <a:cubicBezTo>
                    <a:pt x="685" y="437"/>
                    <a:pt x="685" y="437"/>
                    <a:pt x="685" y="437"/>
                  </a:cubicBezTo>
                  <a:cubicBezTo>
                    <a:pt x="701" y="405"/>
                    <a:pt x="701" y="405"/>
                    <a:pt x="701" y="405"/>
                  </a:cubicBezTo>
                  <a:cubicBezTo>
                    <a:pt x="701" y="461"/>
                    <a:pt x="701" y="461"/>
                    <a:pt x="701" y="461"/>
                  </a:cubicBezTo>
                  <a:cubicBezTo>
                    <a:pt x="709" y="461"/>
                    <a:pt x="709" y="461"/>
                    <a:pt x="709" y="461"/>
                  </a:cubicBezTo>
                  <a:cubicBezTo>
                    <a:pt x="709" y="387"/>
                    <a:pt x="709" y="387"/>
                    <a:pt x="709" y="387"/>
                  </a:cubicBezTo>
                  <a:cubicBezTo>
                    <a:pt x="702" y="387"/>
                    <a:pt x="702" y="387"/>
                    <a:pt x="702" y="387"/>
                  </a:cubicBezTo>
                  <a:cubicBezTo>
                    <a:pt x="682" y="426"/>
                    <a:pt x="682" y="426"/>
                    <a:pt x="682" y="426"/>
                  </a:cubicBezTo>
                  <a:cubicBezTo>
                    <a:pt x="663" y="387"/>
                    <a:pt x="663" y="387"/>
                    <a:pt x="663" y="387"/>
                  </a:cubicBezTo>
                  <a:cubicBezTo>
                    <a:pt x="656" y="387"/>
                    <a:pt x="656" y="387"/>
                    <a:pt x="656" y="387"/>
                  </a:cubicBezTo>
                  <a:cubicBezTo>
                    <a:pt x="656" y="461"/>
                    <a:pt x="656" y="461"/>
                    <a:pt x="656" y="461"/>
                  </a:cubicBezTo>
                  <a:cubicBezTo>
                    <a:pt x="664" y="461"/>
                    <a:pt x="664" y="461"/>
                    <a:pt x="664" y="461"/>
                  </a:cubicBezTo>
                  <a:cubicBezTo>
                    <a:pt x="664" y="405"/>
                    <a:pt x="664" y="405"/>
                    <a:pt x="664" y="405"/>
                  </a:cubicBezTo>
                  <a:lnTo>
                    <a:pt x="680" y="437"/>
                  </a:lnTo>
                  <a:close/>
                  <a:moveTo>
                    <a:pt x="730" y="461"/>
                  </a:moveTo>
                  <a:cubicBezTo>
                    <a:pt x="756" y="461"/>
                    <a:pt x="756" y="461"/>
                    <a:pt x="756" y="461"/>
                  </a:cubicBezTo>
                  <a:cubicBezTo>
                    <a:pt x="769" y="461"/>
                    <a:pt x="778" y="453"/>
                    <a:pt x="778" y="441"/>
                  </a:cubicBezTo>
                  <a:cubicBezTo>
                    <a:pt x="778" y="432"/>
                    <a:pt x="773" y="426"/>
                    <a:pt x="765" y="423"/>
                  </a:cubicBezTo>
                  <a:cubicBezTo>
                    <a:pt x="765" y="423"/>
                    <a:pt x="765" y="423"/>
                    <a:pt x="765" y="423"/>
                  </a:cubicBezTo>
                  <a:cubicBezTo>
                    <a:pt x="772" y="420"/>
                    <a:pt x="776" y="415"/>
                    <a:pt x="776" y="406"/>
                  </a:cubicBezTo>
                  <a:cubicBezTo>
                    <a:pt x="776" y="395"/>
                    <a:pt x="767" y="387"/>
                    <a:pt x="754" y="387"/>
                  </a:cubicBezTo>
                  <a:cubicBezTo>
                    <a:pt x="730" y="387"/>
                    <a:pt x="730" y="387"/>
                    <a:pt x="730" y="387"/>
                  </a:cubicBezTo>
                  <a:lnTo>
                    <a:pt x="730" y="461"/>
                  </a:lnTo>
                  <a:close/>
                  <a:moveTo>
                    <a:pt x="753" y="395"/>
                  </a:moveTo>
                  <a:cubicBezTo>
                    <a:pt x="762" y="395"/>
                    <a:pt x="767" y="399"/>
                    <a:pt x="767" y="407"/>
                  </a:cubicBezTo>
                  <a:cubicBezTo>
                    <a:pt x="767" y="415"/>
                    <a:pt x="762" y="420"/>
                    <a:pt x="753" y="420"/>
                  </a:cubicBezTo>
                  <a:cubicBezTo>
                    <a:pt x="739" y="420"/>
                    <a:pt x="739" y="420"/>
                    <a:pt x="739" y="420"/>
                  </a:cubicBezTo>
                  <a:cubicBezTo>
                    <a:pt x="739" y="395"/>
                    <a:pt x="739" y="395"/>
                    <a:pt x="739" y="395"/>
                  </a:cubicBezTo>
                  <a:lnTo>
                    <a:pt x="753" y="395"/>
                  </a:lnTo>
                  <a:close/>
                  <a:moveTo>
                    <a:pt x="755" y="427"/>
                  </a:moveTo>
                  <a:cubicBezTo>
                    <a:pt x="764" y="427"/>
                    <a:pt x="769" y="432"/>
                    <a:pt x="769" y="441"/>
                  </a:cubicBezTo>
                  <a:cubicBezTo>
                    <a:pt x="769" y="449"/>
                    <a:pt x="764" y="454"/>
                    <a:pt x="755" y="454"/>
                  </a:cubicBezTo>
                  <a:cubicBezTo>
                    <a:pt x="739" y="454"/>
                    <a:pt x="739" y="454"/>
                    <a:pt x="739" y="454"/>
                  </a:cubicBezTo>
                  <a:cubicBezTo>
                    <a:pt x="739" y="427"/>
                    <a:pt x="739" y="427"/>
                    <a:pt x="739" y="427"/>
                  </a:cubicBezTo>
                  <a:lnTo>
                    <a:pt x="755" y="427"/>
                  </a:lnTo>
                  <a:close/>
                  <a:moveTo>
                    <a:pt x="805" y="387"/>
                  </a:moveTo>
                  <a:cubicBezTo>
                    <a:pt x="796" y="387"/>
                    <a:pt x="796" y="387"/>
                    <a:pt x="796" y="387"/>
                  </a:cubicBezTo>
                  <a:cubicBezTo>
                    <a:pt x="796" y="461"/>
                    <a:pt x="796" y="461"/>
                    <a:pt x="796" y="461"/>
                  </a:cubicBezTo>
                  <a:cubicBezTo>
                    <a:pt x="805" y="461"/>
                    <a:pt x="805" y="461"/>
                    <a:pt x="805" y="461"/>
                  </a:cubicBezTo>
                  <a:lnTo>
                    <a:pt x="805" y="387"/>
                  </a:lnTo>
                  <a:close/>
                  <a:moveTo>
                    <a:pt x="828" y="461"/>
                  </a:moveTo>
                  <a:cubicBezTo>
                    <a:pt x="834" y="444"/>
                    <a:pt x="834" y="444"/>
                    <a:pt x="834" y="444"/>
                  </a:cubicBezTo>
                  <a:cubicBezTo>
                    <a:pt x="862" y="444"/>
                    <a:pt x="862" y="444"/>
                    <a:pt x="862" y="444"/>
                  </a:cubicBezTo>
                  <a:cubicBezTo>
                    <a:pt x="867" y="461"/>
                    <a:pt x="867" y="461"/>
                    <a:pt x="867" y="461"/>
                  </a:cubicBezTo>
                  <a:cubicBezTo>
                    <a:pt x="876" y="461"/>
                    <a:pt x="876" y="461"/>
                    <a:pt x="876" y="461"/>
                  </a:cubicBezTo>
                  <a:cubicBezTo>
                    <a:pt x="852" y="387"/>
                    <a:pt x="852" y="387"/>
                    <a:pt x="852" y="387"/>
                  </a:cubicBezTo>
                  <a:cubicBezTo>
                    <a:pt x="844" y="387"/>
                    <a:pt x="844" y="387"/>
                    <a:pt x="844" y="387"/>
                  </a:cubicBezTo>
                  <a:cubicBezTo>
                    <a:pt x="820" y="461"/>
                    <a:pt x="820" y="461"/>
                    <a:pt x="820" y="461"/>
                  </a:cubicBezTo>
                  <a:lnTo>
                    <a:pt x="828" y="461"/>
                  </a:lnTo>
                  <a:close/>
                  <a:moveTo>
                    <a:pt x="848" y="399"/>
                  </a:moveTo>
                  <a:cubicBezTo>
                    <a:pt x="860" y="437"/>
                    <a:pt x="860" y="437"/>
                    <a:pt x="860" y="437"/>
                  </a:cubicBezTo>
                  <a:cubicBezTo>
                    <a:pt x="836" y="437"/>
                    <a:pt x="836" y="437"/>
                    <a:pt x="836" y="437"/>
                  </a:cubicBezTo>
                  <a:lnTo>
                    <a:pt x="848" y="399"/>
                  </a:lnTo>
                  <a:close/>
                </a:path>
              </a:pathLst>
            </a:custGeom>
            <a:solidFill>
              <a:srgbClr val="00BCE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7" name="Freeform 8">
              <a:extLst>
                <a:ext uri="{FF2B5EF4-FFF2-40B4-BE49-F238E27FC236}">
                  <a16:creationId xmlns:a16="http://schemas.microsoft.com/office/drawing/2014/main" id="{4AA6E288-48C4-2247-0308-147463E62965}"/>
                </a:ext>
              </a:extLst>
            </p:cNvPr>
            <p:cNvSpPr>
              <a:spLocks noEditPoints="1"/>
            </p:cNvSpPr>
            <p:nvPr userDrawn="1"/>
          </p:nvSpPr>
          <p:spPr bwMode="auto">
            <a:xfrm>
              <a:off x="819150" y="3517900"/>
              <a:ext cx="434975" cy="493713"/>
            </a:xfrm>
            <a:custGeom>
              <a:avLst/>
              <a:gdLst>
                <a:gd name="T0" fmla="*/ 2147483646 w 274"/>
                <a:gd name="T1" fmla="*/ 2147483646 h 311"/>
                <a:gd name="T2" fmla="*/ 2147483646 w 274"/>
                <a:gd name="T3" fmla="*/ 0 h 311"/>
                <a:gd name="T4" fmla="*/ 0 w 274"/>
                <a:gd name="T5" fmla="*/ 2147483646 h 311"/>
                <a:gd name="T6" fmla="*/ 2147483646 w 274"/>
                <a:gd name="T7" fmla="*/ 2147483646 h 311"/>
                <a:gd name="T8" fmla="*/ 2147483646 w 274"/>
                <a:gd name="T9" fmla="*/ 2147483646 h 311"/>
                <a:gd name="T10" fmla="*/ 2147483646 w 274"/>
                <a:gd name="T11" fmla="*/ 2147483646 h 311"/>
                <a:gd name="T12" fmla="*/ 2147483646 w 274"/>
                <a:gd name="T13" fmla="*/ 2147483646 h 311"/>
                <a:gd name="T14" fmla="*/ 2147483646 w 274"/>
                <a:gd name="T15" fmla="*/ 2147483646 h 311"/>
                <a:gd name="T16" fmla="*/ 2147483646 w 274"/>
                <a:gd name="T17" fmla="*/ 2147483646 h 311"/>
                <a:gd name="T18" fmla="*/ 2147483646 w 274"/>
                <a:gd name="T19" fmla="*/ 2147483646 h 311"/>
                <a:gd name="T20" fmla="*/ 2147483646 w 274"/>
                <a:gd name="T21" fmla="*/ 2147483646 h 311"/>
                <a:gd name="T22" fmla="*/ 2147483646 w 274"/>
                <a:gd name="T23" fmla="*/ 2147483646 h 311"/>
                <a:gd name="T24" fmla="*/ 2147483646 w 274"/>
                <a:gd name="T25" fmla="*/ 2147483646 h 311"/>
                <a:gd name="T26" fmla="*/ 2147483646 w 274"/>
                <a:gd name="T27" fmla="*/ 2147483646 h 311"/>
                <a:gd name="T28" fmla="*/ 2147483646 w 274"/>
                <a:gd name="T29" fmla="*/ 2147483646 h 311"/>
                <a:gd name="T30" fmla="*/ 2147483646 w 274"/>
                <a:gd name="T31" fmla="*/ 2147483646 h 311"/>
                <a:gd name="T32" fmla="*/ 2147483646 w 274"/>
                <a:gd name="T33" fmla="*/ 2147483646 h 311"/>
                <a:gd name="T34" fmla="*/ 2147483646 w 274"/>
                <a:gd name="T35" fmla="*/ 2147483646 h 311"/>
                <a:gd name="T36" fmla="*/ 2147483646 w 274"/>
                <a:gd name="T37" fmla="*/ 2147483646 h 311"/>
                <a:gd name="T38" fmla="*/ 2147483646 w 274"/>
                <a:gd name="T39" fmla="*/ 2147483646 h 311"/>
                <a:gd name="T40" fmla="*/ 2147483646 w 274"/>
                <a:gd name="T41" fmla="*/ 2147483646 h 311"/>
                <a:gd name="T42" fmla="*/ 2147483646 w 274"/>
                <a:gd name="T43" fmla="*/ 2147483646 h 311"/>
                <a:gd name="T44" fmla="*/ 2147483646 w 274"/>
                <a:gd name="T45" fmla="*/ 2147483646 h 311"/>
                <a:gd name="T46" fmla="*/ 2147483646 w 274"/>
                <a:gd name="T47" fmla="*/ 2147483646 h 311"/>
                <a:gd name="T48" fmla="*/ 2147483646 w 274"/>
                <a:gd name="T49" fmla="*/ 2147483646 h 311"/>
                <a:gd name="T50" fmla="*/ 2147483646 w 274"/>
                <a:gd name="T51" fmla="*/ 2147483646 h 311"/>
                <a:gd name="T52" fmla="*/ 2147483646 w 274"/>
                <a:gd name="T53" fmla="*/ 2147483646 h 311"/>
                <a:gd name="T54" fmla="*/ 2147483646 w 274"/>
                <a:gd name="T55" fmla="*/ 2147483646 h 311"/>
                <a:gd name="T56" fmla="*/ 2147483646 w 274"/>
                <a:gd name="T57" fmla="*/ 2147483646 h 311"/>
                <a:gd name="T58" fmla="*/ 2147483646 w 274"/>
                <a:gd name="T59" fmla="*/ 2147483646 h 311"/>
                <a:gd name="T60" fmla="*/ 2147483646 w 274"/>
                <a:gd name="T61" fmla="*/ 2147483646 h 311"/>
                <a:gd name="T62" fmla="*/ 2147483646 w 274"/>
                <a:gd name="T63" fmla="*/ 2147483646 h 311"/>
                <a:gd name="T64" fmla="*/ 2147483646 w 274"/>
                <a:gd name="T65" fmla="*/ 2147483646 h 311"/>
                <a:gd name="T66" fmla="*/ 2147483646 w 274"/>
                <a:gd name="T67" fmla="*/ 2147483646 h 311"/>
                <a:gd name="T68" fmla="*/ 2147483646 w 274"/>
                <a:gd name="T69" fmla="*/ 2147483646 h 311"/>
                <a:gd name="T70" fmla="*/ 2147483646 w 274"/>
                <a:gd name="T71" fmla="*/ 2147483646 h 311"/>
                <a:gd name="T72" fmla="*/ 2147483646 w 274"/>
                <a:gd name="T73" fmla="*/ 2147483646 h 311"/>
                <a:gd name="T74" fmla="*/ 2147483646 w 274"/>
                <a:gd name="T75" fmla="*/ 2147483646 h 311"/>
                <a:gd name="T76" fmla="*/ 2147483646 w 274"/>
                <a:gd name="T77" fmla="*/ 2147483646 h 311"/>
                <a:gd name="T78" fmla="*/ 2147483646 w 274"/>
                <a:gd name="T79" fmla="*/ 2147483646 h 311"/>
                <a:gd name="T80" fmla="*/ 2147483646 w 274"/>
                <a:gd name="T81" fmla="*/ 2147483646 h 311"/>
                <a:gd name="T82" fmla="*/ 2147483646 w 274"/>
                <a:gd name="T83" fmla="*/ 2147483646 h 311"/>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274" h="311">
                  <a:moveTo>
                    <a:pt x="274" y="155"/>
                  </a:moveTo>
                  <a:lnTo>
                    <a:pt x="137" y="0"/>
                  </a:lnTo>
                  <a:lnTo>
                    <a:pt x="0" y="155"/>
                  </a:lnTo>
                  <a:lnTo>
                    <a:pt x="137" y="311"/>
                  </a:lnTo>
                  <a:lnTo>
                    <a:pt x="274" y="155"/>
                  </a:lnTo>
                  <a:close/>
                  <a:moveTo>
                    <a:pt x="111" y="258"/>
                  </a:moveTo>
                  <a:lnTo>
                    <a:pt x="164" y="258"/>
                  </a:lnTo>
                  <a:lnTo>
                    <a:pt x="137" y="288"/>
                  </a:lnTo>
                  <a:lnTo>
                    <a:pt x="111" y="258"/>
                  </a:lnTo>
                  <a:close/>
                  <a:moveTo>
                    <a:pt x="183" y="147"/>
                  </a:moveTo>
                  <a:lnTo>
                    <a:pt x="137" y="95"/>
                  </a:lnTo>
                  <a:lnTo>
                    <a:pt x="91" y="147"/>
                  </a:lnTo>
                  <a:lnTo>
                    <a:pt x="69" y="147"/>
                  </a:lnTo>
                  <a:lnTo>
                    <a:pt x="137" y="70"/>
                  </a:lnTo>
                  <a:lnTo>
                    <a:pt x="205" y="147"/>
                  </a:lnTo>
                  <a:lnTo>
                    <a:pt x="183" y="147"/>
                  </a:lnTo>
                  <a:close/>
                  <a:moveTo>
                    <a:pt x="164" y="147"/>
                  </a:moveTo>
                  <a:lnTo>
                    <a:pt x="111" y="147"/>
                  </a:lnTo>
                  <a:lnTo>
                    <a:pt x="137" y="117"/>
                  </a:lnTo>
                  <a:lnTo>
                    <a:pt x="164" y="147"/>
                  </a:lnTo>
                  <a:close/>
                  <a:moveTo>
                    <a:pt x="247" y="162"/>
                  </a:moveTo>
                  <a:lnTo>
                    <a:pt x="232" y="179"/>
                  </a:lnTo>
                  <a:lnTo>
                    <a:pt x="42" y="179"/>
                  </a:lnTo>
                  <a:lnTo>
                    <a:pt x="27" y="162"/>
                  </a:lnTo>
                  <a:lnTo>
                    <a:pt x="247" y="162"/>
                  </a:lnTo>
                  <a:close/>
                  <a:moveTo>
                    <a:pt x="219" y="194"/>
                  </a:moveTo>
                  <a:lnTo>
                    <a:pt x="204" y="211"/>
                  </a:lnTo>
                  <a:lnTo>
                    <a:pt x="70" y="211"/>
                  </a:lnTo>
                  <a:lnTo>
                    <a:pt x="55" y="194"/>
                  </a:lnTo>
                  <a:lnTo>
                    <a:pt x="219" y="194"/>
                  </a:lnTo>
                  <a:close/>
                  <a:moveTo>
                    <a:pt x="191" y="226"/>
                  </a:moveTo>
                  <a:lnTo>
                    <a:pt x="177" y="243"/>
                  </a:lnTo>
                  <a:lnTo>
                    <a:pt x="97" y="243"/>
                  </a:lnTo>
                  <a:lnTo>
                    <a:pt x="83" y="226"/>
                  </a:lnTo>
                  <a:lnTo>
                    <a:pt x="191" y="226"/>
                  </a:lnTo>
                  <a:close/>
                  <a:moveTo>
                    <a:pt x="247" y="147"/>
                  </a:moveTo>
                  <a:lnTo>
                    <a:pt x="225" y="147"/>
                  </a:lnTo>
                  <a:lnTo>
                    <a:pt x="137" y="47"/>
                  </a:lnTo>
                  <a:lnTo>
                    <a:pt x="49" y="147"/>
                  </a:lnTo>
                  <a:lnTo>
                    <a:pt x="27" y="147"/>
                  </a:lnTo>
                  <a:lnTo>
                    <a:pt x="137" y="22"/>
                  </a:lnTo>
                  <a:lnTo>
                    <a:pt x="247" y="14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grpSp>
      <p:pic>
        <p:nvPicPr>
          <p:cNvPr id="8" name="Picture 10">
            <a:extLst>
              <a:ext uri="{FF2B5EF4-FFF2-40B4-BE49-F238E27FC236}">
                <a16:creationId xmlns:a16="http://schemas.microsoft.com/office/drawing/2014/main" id="{0BDECE9C-B845-295B-28FD-461C4189040D}"/>
              </a:ext>
            </a:extLst>
          </p:cNvPr>
          <p:cNvPicPr>
            <a:picLocks noChangeAspect="1"/>
          </p:cNvPicPr>
          <p:nvPr userDrawn="1"/>
        </p:nvPicPr>
        <p:blipFill>
          <a:blip r:embed="rId3">
            <a:extLst>
              <a:ext uri="{28A0092B-C50C-407E-A947-70E740481C1C}">
                <a14:useLocalDpi xmlns:a14="http://schemas.microsoft.com/office/drawing/2010/main"/>
              </a:ext>
            </a:extLst>
          </a:blip>
          <a:srcRect/>
          <a:stretch>
            <a:fillRect/>
          </a:stretch>
        </p:blipFill>
        <p:spPr bwMode="auto">
          <a:xfrm>
            <a:off x="-68263" y="-26988"/>
            <a:ext cx="1357313" cy="207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279038" y="1727945"/>
            <a:ext cx="6585924" cy="1122829"/>
          </a:xfrm>
        </p:spPr>
        <p:txBody>
          <a:bodyPr anchor="b"/>
          <a:lstStyle>
            <a:lvl1pPr marL="0" algn="ctr" defTabSz="457200" rtl="0" eaLnBrk="1" latinLnBrk="0" hangingPunct="1">
              <a:lnSpc>
                <a:spcPct val="95000"/>
              </a:lnSpc>
              <a:spcBef>
                <a:spcPct val="0"/>
              </a:spcBef>
              <a:spcAft>
                <a:spcPts val="400"/>
              </a:spcAft>
              <a:buNone/>
              <a:defRPr lang="en-US" sz="3600" b="0" kern="1200" dirty="0">
                <a:solidFill>
                  <a:schemeClr val="bg1"/>
                </a:solidFill>
                <a:latin typeface="Arial" panose="020B0604020202020204" pitchFamily="34" charset="0"/>
                <a:ea typeface="+mj-ea"/>
                <a:cs typeface="Arial" panose="020B0604020202020204" pitchFamily="34" charset="0"/>
              </a:defRPr>
            </a:lvl1pPr>
          </a:lstStyle>
          <a:p>
            <a:r>
              <a:rPr lang="en-US"/>
              <a:t>Click to edit Master title style</a:t>
            </a:r>
          </a:p>
        </p:txBody>
      </p:sp>
      <p:sp>
        <p:nvSpPr>
          <p:cNvPr id="10" name="Subtitle 2"/>
          <p:cNvSpPr>
            <a:spLocks noGrp="1"/>
          </p:cNvSpPr>
          <p:nvPr>
            <p:ph type="subTitle" idx="1"/>
          </p:nvPr>
        </p:nvSpPr>
        <p:spPr>
          <a:xfrm>
            <a:off x="3449170" y="3102923"/>
            <a:ext cx="2212042" cy="453824"/>
          </a:xfrm>
        </p:spPr>
        <p:txBody>
          <a:bodyPr/>
          <a:lstStyle>
            <a:lvl1pPr marL="0" indent="0" algn="ctr">
              <a:lnSpc>
                <a:spcPct val="100000"/>
              </a:lnSpc>
              <a:spcBef>
                <a:spcPts val="0"/>
              </a:spcBef>
              <a:spcAft>
                <a:spcPts val="600"/>
              </a:spcAft>
              <a:buNone/>
              <a:defRPr sz="1200" b="0">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9" name="Footer Placeholder 4">
            <a:extLst>
              <a:ext uri="{FF2B5EF4-FFF2-40B4-BE49-F238E27FC236}">
                <a16:creationId xmlns:a16="http://schemas.microsoft.com/office/drawing/2014/main" id="{613BE6A7-A36A-A3F6-E1FA-85621A7927F2}"/>
              </a:ext>
            </a:extLst>
          </p:cNvPr>
          <p:cNvSpPr>
            <a:spLocks noGrp="1"/>
          </p:cNvSpPr>
          <p:nvPr>
            <p:ph type="ftr" sz="quarter" idx="10"/>
          </p:nvPr>
        </p:nvSpPr>
        <p:spPr/>
        <p:txBody>
          <a:bodyPr/>
          <a:lstStyle>
            <a:lvl1pPr>
              <a:defRPr/>
            </a:lvl1pPr>
          </a:lstStyle>
          <a:p>
            <a:pPr>
              <a:defRPr/>
            </a:pPr>
            <a:r>
              <a:rPr lang="en-US"/>
              <a:t>SECTION TITLE</a:t>
            </a:r>
          </a:p>
        </p:txBody>
      </p:sp>
      <p:sp>
        <p:nvSpPr>
          <p:cNvPr id="11" name="Slide Number Placeholder 5">
            <a:extLst>
              <a:ext uri="{FF2B5EF4-FFF2-40B4-BE49-F238E27FC236}">
                <a16:creationId xmlns:a16="http://schemas.microsoft.com/office/drawing/2014/main" id="{1F7F301E-7357-04A1-E0F6-A1B2AC198DDC}"/>
              </a:ext>
            </a:extLst>
          </p:cNvPr>
          <p:cNvSpPr>
            <a:spLocks noGrp="1"/>
          </p:cNvSpPr>
          <p:nvPr>
            <p:ph type="sldNum" sz="quarter" idx="11"/>
          </p:nvPr>
        </p:nvSpPr>
        <p:spPr>
          <a:xfrm>
            <a:off x="574675" y="4700588"/>
            <a:ext cx="368300" cy="273050"/>
          </a:xfrm>
        </p:spPr>
        <p:txBody>
          <a:bodyPr/>
          <a:lstStyle>
            <a:lvl1pPr>
              <a:defRPr/>
            </a:lvl1pPr>
          </a:lstStyle>
          <a:p>
            <a:fld id="{A38C42FC-8F7F-4D98-A6B0-7C754E01285A}" type="slidenum">
              <a:rPr lang="en-US" altLang="en-US"/>
              <a:pPr/>
              <a:t>‹#›</a:t>
            </a:fld>
            <a:endParaRPr lang="en-US" altLang="en-US"/>
          </a:p>
        </p:txBody>
      </p:sp>
    </p:spTree>
    <p:extLst>
      <p:ext uri="{BB962C8B-B14F-4D97-AF65-F5344CB8AC3E}">
        <p14:creationId xmlns:p14="http://schemas.microsoft.com/office/powerpoint/2010/main" val="1213830908"/>
      </p:ext>
    </p:extLst>
  </p:cSld>
  <p:clrMapOvr>
    <a:masterClrMapping/>
  </p:clrMapOvr>
  <p:transition spd="slow">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3_Title and Picture - Grey">
    <p:spTree>
      <p:nvGrpSpPr>
        <p:cNvPr id="1" name=""/>
        <p:cNvGrpSpPr/>
        <p:nvPr/>
      </p:nvGrpSpPr>
      <p:grpSpPr>
        <a:xfrm>
          <a:off x="0" y="0"/>
          <a:ext cx="0" cy="0"/>
          <a:chOff x="0" y="0"/>
          <a:chExt cx="0" cy="0"/>
        </a:xfrm>
      </p:grpSpPr>
      <p:sp>
        <p:nvSpPr>
          <p:cNvPr id="2" name="Title 1"/>
          <p:cNvSpPr>
            <a:spLocks noGrp="1"/>
          </p:cNvSpPr>
          <p:nvPr>
            <p:ph type="title"/>
          </p:nvPr>
        </p:nvSpPr>
        <p:spPr>
          <a:xfrm>
            <a:off x="924843" y="692528"/>
            <a:ext cx="4188318" cy="759756"/>
          </a:xfrm>
        </p:spPr>
        <p:txBody>
          <a:bodyPr anchor="b"/>
          <a:lstStyle>
            <a:lvl1pPr>
              <a:lnSpc>
                <a:spcPct val="90000"/>
              </a:lnSpc>
              <a:defRPr>
                <a:solidFill>
                  <a:schemeClr val="accent1"/>
                </a:solidFill>
              </a:defRPr>
            </a:lvl1pPr>
          </a:lstStyle>
          <a:p>
            <a:r>
              <a:rPr lang="en-US"/>
              <a:t>Click to edit Master title style</a:t>
            </a:r>
          </a:p>
        </p:txBody>
      </p:sp>
      <p:sp>
        <p:nvSpPr>
          <p:cNvPr id="3" name="Content Placeholder 2"/>
          <p:cNvSpPr>
            <a:spLocks noGrp="1"/>
          </p:cNvSpPr>
          <p:nvPr>
            <p:ph idx="1"/>
          </p:nvPr>
        </p:nvSpPr>
        <p:spPr>
          <a:xfrm>
            <a:off x="926428" y="2164976"/>
            <a:ext cx="4205297" cy="2429646"/>
          </a:xfrm>
        </p:spPr>
        <p:txBody>
          <a:bodyPr/>
          <a:lstStyle>
            <a:lvl1pPr marL="0" indent="0">
              <a:lnSpc>
                <a:spcPct val="120000"/>
              </a:lnSpc>
              <a:spcAft>
                <a:spcPts val="1200"/>
              </a:spcAft>
              <a:buNone/>
              <a:defRPr sz="1600" b="0"/>
            </a:lvl1pPr>
            <a:lvl2pPr marL="0" indent="0">
              <a:lnSpc>
                <a:spcPct val="120000"/>
              </a:lnSpc>
              <a:spcAft>
                <a:spcPts val="1200"/>
              </a:spcAft>
              <a:buNone/>
              <a:defRPr sz="1600" b="0"/>
            </a:lvl2pPr>
            <a:lvl3pPr marL="0" indent="0">
              <a:lnSpc>
                <a:spcPct val="120000"/>
              </a:lnSpc>
              <a:spcAft>
                <a:spcPts val="1200"/>
              </a:spcAft>
              <a:buNone/>
              <a:defRPr sz="1600" b="0"/>
            </a:lvl3pPr>
            <a:lvl4pPr marL="0" indent="0">
              <a:lnSpc>
                <a:spcPct val="120000"/>
              </a:lnSpc>
              <a:spcAft>
                <a:spcPts val="1200"/>
              </a:spcAft>
              <a:buNone/>
              <a:defRPr sz="1600" b="0"/>
            </a:lvl4pPr>
            <a:lvl5pPr marL="0" indent="0">
              <a:lnSpc>
                <a:spcPct val="120000"/>
              </a:lnSpc>
              <a:spcAft>
                <a:spcPts val="1200"/>
              </a:spcAft>
              <a:buNone/>
              <a:defRPr sz="1600" b="0"/>
            </a:lvl5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10" name="Text Placeholder 9"/>
          <p:cNvSpPr>
            <a:spLocks noGrp="1"/>
          </p:cNvSpPr>
          <p:nvPr>
            <p:ph type="body" sz="quarter" idx="12"/>
          </p:nvPr>
        </p:nvSpPr>
        <p:spPr>
          <a:xfrm>
            <a:off x="921544" y="1626722"/>
            <a:ext cx="4210180" cy="396875"/>
          </a:xfrm>
        </p:spPr>
        <p:txBody>
          <a:bodyPr anchor="b"/>
          <a:lstStyle>
            <a:lvl1pPr marL="0" indent="0">
              <a:buNone/>
              <a:defRPr sz="1600" b="1">
                <a:solidFill>
                  <a:schemeClr val="accent2"/>
                </a:solidFill>
              </a:defRPr>
            </a:lvl1pPr>
            <a:lvl2pPr marL="287337" indent="0">
              <a:buNone/>
              <a:defRPr sz="1600" b="1">
                <a:solidFill>
                  <a:schemeClr val="accent2"/>
                </a:solidFill>
              </a:defRPr>
            </a:lvl2pPr>
            <a:lvl3pPr marL="511175" indent="0">
              <a:buNone/>
              <a:defRPr sz="1600" b="1">
                <a:solidFill>
                  <a:schemeClr val="accent2"/>
                </a:solidFill>
              </a:defRPr>
            </a:lvl3pPr>
            <a:lvl4pPr marL="690562" indent="0">
              <a:buNone/>
              <a:defRPr sz="1600" b="1">
                <a:solidFill>
                  <a:schemeClr val="accent2"/>
                </a:solidFill>
              </a:defRPr>
            </a:lvl4pPr>
            <a:lvl5pPr marL="914400" indent="0">
              <a:buNone/>
              <a:defRPr sz="1600" b="1">
                <a:solidFill>
                  <a:schemeClr val="accent2"/>
                </a:solidFill>
              </a:defRPr>
            </a:lvl5pPr>
          </a:lstStyle>
          <a:p>
            <a:pPr lvl="0"/>
            <a:r>
              <a:rPr lang="en-US"/>
              <a:t>Click to edit Master text styles</a:t>
            </a:r>
          </a:p>
        </p:txBody>
      </p:sp>
      <p:sp>
        <p:nvSpPr>
          <p:cNvPr id="15" name="Picture Placeholder 14"/>
          <p:cNvSpPr>
            <a:spLocks noGrp="1"/>
          </p:cNvSpPr>
          <p:nvPr>
            <p:ph type="pic" sz="quarter" idx="13"/>
          </p:nvPr>
        </p:nvSpPr>
        <p:spPr>
          <a:xfrm>
            <a:off x="5251076" y="0"/>
            <a:ext cx="3892924" cy="5143500"/>
          </a:xfrm>
        </p:spPr>
        <p:txBody>
          <a:bodyPr rtlCol="0">
            <a:noAutofit/>
          </a:bodyPr>
          <a:lstStyle/>
          <a:p>
            <a:pPr lvl="0"/>
            <a:endParaRPr lang="en-US" noProof="0"/>
          </a:p>
        </p:txBody>
      </p:sp>
      <p:sp>
        <p:nvSpPr>
          <p:cNvPr id="6" name="Footer Placeholder 4">
            <a:extLst>
              <a:ext uri="{FF2B5EF4-FFF2-40B4-BE49-F238E27FC236}">
                <a16:creationId xmlns:a16="http://schemas.microsoft.com/office/drawing/2014/main" id="{D23F152C-49DF-9BA2-781C-640C92ED9A62}"/>
              </a:ext>
            </a:extLst>
          </p:cNvPr>
          <p:cNvSpPr>
            <a:spLocks noGrp="1"/>
          </p:cNvSpPr>
          <p:nvPr>
            <p:ph type="ftr" sz="quarter" idx="14"/>
          </p:nvPr>
        </p:nvSpPr>
        <p:spPr>
          <a:xfrm>
            <a:off x="1030288" y="4692650"/>
            <a:ext cx="4238625" cy="288925"/>
          </a:xfrm>
        </p:spPr>
        <p:txBody>
          <a:bodyPr/>
          <a:lstStyle>
            <a:lvl1pPr>
              <a:defRPr/>
            </a:lvl1pPr>
          </a:lstStyle>
          <a:p>
            <a:pPr>
              <a:defRPr/>
            </a:pPr>
            <a:r>
              <a:rPr lang="en-US"/>
              <a:t>SECTION TITLE</a:t>
            </a:r>
          </a:p>
        </p:txBody>
      </p:sp>
      <p:sp>
        <p:nvSpPr>
          <p:cNvPr id="7" name="Slide Number Placeholder 5">
            <a:extLst>
              <a:ext uri="{FF2B5EF4-FFF2-40B4-BE49-F238E27FC236}">
                <a16:creationId xmlns:a16="http://schemas.microsoft.com/office/drawing/2014/main" id="{4CD9843D-F9CD-FCD1-AEE0-A26522F0012E}"/>
              </a:ext>
            </a:extLst>
          </p:cNvPr>
          <p:cNvSpPr>
            <a:spLocks noGrp="1"/>
          </p:cNvSpPr>
          <p:nvPr>
            <p:ph type="sldNum" sz="quarter" idx="15"/>
          </p:nvPr>
        </p:nvSpPr>
        <p:spPr>
          <a:xfrm>
            <a:off x="574675" y="4700588"/>
            <a:ext cx="368300" cy="273050"/>
          </a:xfrm>
        </p:spPr>
        <p:txBody>
          <a:bodyPr/>
          <a:lstStyle>
            <a:lvl1pPr>
              <a:defRPr/>
            </a:lvl1pPr>
          </a:lstStyle>
          <a:p>
            <a:fld id="{633152B5-7637-4177-B41B-D6B56AC44B4C}" type="slidenum">
              <a:rPr lang="en-US" altLang="en-US"/>
              <a:pPr/>
              <a:t>‹#›</a:t>
            </a:fld>
            <a:endParaRPr lang="en-US" altLang="en-US"/>
          </a:p>
        </p:txBody>
      </p:sp>
    </p:spTree>
    <p:extLst>
      <p:ext uri="{BB962C8B-B14F-4D97-AF65-F5344CB8AC3E}">
        <p14:creationId xmlns:p14="http://schemas.microsoft.com/office/powerpoint/2010/main" val="2254513535"/>
      </p:ext>
    </p:extLst>
  </p:cSld>
  <p:clrMapOvr>
    <a:masterClrMapping/>
  </p:clrMapOvr>
  <p:transition spd="slow">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4_Title and Picture - Grey">
    <p:spTree>
      <p:nvGrpSpPr>
        <p:cNvPr id="1" name=""/>
        <p:cNvGrpSpPr/>
        <p:nvPr/>
      </p:nvGrpSpPr>
      <p:grpSpPr>
        <a:xfrm>
          <a:off x="0" y="0"/>
          <a:ext cx="0" cy="0"/>
          <a:chOff x="0" y="0"/>
          <a:chExt cx="0" cy="0"/>
        </a:xfrm>
      </p:grpSpPr>
      <p:sp>
        <p:nvSpPr>
          <p:cNvPr id="8" name="Content Placeholder 6"/>
          <p:cNvSpPr>
            <a:spLocks noGrp="1"/>
          </p:cNvSpPr>
          <p:nvPr>
            <p:ph idx="1"/>
          </p:nvPr>
        </p:nvSpPr>
        <p:spPr>
          <a:xfrm>
            <a:off x="927100" y="1239254"/>
            <a:ext cx="3572711" cy="3354972"/>
          </a:xfrm>
        </p:spPr>
        <p:txBody>
          <a:bodyPr/>
          <a:lstStyle/>
          <a:p>
            <a:endParaRPr lang="en-US" altLang="en-US"/>
          </a:p>
        </p:txBody>
      </p:sp>
      <p:sp>
        <p:nvSpPr>
          <p:cNvPr id="9" name="Picture Placeholder 8"/>
          <p:cNvSpPr>
            <a:spLocks noGrp="1" noTextEdit="1"/>
          </p:cNvSpPr>
          <p:nvPr>
            <p:ph type="pic" sz="quarter" idx="13"/>
          </p:nvPr>
        </p:nvSpPr>
        <p:spPr>
          <a:xfrm>
            <a:off x="4644189" y="1239254"/>
            <a:ext cx="3537285" cy="3354972"/>
          </a:xfrm>
        </p:spPr>
      </p:sp>
      <p:sp>
        <p:nvSpPr>
          <p:cNvPr id="11" name="Title 1"/>
          <p:cNvSpPr>
            <a:spLocks noGrp="1"/>
          </p:cNvSpPr>
          <p:nvPr>
            <p:ph type="title"/>
          </p:nvPr>
        </p:nvSpPr>
        <p:spPr>
          <a:xfrm>
            <a:off x="0" y="98847"/>
            <a:ext cx="9144000" cy="563562"/>
          </a:xfrm>
        </p:spPr>
        <p:txBody>
          <a:bodyPr/>
          <a:lstStyle>
            <a:lvl1pPr algn="ctr">
              <a:defRPr/>
            </a:lvl1pPr>
          </a:lstStyle>
          <a:p>
            <a:r>
              <a:rPr lang="en-US"/>
              <a:t>Click to edit Master title style</a:t>
            </a:r>
          </a:p>
        </p:txBody>
      </p:sp>
      <p:sp>
        <p:nvSpPr>
          <p:cNvPr id="5" name="Footer Placeholder 4">
            <a:extLst>
              <a:ext uri="{FF2B5EF4-FFF2-40B4-BE49-F238E27FC236}">
                <a16:creationId xmlns:a16="http://schemas.microsoft.com/office/drawing/2014/main" id="{1F5572AB-5AB9-BBB2-12FD-8BA4A14DA826}"/>
              </a:ext>
            </a:extLst>
          </p:cNvPr>
          <p:cNvSpPr>
            <a:spLocks noGrp="1"/>
          </p:cNvSpPr>
          <p:nvPr>
            <p:ph type="ftr" sz="quarter" idx="14"/>
          </p:nvPr>
        </p:nvSpPr>
        <p:spPr>
          <a:xfrm>
            <a:off x="1030288" y="4692650"/>
            <a:ext cx="4238625" cy="288925"/>
          </a:xfrm>
        </p:spPr>
        <p:txBody>
          <a:bodyPr/>
          <a:lstStyle>
            <a:lvl1pPr>
              <a:defRPr/>
            </a:lvl1pPr>
          </a:lstStyle>
          <a:p>
            <a:pPr>
              <a:defRPr/>
            </a:pPr>
            <a:r>
              <a:rPr lang="en-US"/>
              <a:t>SECTION TITLE</a:t>
            </a:r>
          </a:p>
        </p:txBody>
      </p:sp>
      <p:sp>
        <p:nvSpPr>
          <p:cNvPr id="6" name="Slide Number Placeholder 5">
            <a:extLst>
              <a:ext uri="{FF2B5EF4-FFF2-40B4-BE49-F238E27FC236}">
                <a16:creationId xmlns:a16="http://schemas.microsoft.com/office/drawing/2014/main" id="{5D8F394C-BBBF-7E39-6362-39D8AFEE5F1E}"/>
              </a:ext>
            </a:extLst>
          </p:cNvPr>
          <p:cNvSpPr>
            <a:spLocks noGrp="1"/>
          </p:cNvSpPr>
          <p:nvPr>
            <p:ph type="sldNum" sz="quarter" idx="15"/>
          </p:nvPr>
        </p:nvSpPr>
        <p:spPr>
          <a:xfrm>
            <a:off x="574675" y="4700588"/>
            <a:ext cx="368300" cy="273050"/>
          </a:xfrm>
        </p:spPr>
        <p:txBody>
          <a:bodyPr/>
          <a:lstStyle>
            <a:lvl1pPr>
              <a:defRPr/>
            </a:lvl1pPr>
          </a:lstStyle>
          <a:p>
            <a:fld id="{A12E95D0-1C44-4ED0-9205-4798967B3383}" type="slidenum">
              <a:rPr lang="en-US" altLang="en-US"/>
              <a:pPr/>
              <a:t>‹#›</a:t>
            </a:fld>
            <a:endParaRPr lang="en-US" altLang="en-US"/>
          </a:p>
        </p:txBody>
      </p:sp>
    </p:spTree>
    <p:extLst>
      <p:ext uri="{BB962C8B-B14F-4D97-AF65-F5344CB8AC3E}">
        <p14:creationId xmlns:p14="http://schemas.microsoft.com/office/powerpoint/2010/main" val="3248117105"/>
      </p:ext>
    </p:extLst>
  </p:cSld>
  <p:clrMapOvr>
    <a:masterClrMapping/>
  </p:clrMapOvr>
  <p:transition spd="slow">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0" y="98847"/>
            <a:ext cx="9144000" cy="563562"/>
          </a:xfrm>
        </p:spPr>
        <p:txBody>
          <a:bodyPr/>
          <a:lstStyle>
            <a:lvl1pPr algn="ctr">
              <a:defRPr/>
            </a:lvl1pPr>
          </a:lstStyle>
          <a:p>
            <a:r>
              <a:rPr lang="en-US"/>
              <a:t>Click to edit Master title style</a:t>
            </a:r>
          </a:p>
        </p:txBody>
      </p:sp>
      <p:sp>
        <p:nvSpPr>
          <p:cNvPr id="5" name="Content Placeholder 8"/>
          <p:cNvSpPr>
            <a:spLocks noGrp="1"/>
          </p:cNvSpPr>
          <p:nvPr>
            <p:ph idx="1"/>
          </p:nvPr>
        </p:nvSpPr>
        <p:spPr>
          <a:xfrm>
            <a:off x="385010" y="907324"/>
            <a:ext cx="8373979" cy="3424044"/>
          </a:xfrm>
        </p:spPr>
        <p:txBody>
          <a:bodyPr/>
          <a:lstStyle/>
          <a:p>
            <a:endParaRPr lang="en-US"/>
          </a:p>
        </p:txBody>
      </p:sp>
      <p:sp>
        <p:nvSpPr>
          <p:cNvPr id="4" name="Footer Placeholder 5">
            <a:extLst>
              <a:ext uri="{FF2B5EF4-FFF2-40B4-BE49-F238E27FC236}">
                <a16:creationId xmlns:a16="http://schemas.microsoft.com/office/drawing/2014/main" id="{473F0FCD-374B-A4CB-4763-AC296F56DFB4}"/>
              </a:ext>
            </a:extLst>
          </p:cNvPr>
          <p:cNvSpPr>
            <a:spLocks noGrp="1"/>
          </p:cNvSpPr>
          <p:nvPr>
            <p:ph type="ftr" sz="quarter" idx="10"/>
          </p:nvPr>
        </p:nvSpPr>
        <p:spPr/>
        <p:txBody>
          <a:bodyPr/>
          <a:lstStyle>
            <a:lvl1pPr>
              <a:defRPr/>
            </a:lvl1pPr>
          </a:lstStyle>
          <a:p>
            <a:pPr>
              <a:defRPr/>
            </a:pPr>
            <a:r>
              <a:rPr lang="en-US"/>
              <a:t>SECTION TITLE</a:t>
            </a:r>
          </a:p>
        </p:txBody>
      </p:sp>
      <p:sp>
        <p:nvSpPr>
          <p:cNvPr id="6" name="Slide Number Placeholder 11">
            <a:extLst>
              <a:ext uri="{FF2B5EF4-FFF2-40B4-BE49-F238E27FC236}">
                <a16:creationId xmlns:a16="http://schemas.microsoft.com/office/drawing/2014/main" id="{ACA79068-2405-1B1A-F8C1-02324947DD58}"/>
              </a:ext>
            </a:extLst>
          </p:cNvPr>
          <p:cNvSpPr>
            <a:spLocks noGrp="1"/>
          </p:cNvSpPr>
          <p:nvPr>
            <p:ph type="sldNum" sz="quarter" idx="11"/>
          </p:nvPr>
        </p:nvSpPr>
        <p:spPr/>
        <p:txBody>
          <a:bodyPr/>
          <a:lstStyle>
            <a:lvl1pPr>
              <a:defRPr/>
            </a:lvl1pPr>
          </a:lstStyle>
          <a:p>
            <a:fld id="{8FC0D45A-12C5-464C-B22D-EC54DED4FCCF}" type="slidenum">
              <a:rPr lang="en-US" altLang="en-US"/>
              <a:pPr/>
              <a:t>‹#›</a:t>
            </a:fld>
            <a:endParaRPr lang="en-US" altLang="en-US"/>
          </a:p>
        </p:txBody>
      </p:sp>
    </p:spTree>
    <p:extLst>
      <p:ext uri="{BB962C8B-B14F-4D97-AF65-F5344CB8AC3E}">
        <p14:creationId xmlns:p14="http://schemas.microsoft.com/office/powerpoint/2010/main" val="2105086526"/>
      </p:ext>
    </p:extLst>
  </p:cSld>
  <p:clrMapOvr>
    <a:masterClrMapping/>
  </p:clrMapOvr>
  <p:transition spd="slow">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itle and Content - Grey">
    <p:spTree>
      <p:nvGrpSpPr>
        <p:cNvPr id="1" name=""/>
        <p:cNvGrpSpPr/>
        <p:nvPr/>
      </p:nvGrpSpPr>
      <p:grpSpPr>
        <a:xfrm>
          <a:off x="0" y="0"/>
          <a:ext cx="0" cy="0"/>
          <a:chOff x="0" y="0"/>
          <a:chExt cx="0" cy="0"/>
        </a:xfrm>
      </p:grpSpPr>
      <p:grpSp>
        <p:nvGrpSpPr>
          <p:cNvPr id="4" name="Group 6">
            <a:extLst>
              <a:ext uri="{FF2B5EF4-FFF2-40B4-BE49-F238E27FC236}">
                <a16:creationId xmlns:a16="http://schemas.microsoft.com/office/drawing/2014/main" id="{4160BC99-1355-E671-9276-6806506DA240}"/>
              </a:ext>
            </a:extLst>
          </p:cNvPr>
          <p:cNvGrpSpPr>
            <a:grpSpLocks/>
          </p:cNvGrpSpPr>
          <p:nvPr userDrawn="1"/>
        </p:nvGrpSpPr>
        <p:grpSpPr bwMode="auto">
          <a:xfrm>
            <a:off x="7415213" y="4538663"/>
            <a:ext cx="1009650" cy="387350"/>
            <a:chOff x="819150" y="3517900"/>
            <a:chExt cx="1285875" cy="493713"/>
          </a:xfrm>
        </p:grpSpPr>
        <p:sp>
          <p:nvSpPr>
            <p:cNvPr id="5" name="Freeform 7">
              <a:extLst>
                <a:ext uri="{FF2B5EF4-FFF2-40B4-BE49-F238E27FC236}">
                  <a16:creationId xmlns:a16="http://schemas.microsoft.com/office/drawing/2014/main" id="{E5A34EB8-CD92-2707-6FF0-A10851F29446}"/>
                </a:ext>
              </a:extLst>
            </p:cNvPr>
            <p:cNvSpPr>
              <a:spLocks noEditPoints="1"/>
            </p:cNvSpPr>
            <p:nvPr userDrawn="1"/>
          </p:nvSpPr>
          <p:spPr bwMode="auto">
            <a:xfrm>
              <a:off x="1343025" y="3640138"/>
              <a:ext cx="762000" cy="296863"/>
            </a:xfrm>
            <a:custGeom>
              <a:avLst/>
              <a:gdLst>
                <a:gd name="T0" fmla="*/ 2147483646 w 1184"/>
                <a:gd name="T1" fmla="*/ 2147483646 h 462"/>
                <a:gd name="T2" fmla="*/ 2147483646 w 1184"/>
                <a:gd name="T3" fmla="*/ 2147483646 h 462"/>
                <a:gd name="T4" fmla="*/ 2147483646 w 1184"/>
                <a:gd name="T5" fmla="*/ 2147483646 h 462"/>
                <a:gd name="T6" fmla="*/ 2147483646 w 1184"/>
                <a:gd name="T7" fmla="*/ 0 h 462"/>
                <a:gd name="T8" fmla="*/ 2147483646 w 1184"/>
                <a:gd name="T9" fmla="*/ 2147483646 h 462"/>
                <a:gd name="T10" fmla="*/ 2147483646 w 1184"/>
                <a:gd name="T11" fmla="*/ 2147483646 h 462"/>
                <a:gd name="T12" fmla="*/ 2147483646 w 1184"/>
                <a:gd name="T13" fmla="*/ 2147483646 h 462"/>
                <a:gd name="T14" fmla="*/ 2147483646 w 1184"/>
                <a:gd name="T15" fmla="*/ 2147483646 h 462"/>
                <a:gd name="T16" fmla="*/ 2147483646 w 1184"/>
                <a:gd name="T17" fmla="*/ 2147483646 h 462"/>
                <a:gd name="T18" fmla="*/ 2147483646 w 1184"/>
                <a:gd name="T19" fmla="*/ 2147483646 h 462"/>
                <a:gd name="T20" fmla="*/ 2147483646 w 1184"/>
                <a:gd name="T21" fmla="*/ 2147483646 h 462"/>
                <a:gd name="T22" fmla="*/ 2147483646 w 1184"/>
                <a:gd name="T23" fmla="*/ 2147483646 h 462"/>
                <a:gd name="T24" fmla="*/ 2147483646 w 1184"/>
                <a:gd name="T25" fmla="*/ 2147483646 h 462"/>
                <a:gd name="T26" fmla="*/ 2147483646 w 1184"/>
                <a:gd name="T27" fmla="*/ 2147483646 h 462"/>
                <a:gd name="T28" fmla="*/ 2147483646 w 1184"/>
                <a:gd name="T29" fmla="*/ 2147483646 h 462"/>
                <a:gd name="T30" fmla="*/ 2147483646 w 1184"/>
                <a:gd name="T31" fmla="*/ 2147483646 h 462"/>
                <a:gd name="T32" fmla="*/ 2147483646 w 1184"/>
                <a:gd name="T33" fmla="*/ 2147483646 h 462"/>
                <a:gd name="T34" fmla="*/ 2147483646 w 1184"/>
                <a:gd name="T35" fmla="*/ 2147483646 h 462"/>
                <a:gd name="T36" fmla="*/ 2147483646 w 1184"/>
                <a:gd name="T37" fmla="*/ 2147483646 h 462"/>
                <a:gd name="T38" fmla="*/ 2147483646 w 1184"/>
                <a:gd name="T39" fmla="*/ 2147483646 h 462"/>
                <a:gd name="T40" fmla="*/ 2147483646 w 1184"/>
                <a:gd name="T41" fmla="*/ 2147483646 h 462"/>
                <a:gd name="T42" fmla="*/ 2147483646 w 1184"/>
                <a:gd name="T43" fmla="*/ 2147483646 h 462"/>
                <a:gd name="T44" fmla="*/ 2147483646 w 1184"/>
                <a:gd name="T45" fmla="*/ 2147483646 h 462"/>
                <a:gd name="T46" fmla="*/ 2147483646 w 1184"/>
                <a:gd name="T47" fmla="*/ 2147483646 h 462"/>
                <a:gd name="T48" fmla="*/ 2147483646 w 1184"/>
                <a:gd name="T49" fmla="*/ 2147483646 h 462"/>
                <a:gd name="T50" fmla="*/ 2147483646 w 1184"/>
                <a:gd name="T51" fmla="*/ 2147483646 h 462"/>
                <a:gd name="T52" fmla="*/ 2147483646 w 1184"/>
                <a:gd name="T53" fmla="*/ 2147483646 h 462"/>
                <a:gd name="T54" fmla="*/ 2147483646 w 1184"/>
                <a:gd name="T55" fmla="*/ 2147483646 h 462"/>
                <a:gd name="T56" fmla="*/ 2147483646 w 1184"/>
                <a:gd name="T57" fmla="*/ 2147483646 h 462"/>
                <a:gd name="T58" fmla="*/ 2147483646 w 1184"/>
                <a:gd name="T59" fmla="*/ 2147483646 h 462"/>
                <a:gd name="T60" fmla="*/ 2147483646 w 1184"/>
                <a:gd name="T61" fmla="*/ 2147483646 h 462"/>
                <a:gd name="T62" fmla="*/ 2147483646 w 1184"/>
                <a:gd name="T63" fmla="*/ 2147483646 h 462"/>
                <a:gd name="T64" fmla="*/ 2147483646 w 1184"/>
                <a:gd name="T65" fmla="*/ 2147483646 h 462"/>
                <a:gd name="T66" fmla="*/ 2147483646 w 1184"/>
                <a:gd name="T67" fmla="*/ 2147483646 h 462"/>
                <a:gd name="T68" fmla="*/ 2147483646 w 1184"/>
                <a:gd name="T69" fmla="*/ 2147483646 h 462"/>
                <a:gd name="T70" fmla="*/ 2147483646 w 1184"/>
                <a:gd name="T71" fmla="*/ 2147483646 h 462"/>
                <a:gd name="T72" fmla="*/ 2147483646 w 1184"/>
                <a:gd name="T73" fmla="*/ 2147483646 h 462"/>
                <a:gd name="T74" fmla="*/ 2147483646 w 1184"/>
                <a:gd name="T75" fmla="*/ 2147483646 h 462"/>
                <a:gd name="T76" fmla="*/ 2147483646 w 1184"/>
                <a:gd name="T77" fmla="*/ 2147483646 h 462"/>
                <a:gd name="T78" fmla="*/ 2147483646 w 1184"/>
                <a:gd name="T79" fmla="*/ 2147483646 h 462"/>
                <a:gd name="T80" fmla="*/ 2147483646 w 1184"/>
                <a:gd name="T81" fmla="*/ 2147483646 h 462"/>
                <a:gd name="T82" fmla="*/ 2147483646 w 1184"/>
                <a:gd name="T83" fmla="*/ 2147483646 h 462"/>
                <a:gd name="T84" fmla="*/ 2147483646 w 1184"/>
                <a:gd name="T85" fmla="*/ 2147483646 h 462"/>
                <a:gd name="T86" fmla="*/ 2147483646 w 1184"/>
                <a:gd name="T87" fmla="*/ 2147483646 h 462"/>
                <a:gd name="T88" fmla="*/ 2147483646 w 1184"/>
                <a:gd name="T89" fmla="*/ 2147483646 h 462"/>
                <a:gd name="T90" fmla="*/ 2147483646 w 1184"/>
                <a:gd name="T91" fmla="*/ 2147483646 h 462"/>
                <a:gd name="T92" fmla="*/ 2147483646 w 1184"/>
                <a:gd name="T93" fmla="*/ 2147483646 h 462"/>
                <a:gd name="T94" fmla="*/ 2147483646 w 1184"/>
                <a:gd name="T95" fmla="*/ 2147483646 h 462"/>
                <a:gd name="T96" fmla="*/ 2147483646 w 1184"/>
                <a:gd name="T97" fmla="*/ 2147483646 h 462"/>
                <a:gd name="T98" fmla="*/ 2147483646 w 1184"/>
                <a:gd name="T99" fmla="*/ 2147483646 h 462"/>
                <a:gd name="T100" fmla="*/ 2147483646 w 1184"/>
                <a:gd name="T101" fmla="*/ 2147483646 h 462"/>
                <a:gd name="T102" fmla="*/ 2147483646 w 1184"/>
                <a:gd name="T103" fmla="*/ 2147483646 h 462"/>
                <a:gd name="T104" fmla="*/ 2147483646 w 1184"/>
                <a:gd name="T105" fmla="*/ 2147483646 h 462"/>
                <a:gd name="T106" fmla="*/ 2147483646 w 1184"/>
                <a:gd name="T107" fmla="*/ 2147483646 h 462"/>
                <a:gd name="T108" fmla="*/ 2147483646 w 1184"/>
                <a:gd name="T109" fmla="*/ 2147483646 h 462"/>
                <a:gd name="T110" fmla="*/ 2147483646 w 1184"/>
                <a:gd name="T111" fmla="*/ 2147483646 h 462"/>
                <a:gd name="T112" fmla="*/ 2147483646 w 1184"/>
                <a:gd name="T113" fmla="*/ 2147483646 h 462"/>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1184" h="462">
                  <a:moveTo>
                    <a:pt x="17" y="70"/>
                  </a:moveTo>
                  <a:cubicBezTo>
                    <a:pt x="17" y="114"/>
                    <a:pt x="17" y="114"/>
                    <a:pt x="17" y="114"/>
                  </a:cubicBezTo>
                  <a:cubicBezTo>
                    <a:pt x="76" y="114"/>
                    <a:pt x="76" y="114"/>
                    <a:pt x="76" y="114"/>
                  </a:cubicBezTo>
                  <a:cubicBezTo>
                    <a:pt x="76" y="127"/>
                    <a:pt x="76" y="127"/>
                    <a:pt x="76" y="127"/>
                  </a:cubicBezTo>
                  <a:cubicBezTo>
                    <a:pt x="3" y="127"/>
                    <a:pt x="3" y="127"/>
                    <a:pt x="3" y="127"/>
                  </a:cubicBezTo>
                  <a:cubicBezTo>
                    <a:pt x="3" y="2"/>
                    <a:pt x="3" y="2"/>
                    <a:pt x="3" y="2"/>
                  </a:cubicBezTo>
                  <a:cubicBezTo>
                    <a:pt x="74" y="2"/>
                    <a:pt x="74" y="2"/>
                    <a:pt x="74" y="2"/>
                  </a:cubicBezTo>
                  <a:cubicBezTo>
                    <a:pt x="74" y="15"/>
                    <a:pt x="74" y="15"/>
                    <a:pt x="74" y="15"/>
                  </a:cubicBezTo>
                  <a:cubicBezTo>
                    <a:pt x="17" y="15"/>
                    <a:pt x="17" y="15"/>
                    <a:pt x="17" y="15"/>
                  </a:cubicBezTo>
                  <a:cubicBezTo>
                    <a:pt x="17" y="57"/>
                    <a:pt x="17" y="57"/>
                    <a:pt x="17" y="57"/>
                  </a:cubicBezTo>
                  <a:cubicBezTo>
                    <a:pt x="69" y="57"/>
                    <a:pt x="69" y="57"/>
                    <a:pt x="69" y="57"/>
                  </a:cubicBezTo>
                  <a:cubicBezTo>
                    <a:pt x="69" y="70"/>
                    <a:pt x="69" y="70"/>
                    <a:pt x="69" y="70"/>
                  </a:cubicBezTo>
                  <a:lnTo>
                    <a:pt x="17" y="70"/>
                  </a:lnTo>
                  <a:close/>
                  <a:moveTo>
                    <a:pt x="186" y="2"/>
                  </a:moveTo>
                  <a:cubicBezTo>
                    <a:pt x="172" y="2"/>
                    <a:pt x="172" y="2"/>
                    <a:pt x="172" y="2"/>
                  </a:cubicBezTo>
                  <a:cubicBezTo>
                    <a:pt x="172" y="97"/>
                    <a:pt x="172" y="97"/>
                    <a:pt x="172" y="97"/>
                  </a:cubicBezTo>
                  <a:cubicBezTo>
                    <a:pt x="119" y="2"/>
                    <a:pt x="119" y="2"/>
                    <a:pt x="119" y="2"/>
                  </a:cubicBezTo>
                  <a:cubicBezTo>
                    <a:pt x="106" y="2"/>
                    <a:pt x="106" y="2"/>
                    <a:pt x="106" y="2"/>
                  </a:cubicBezTo>
                  <a:cubicBezTo>
                    <a:pt x="106" y="127"/>
                    <a:pt x="106" y="127"/>
                    <a:pt x="106" y="127"/>
                  </a:cubicBezTo>
                  <a:cubicBezTo>
                    <a:pt x="120" y="127"/>
                    <a:pt x="120" y="127"/>
                    <a:pt x="120" y="127"/>
                  </a:cubicBezTo>
                  <a:cubicBezTo>
                    <a:pt x="120" y="31"/>
                    <a:pt x="120" y="31"/>
                    <a:pt x="120" y="31"/>
                  </a:cubicBezTo>
                  <a:cubicBezTo>
                    <a:pt x="174" y="127"/>
                    <a:pt x="174" y="127"/>
                    <a:pt x="174" y="127"/>
                  </a:cubicBezTo>
                  <a:cubicBezTo>
                    <a:pt x="186" y="127"/>
                    <a:pt x="186" y="127"/>
                    <a:pt x="186" y="127"/>
                  </a:cubicBezTo>
                  <a:lnTo>
                    <a:pt x="186" y="2"/>
                  </a:lnTo>
                  <a:close/>
                  <a:moveTo>
                    <a:pt x="262" y="78"/>
                  </a:moveTo>
                  <a:cubicBezTo>
                    <a:pt x="285" y="78"/>
                    <a:pt x="285" y="78"/>
                    <a:pt x="285" y="78"/>
                  </a:cubicBezTo>
                  <a:cubicBezTo>
                    <a:pt x="285" y="91"/>
                    <a:pt x="285" y="91"/>
                    <a:pt x="285" y="91"/>
                  </a:cubicBezTo>
                  <a:cubicBezTo>
                    <a:pt x="285" y="106"/>
                    <a:pt x="276" y="116"/>
                    <a:pt x="259" y="116"/>
                  </a:cubicBezTo>
                  <a:cubicBezTo>
                    <a:pt x="242" y="116"/>
                    <a:pt x="232" y="105"/>
                    <a:pt x="232" y="89"/>
                  </a:cubicBezTo>
                  <a:cubicBezTo>
                    <a:pt x="232" y="40"/>
                    <a:pt x="232" y="40"/>
                    <a:pt x="232" y="40"/>
                  </a:cubicBezTo>
                  <a:cubicBezTo>
                    <a:pt x="232" y="25"/>
                    <a:pt x="242" y="13"/>
                    <a:pt x="259" y="13"/>
                  </a:cubicBezTo>
                  <a:cubicBezTo>
                    <a:pt x="276" y="13"/>
                    <a:pt x="285" y="23"/>
                    <a:pt x="285" y="36"/>
                  </a:cubicBezTo>
                  <a:cubicBezTo>
                    <a:pt x="285" y="39"/>
                    <a:pt x="285" y="39"/>
                    <a:pt x="285" y="39"/>
                  </a:cubicBezTo>
                  <a:cubicBezTo>
                    <a:pt x="299" y="39"/>
                    <a:pt x="299" y="39"/>
                    <a:pt x="299" y="39"/>
                  </a:cubicBezTo>
                  <a:cubicBezTo>
                    <a:pt x="299" y="36"/>
                    <a:pt x="299" y="36"/>
                    <a:pt x="299" y="36"/>
                  </a:cubicBezTo>
                  <a:cubicBezTo>
                    <a:pt x="299" y="14"/>
                    <a:pt x="283" y="0"/>
                    <a:pt x="259" y="0"/>
                  </a:cubicBezTo>
                  <a:cubicBezTo>
                    <a:pt x="234" y="0"/>
                    <a:pt x="218" y="16"/>
                    <a:pt x="218" y="40"/>
                  </a:cubicBezTo>
                  <a:cubicBezTo>
                    <a:pt x="218" y="89"/>
                    <a:pt x="218" y="89"/>
                    <a:pt x="218" y="89"/>
                  </a:cubicBezTo>
                  <a:cubicBezTo>
                    <a:pt x="218" y="114"/>
                    <a:pt x="235" y="129"/>
                    <a:pt x="259" y="129"/>
                  </a:cubicBezTo>
                  <a:cubicBezTo>
                    <a:pt x="283" y="129"/>
                    <a:pt x="299" y="114"/>
                    <a:pt x="299" y="91"/>
                  </a:cubicBezTo>
                  <a:cubicBezTo>
                    <a:pt x="299" y="66"/>
                    <a:pt x="299" y="66"/>
                    <a:pt x="299" y="66"/>
                  </a:cubicBezTo>
                  <a:cubicBezTo>
                    <a:pt x="262" y="66"/>
                    <a:pt x="262" y="66"/>
                    <a:pt x="262" y="66"/>
                  </a:cubicBezTo>
                  <a:lnTo>
                    <a:pt x="262" y="78"/>
                  </a:lnTo>
                  <a:close/>
                  <a:moveTo>
                    <a:pt x="346" y="2"/>
                  </a:moveTo>
                  <a:cubicBezTo>
                    <a:pt x="331" y="2"/>
                    <a:pt x="331" y="2"/>
                    <a:pt x="331" y="2"/>
                  </a:cubicBezTo>
                  <a:cubicBezTo>
                    <a:pt x="331" y="127"/>
                    <a:pt x="331" y="127"/>
                    <a:pt x="331" y="127"/>
                  </a:cubicBezTo>
                  <a:cubicBezTo>
                    <a:pt x="346" y="127"/>
                    <a:pt x="346" y="127"/>
                    <a:pt x="346" y="127"/>
                  </a:cubicBezTo>
                  <a:lnTo>
                    <a:pt x="346" y="2"/>
                  </a:lnTo>
                  <a:close/>
                  <a:moveTo>
                    <a:pt x="463" y="2"/>
                  </a:moveTo>
                  <a:cubicBezTo>
                    <a:pt x="449" y="2"/>
                    <a:pt x="449" y="2"/>
                    <a:pt x="449" y="2"/>
                  </a:cubicBezTo>
                  <a:cubicBezTo>
                    <a:pt x="449" y="97"/>
                    <a:pt x="449" y="97"/>
                    <a:pt x="449" y="97"/>
                  </a:cubicBezTo>
                  <a:cubicBezTo>
                    <a:pt x="396" y="2"/>
                    <a:pt x="396" y="2"/>
                    <a:pt x="396" y="2"/>
                  </a:cubicBezTo>
                  <a:cubicBezTo>
                    <a:pt x="383" y="2"/>
                    <a:pt x="383" y="2"/>
                    <a:pt x="383" y="2"/>
                  </a:cubicBezTo>
                  <a:cubicBezTo>
                    <a:pt x="383" y="127"/>
                    <a:pt x="383" y="127"/>
                    <a:pt x="383" y="127"/>
                  </a:cubicBezTo>
                  <a:cubicBezTo>
                    <a:pt x="397" y="127"/>
                    <a:pt x="397" y="127"/>
                    <a:pt x="397" y="127"/>
                  </a:cubicBezTo>
                  <a:cubicBezTo>
                    <a:pt x="397" y="31"/>
                    <a:pt x="397" y="31"/>
                    <a:pt x="397" y="31"/>
                  </a:cubicBezTo>
                  <a:cubicBezTo>
                    <a:pt x="451" y="127"/>
                    <a:pt x="451" y="127"/>
                    <a:pt x="451" y="127"/>
                  </a:cubicBezTo>
                  <a:cubicBezTo>
                    <a:pt x="463" y="127"/>
                    <a:pt x="463" y="127"/>
                    <a:pt x="463" y="127"/>
                  </a:cubicBezTo>
                  <a:lnTo>
                    <a:pt x="463" y="2"/>
                  </a:lnTo>
                  <a:close/>
                  <a:moveTo>
                    <a:pt x="564" y="70"/>
                  </a:moveTo>
                  <a:cubicBezTo>
                    <a:pt x="564" y="57"/>
                    <a:pt x="564" y="57"/>
                    <a:pt x="564" y="57"/>
                  </a:cubicBezTo>
                  <a:cubicBezTo>
                    <a:pt x="512" y="57"/>
                    <a:pt x="512" y="57"/>
                    <a:pt x="512" y="57"/>
                  </a:cubicBezTo>
                  <a:cubicBezTo>
                    <a:pt x="512" y="15"/>
                    <a:pt x="512" y="15"/>
                    <a:pt x="512" y="15"/>
                  </a:cubicBezTo>
                  <a:cubicBezTo>
                    <a:pt x="569" y="15"/>
                    <a:pt x="569" y="15"/>
                    <a:pt x="569" y="15"/>
                  </a:cubicBezTo>
                  <a:cubicBezTo>
                    <a:pt x="569" y="2"/>
                    <a:pt x="569" y="2"/>
                    <a:pt x="569" y="2"/>
                  </a:cubicBezTo>
                  <a:cubicBezTo>
                    <a:pt x="498" y="2"/>
                    <a:pt x="498" y="2"/>
                    <a:pt x="498" y="2"/>
                  </a:cubicBezTo>
                  <a:cubicBezTo>
                    <a:pt x="498" y="127"/>
                    <a:pt x="498" y="127"/>
                    <a:pt x="498" y="127"/>
                  </a:cubicBezTo>
                  <a:cubicBezTo>
                    <a:pt x="571" y="127"/>
                    <a:pt x="571" y="127"/>
                    <a:pt x="571" y="127"/>
                  </a:cubicBezTo>
                  <a:cubicBezTo>
                    <a:pt x="571" y="114"/>
                    <a:pt x="571" y="114"/>
                    <a:pt x="571" y="114"/>
                  </a:cubicBezTo>
                  <a:cubicBezTo>
                    <a:pt x="512" y="114"/>
                    <a:pt x="512" y="114"/>
                    <a:pt x="512" y="114"/>
                  </a:cubicBezTo>
                  <a:cubicBezTo>
                    <a:pt x="512" y="70"/>
                    <a:pt x="512" y="70"/>
                    <a:pt x="512" y="70"/>
                  </a:cubicBezTo>
                  <a:lnTo>
                    <a:pt x="564" y="70"/>
                  </a:lnTo>
                  <a:close/>
                  <a:moveTo>
                    <a:pt x="664" y="70"/>
                  </a:moveTo>
                  <a:cubicBezTo>
                    <a:pt x="664" y="57"/>
                    <a:pt x="664" y="57"/>
                    <a:pt x="664" y="57"/>
                  </a:cubicBezTo>
                  <a:cubicBezTo>
                    <a:pt x="612" y="57"/>
                    <a:pt x="612" y="57"/>
                    <a:pt x="612" y="57"/>
                  </a:cubicBezTo>
                  <a:cubicBezTo>
                    <a:pt x="612" y="15"/>
                    <a:pt x="612" y="15"/>
                    <a:pt x="612" y="15"/>
                  </a:cubicBezTo>
                  <a:cubicBezTo>
                    <a:pt x="669" y="15"/>
                    <a:pt x="669" y="15"/>
                    <a:pt x="669" y="15"/>
                  </a:cubicBezTo>
                  <a:cubicBezTo>
                    <a:pt x="669" y="2"/>
                    <a:pt x="669" y="2"/>
                    <a:pt x="669" y="2"/>
                  </a:cubicBezTo>
                  <a:cubicBezTo>
                    <a:pt x="597" y="2"/>
                    <a:pt x="597" y="2"/>
                    <a:pt x="597" y="2"/>
                  </a:cubicBezTo>
                  <a:cubicBezTo>
                    <a:pt x="597" y="127"/>
                    <a:pt x="597" y="127"/>
                    <a:pt x="597" y="127"/>
                  </a:cubicBezTo>
                  <a:cubicBezTo>
                    <a:pt x="670" y="127"/>
                    <a:pt x="670" y="127"/>
                    <a:pt x="670" y="127"/>
                  </a:cubicBezTo>
                  <a:cubicBezTo>
                    <a:pt x="670" y="114"/>
                    <a:pt x="670" y="114"/>
                    <a:pt x="670" y="114"/>
                  </a:cubicBezTo>
                  <a:cubicBezTo>
                    <a:pt x="612" y="114"/>
                    <a:pt x="612" y="114"/>
                    <a:pt x="612" y="114"/>
                  </a:cubicBezTo>
                  <a:cubicBezTo>
                    <a:pt x="612" y="70"/>
                    <a:pt x="612" y="70"/>
                    <a:pt x="612" y="70"/>
                  </a:cubicBezTo>
                  <a:lnTo>
                    <a:pt x="664" y="70"/>
                  </a:lnTo>
                  <a:close/>
                  <a:moveTo>
                    <a:pt x="779" y="127"/>
                  </a:moveTo>
                  <a:cubicBezTo>
                    <a:pt x="756" y="74"/>
                    <a:pt x="756" y="74"/>
                    <a:pt x="756" y="74"/>
                  </a:cubicBezTo>
                  <a:cubicBezTo>
                    <a:pt x="770" y="69"/>
                    <a:pt x="779" y="56"/>
                    <a:pt x="779" y="39"/>
                  </a:cubicBezTo>
                  <a:cubicBezTo>
                    <a:pt x="779" y="17"/>
                    <a:pt x="761" y="2"/>
                    <a:pt x="737" y="2"/>
                  </a:cubicBezTo>
                  <a:cubicBezTo>
                    <a:pt x="699" y="2"/>
                    <a:pt x="699" y="2"/>
                    <a:pt x="699" y="2"/>
                  </a:cubicBezTo>
                  <a:cubicBezTo>
                    <a:pt x="699" y="127"/>
                    <a:pt x="699" y="127"/>
                    <a:pt x="699" y="127"/>
                  </a:cubicBezTo>
                  <a:cubicBezTo>
                    <a:pt x="713" y="127"/>
                    <a:pt x="713" y="127"/>
                    <a:pt x="713" y="127"/>
                  </a:cubicBezTo>
                  <a:cubicBezTo>
                    <a:pt x="713" y="78"/>
                    <a:pt x="713" y="78"/>
                    <a:pt x="713" y="78"/>
                  </a:cubicBezTo>
                  <a:cubicBezTo>
                    <a:pt x="736" y="78"/>
                    <a:pt x="736" y="78"/>
                    <a:pt x="736" y="78"/>
                  </a:cubicBezTo>
                  <a:cubicBezTo>
                    <a:pt x="738" y="78"/>
                    <a:pt x="740" y="78"/>
                    <a:pt x="742" y="78"/>
                  </a:cubicBezTo>
                  <a:cubicBezTo>
                    <a:pt x="763" y="127"/>
                    <a:pt x="763" y="127"/>
                    <a:pt x="763" y="127"/>
                  </a:cubicBezTo>
                  <a:lnTo>
                    <a:pt x="779" y="127"/>
                  </a:lnTo>
                  <a:close/>
                  <a:moveTo>
                    <a:pt x="736" y="15"/>
                  </a:moveTo>
                  <a:cubicBezTo>
                    <a:pt x="753" y="15"/>
                    <a:pt x="764" y="25"/>
                    <a:pt x="764" y="40"/>
                  </a:cubicBezTo>
                  <a:cubicBezTo>
                    <a:pt x="764" y="55"/>
                    <a:pt x="753" y="65"/>
                    <a:pt x="736" y="65"/>
                  </a:cubicBezTo>
                  <a:cubicBezTo>
                    <a:pt x="713" y="65"/>
                    <a:pt x="713" y="65"/>
                    <a:pt x="713" y="65"/>
                  </a:cubicBezTo>
                  <a:cubicBezTo>
                    <a:pt x="713" y="15"/>
                    <a:pt x="713" y="15"/>
                    <a:pt x="713" y="15"/>
                  </a:cubicBezTo>
                  <a:lnTo>
                    <a:pt x="736" y="15"/>
                  </a:lnTo>
                  <a:close/>
                  <a:moveTo>
                    <a:pt x="881" y="38"/>
                  </a:moveTo>
                  <a:cubicBezTo>
                    <a:pt x="881" y="35"/>
                    <a:pt x="881" y="35"/>
                    <a:pt x="881" y="35"/>
                  </a:cubicBezTo>
                  <a:cubicBezTo>
                    <a:pt x="881" y="14"/>
                    <a:pt x="865" y="0"/>
                    <a:pt x="842" y="0"/>
                  </a:cubicBezTo>
                  <a:cubicBezTo>
                    <a:pt x="819" y="0"/>
                    <a:pt x="804" y="14"/>
                    <a:pt x="804" y="32"/>
                  </a:cubicBezTo>
                  <a:cubicBezTo>
                    <a:pt x="804" y="49"/>
                    <a:pt x="816" y="58"/>
                    <a:pt x="830" y="64"/>
                  </a:cubicBezTo>
                  <a:cubicBezTo>
                    <a:pt x="847" y="71"/>
                    <a:pt x="847" y="71"/>
                    <a:pt x="847" y="71"/>
                  </a:cubicBezTo>
                  <a:cubicBezTo>
                    <a:pt x="859" y="76"/>
                    <a:pt x="869" y="81"/>
                    <a:pt x="869" y="94"/>
                  </a:cubicBezTo>
                  <a:cubicBezTo>
                    <a:pt x="869" y="107"/>
                    <a:pt x="859" y="117"/>
                    <a:pt x="842" y="117"/>
                  </a:cubicBezTo>
                  <a:cubicBezTo>
                    <a:pt x="825" y="117"/>
                    <a:pt x="816" y="107"/>
                    <a:pt x="816" y="95"/>
                  </a:cubicBezTo>
                  <a:cubicBezTo>
                    <a:pt x="816" y="91"/>
                    <a:pt x="816" y="91"/>
                    <a:pt x="816" y="91"/>
                  </a:cubicBezTo>
                  <a:cubicBezTo>
                    <a:pt x="802" y="91"/>
                    <a:pt x="802" y="91"/>
                    <a:pt x="802" y="91"/>
                  </a:cubicBezTo>
                  <a:cubicBezTo>
                    <a:pt x="802" y="94"/>
                    <a:pt x="802" y="94"/>
                    <a:pt x="802" y="94"/>
                  </a:cubicBezTo>
                  <a:cubicBezTo>
                    <a:pt x="802" y="115"/>
                    <a:pt x="818" y="129"/>
                    <a:pt x="842" y="129"/>
                  </a:cubicBezTo>
                  <a:cubicBezTo>
                    <a:pt x="866" y="129"/>
                    <a:pt x="883" y="115"/>
                    <a:pt x="883" y="93"/>
                  </a:cubicBezTo>
                  <a:cubicBezTo>
                    <a:pt x="883" y="71"/>
                    <a:pt x="867" y="64"/>
                    <a:pt x="853" y="58"/>
                  </a:cubicBezTo>
                  <a:cubicBezTo>
                    <a:pt x="832" y="50"/>
                    <a:pt x="832" y="50"/>
                    <a:pt x="832" y="50"/>
                  </a:cubicBezTo>
                  <a:cubicBezTo>
                    <a:pt x="824" y="46"/>
                    <a:pt x="818" y="40"/>
                    <a:pt x="818" y="31"/>
                  </a:cubicBezTo>
                  <a:cubicBezTo>
                    <a:pt x="818" y="20"/>
                    <a:pt x="827" y="13"/>
                    <a:pt x="842" y="13"/>
                  </a:cubicBezTo>
                  <a:cubicBezTo>
                    <a:pt x="858" y="13"/>
                    <a:pt x="867" y="22"/>
                    <a:pt x="867" y="35"/>
                  </a:cubicBezTo>
                  <a:cubicBezTo>
                    <a:pt x="867" y="38"/>
                    <a:pt x="867" y="38"/>
                    <a:pt x="867" y="38"/>
                  </a:cubicBezTo>
                  <a:lnTo>
                    <a:pt x="881" y="38"/>
                  </a:lnTo>
                  <a:close/>
                  <a:moveTo>
                    <a:pt x="1039" y="56"/>
                  </a:moveTo>
                  <a:cubicBezTo>
                    <a:pt x="990" y="56"/>
                    <a:pt x="990" y="56"/>
                    <a:pt x="990" y="56"/>
                  </a:cubicBezTo>
                  <a:cubicBezTo>
                    <a:pt x="972" y="56"/>
                    <a:pt x="965" y="47"/>
                    <a:pt x="965" y="34"/>
                  </a:cubicBezTo>
                  <a:cubicBezTo>
                    <a:pt x="965" y="22"/>
                    <a:pt x="973" y="13"/>
                    <a:pt x="987" y="13"/>
                  </a:cubicBezTo>
                  <a:cubicBezTo>
                    <a:pt x="1001" y="13"/>
                    <a:pt x="1008" y="22"/>
                    <a:pt x="1008" y="34"/>
                  </a:cubicBezTo>
                  <a:cubicBezTo>
                    <a:pt x="1008" y="37"/>
                    <a:pt x="1008" y="37"/>
                    <a:pt x="1008" y="37"/>
                  </a:cubicBezTo>
                  <a:cubicBezTo>
                    <a:pt x="1022" y="37"/>
                    <a:pt x="1022" y="37"/>
                    <a:pt x="1022" y="37"/>
                  </a:cubicBezTo>
                  <a:cubicBezTo>
                    <a:pt x="1022" y="34"/>
                    <a:pt x="1022" y="34"/>
                    <a:pt x="1022" y="34"/>
                  </a:cubicBezTo>
                  <a:cubicBezTo>
                    <a:pt x="1022" y="14"/>
                    <a:pt x="1008" y="0"/>
                    <a:pt x="987" y="0"/>
                  </a:cubicBezTo>
                  <a:cubicBezTo>
                    <a:pt x="965" y="0"/>
                    <a:pt x="951" y="14"/>
                    <a:pt x="951" y="33"/>
                  </a:cubicBezTo>
                  <a:cubicBezTo>
                    <a:pt x="951" y="46"/>
                    <a:pt x="956" y="56"/>
                    <a:pt x="968" y="62"/>
                  </a:cubicBezTo>
                  <a:cubicBezTo>
                    <a:pt x="954" y="67"/>
                    <a:pt x="946" y="78"/>
                    <a:pt x="946" y="93"/>
                  </a:cubicBezTo>
                  <a:cubicBezTo>
                    <a:pt x="946" y="115"/>
                    <a:pt x="963" y="129"/>
                    <a:pt x="987" y="129"/>
                  </a:cubicBezTo>
                  <a:cubicBezTo>
                    <a:pt x="1011" y="129"/>
                    <a:pt x="1027" y="114"/>
                    <a:pt x="1027" y="91"/>
                  </a:cubicBezTo>
                  <a:cubicBezTo>
                    <a:pt x="1027" y="68"/>
                    <a:pt x="1027" y="68"/>
                    <a:pt x="1027" y="68"/>
                  </a:cubicBezTo>
                  <a:cubicBezTo>
                    <a:pt x="1039" y="68"/>
                    <a:pt x="1039" y="68"/>
                    <a:pt x="1039" y="68"/>
                  </a:cubicBezTo>
                  <a:lnTo>
                    <a:pt x="1039" y="56"/>
                  </a:lnTo>
                  <a:close/>
                  <a:moveTo>
                    <a:pt x="1013" y="91"/>
                  </a:moveTo>
                  <a:cubicBezTo>
                    <a:pt x="1013" y="106"/>
                    <a:pt x="1004" y="117"/>
                    <a:pt x="987" y="117"/>
                  </a:cubicBezTo>
                  <a:cubicBezTo>
                    <a:pt x="970" y="117"/>
                    <a:pt x="961" y="107"/>
                    <a:pt x="961" y="92"/>
                  </a:cubicBezTo>
                  <a:cubicBezTo>
                    <a:pt x="961" y="80"/>
                    <a:pt x="969" y="68"/>
                    <a:pt x="989" y="68"/>
                  </a:cubicBezTo>
                  <a:cubicBezTo>
                    <a:pt x="1013" y="68"/>
                    <a:pt x="1013" y="68"/>
                    <a:pt x="1013" y="68"/>
                  </a:cubicBezTo>
                  <a:cubicBezTo>
                    <a:pt x="1013" y="91"/>
                    <a:pt x="1013" y="91"/>
                    <a:pt x="1013" y="91"/>
                  </a:cubicBezTo>
                  <a:moveTo>
                    <a:pt x="44" y="269"/>
                  </a:moveTo>
                  <a:cubicBezTo>
                    <a:pt x="67" y="269"/>
                    <a:pt x="67" y="269"/>
                    <a:pt x="67" y="269"/>
                  </a:cubicBezTo>
                  <a:cubicBezTo>
                    <a:pt x="67" y="283"/>
                    <a:pt x="67" y="283"/>
                    <a:pt x="67" y="283"/>
                  </a:cubicBezTo>
                  <a:cubicBezTo>
                    <a:pt x="67" y="297"/>
                    <a:pt x="58" y="307"/>
                    <a:pt x="41" y="307"/>
                  </a:cubicBezTo>
                  <a:cubicBezTo>
                    <a:pt x="24" y="307"/>
                    <a:pt x="14" y="296"/>
                    <a:pt x="14" y="281"/>
                  </a:cubicBezTo>
                  <a:cubicBezTo>
                    <a:pt x="14" y="231"/>
                    <a:pt x="14" y="231"/>
                    <a:pt x="14" y="231"/>
                  </a:cubicBezTo>
                  <a:cubicBezTo>
                    <a:pt x="14" y="216"/>
                    <a:pt x="24" y="205"/>
                    <a:pt x="41" y="205"/>
                  </a:cubicBezTo>
                  <a:cubicBezTo>
                    <a:pt x="57" y="205"/>
                    <a:pt x="67" y="214"/>
                    <a:pt x="67" y="227"/>
                  </a:cubicBezTo>
                  <a:cubicBezTo>
                    <a:pt x="67" y="230"/>
                    <a:pt x="67" y="230"/>
                    <a:pt x="67" y="230"/>
                  </a:cubicBezTo>
                  <a:cubicBezTo>
                    <a:pt x="81" y="230"/>
                    <a:pt x="81" y="230"/>
                    <a:pt x="81" y="230"/>
                  </a:cubicBezTo>
                  <a:cubicBezTo>
                    <a:pt x="81" y="228"/>
                    <a:pt x="81" y="228"/>
                    <a:pt x="81" y="228"/>
                  </a:cubicBezTo>
                  <a:cubicBezTo>
                    <a:pt x="81" y="205"/>
                    <a:pt x="64" y="192"/>
                    <a:pt x="41" y="192"/>
                  </a:cubicBezTo>
                  <a:cubicBezTo>
                    <a:pt x="16" y="192"/>
                    <a:pt x="0" y="207"/>
                    <a:pt x="0" y="232"/>
                  </a:cubicBezTo>
                  <a:cubicBezTo>
                    <a:pt x="0" y="280"/>
                    <a:pt x="0" y="280"/>
                    <a:pt x="0" y="280"/>
                  </a:cubicBezTo>
                  <a:cubicBezTo>
                    <a:pt x="0" y="305"/>
                    <a:pt x="16" y="320"/>
                    <a:pt x="41" y="320"/>
                  </a:cubicBezTo>
                  <a:cubicBezTo>
                    <a:pt x="64" y="320"/>
                    <a:pt x="81" y="306"/>
                    <a:pt x="81" y="282"/>
                  </a:cubicBezTo>
                  <a:cubicBezTo>
                    <a:pt x="81" y="257"/>
                    <a:pt x="81" y="257"/>
                    <a:pt x="81" y="257"/>
                  </a:cubicBezTo>
                  <a:cubicBezTo>
                    <a:pt x="44" y="257"/>
                    <a:pt x="44" y="257"/>
                    <a:pt x="44" y="257"/>
                  </a:cubicBezTo>
                  <a:lnTo>
                    <a:pt x="44" y="269"/>
                  </a:lnTo>
                  <a:close/>
                  <a:moveTo>
                    <a:pt x="174" y="261"/>
                  </a:moveTo>
                  <a:cubicBezTo>
                    <a:pt x="174" y="248"/>
                    <a:pt x="174" y="248"/>
                    <a:pt x="174" y="248"/>
                  </a:cubicBezTo>
                  <a:cubicBezTo>
                    <a:pt x="122" y="248"/>
                    <a:pt x="122" y="248"/>
                    <a:pt x="122" y="248"/>
                  </a:cubicBezTo>
                  <a:cubicBezTo>
                    <a:pt x="122" y="207"/>
                    <a:pt x="122" y="207"/>
                    <a:pt x="122" y="207"/>
                  </a:cubicBezTo>
                  <a:cubicBezTo>
                    <a:pt x="179" y="207"/>
                    <a:pt x="179" y="207"/>
                    <a:pt x="179" y="207"/>
                  </a:cubicBezTo>
                  <a:cubicBezTo>
                    <a:pt x="179" y="194"/>
                    <a:pt x="179" y="194"/>
                    <a:pt x="179" y="194"/>
                  </a:cubicBezTo>
                  <a:cubicBezTo>
                    <a:pt x="108" y="194"/>
                    <a:pt x="108" y="194"/>
                    <a:pt x="108" y="194"/>
                  </a:cubicBezTo>
                  <a:cubicBezTo>
                    <a:pt x="108" y="318"/>
                    <a:pt x="108" y="318"/>
                    <a:pt x="108" y="318"/>
                  </a:cubicBezTo>
                  <a:cubicBezTo>
                    <a:pt x="180" y="318"/>
                    <a:pt x="180" y="318"/>
                    <a:pt x="180" y="318"/>
                  </a:cubicBezTo>
                  <a:cubicBezTo>
                    <a:pt x="180" y="305"/>
                    <a:pt x="180" y="305"/>
                    <a:pt x="180" y="305"/>
                  </a:cubicBezTo>
                  <a:cubicBezTo>
                    <a:pt x="122" y="305"/>
                    <a:pt x="122" y="305"/>
                    <a:pt x="122" y="305"/>
                  </a:cubicBezTo>
                  <a:cubicBezTo>
                    <a:pt x="122" y="261"/>
                    <a:pt x="122" y="261"/>
                    <a:pt x="122" y="261"/>
                  </a:cubicBezTo>
                  <a:lnTo>
                    <a:pt x="174" y="261"/>
                  </a:lnTo>
                  <a:close/>
                  <a:moveTo>
                    <a:pt x="284" y="232"/>
                  </a:moveTo>
                  <a:cubicBezTo>
                    <a:pt x="284" y="207"/>
                    <a:pt x="267" y="192"/>
                    <a:pt x="243" y="192"/>
                  </a:cubicBezTo>
                  <a:cubicBezTo>
                    <a:pt x="218" y="192"/>
                    <a:pt x="202" y="207"/>
                    <a:pt x="202" y="232"/>
                  </a:cubicBezTo>
                  <a:cubicBezTo>
                    <a:pt x="202" y="280"/>
                    <a:pt x="202" y="280"/>
                    <a:pt x="202" y="280"/>
                  </a:cubicBezTo>
                  <a:cubicBezTo>
                    <a:pt x="202" y="305"/>
                    <a:pt x="218" y="320"/>
                    <a:pt x="243" y="320"/>
                  </a:cubicBezTo>
                  <a:cubicBezTo>
                    <a:pt x="267" y="320"/>
                    <a:pt x="284" y="305"/>
                    <a:pt x="284" y="280"/>
                  </a:cubicBezTo>
                  <a:lnTo>
                    <a:pt x="284" y="232"/>
                  </a:lnTo>
                  <a:close/>
                  <a:moveTo>
                    <a:pt x="216" y="231"/>
                  </a:moveTo>
                  <a:cubicBezTo>
                    <a:pt x="216" y="216"/>
                    <a:pt x="226" y="205"/>
                    <a:pt x="243" y="205"/>
                  </a:cubicBezTo>
                  <a:cubicBezTo>
                    <a:pt x="260" y="205"/>
                    <a:pt x="269" y="216"/>
                    <a:pt x="269" y="231"/>
                  </a:cubicBezTo>
                  <a:cubicBezTo>
                    <a:pt x="269" y="281"/>
                    <a:pt x="269" y="281"/>
                    <a:pt x="269" y="281"/>
                  </a:cubicBezTo>
                  <a:cubicBezTo>
                    <a:pt x="269" y="296"/>
                    <a:pt x="260" y="307"/>
                    <a:pt x="243" y="307"/>
                  </a:cubicBezTo>
                  <a:cubicBezTo>
                    <a:pt x="226" y="307"/>
                    <a:pt x="216" y="296"/>
                    <a:pt x="216" y="281"/>
                  </a:cubicBezTo>
                  <a:lnTo>
                    <a:pt x="216" y="231"/>
                  </a:lnTo>
                  <a:close/>
                  <a:moveTo>
                    <a:pt x="388" y="229"/>
                  </a:moveTo>
                  <a:cubicBezTo>
                    <a:pt x="388" y="227"/>
                    <a:pt x="388" y="227"/>
                    <a:pt x="388" y="227"/>
                  </a:cubicBezTo>
                  <a:cubicBezTo>
                    <a:pt x="388" y="205"/>
                    <a:pt x="372" y="192"/>
                    <a:pt x="349" y="192"/>
                  </a:cubicBezTo>
                  <a:cubicBezTo>
                    <a:pt x="327" y="192"/>
                    <a:pt x="311" y="205"/>
                    <a:pt x="311" y="224"/>
                  </a:cubicBezTo>
                  <a:cubicBezTo>
                    <a:pt x="311" y="240"/>
                    <a:pt x="323" y="250"/>
                    <a:pt x="337" y="255"/>
                  </a:cubicBezTo>
                  <a:cubicBezTo>
                    <a:pt x="355" y="262"/>
                    <a:pt x="355" y="262"/>
                    <a:pt x="355" y="262"/>
                  </a:cubicBezTo>
                  <a:cubicBezTo>
                    <a:pt x="366" y="267"/>
                    <a:pt x="376" y="272"/>
                    <a:pt x="376" y="286"/>
                  </a:cubicBezTo>
                  <a:cubicBezTo>
                    <a:pt x="376" y="298"/>
                    <a:pt x="366" y="308"/>
                    <a:pt x="349" y="308"/>
                  </a:cubicBezTo>
                  <a:cubicBezTo>
                    <a:pt x="333" y="308"/>
                    <a:pt x="323" y="299"/>
                    <a:pt x="323" y="286"/>
                  </a:cubicBezTo>
                  <a:cubicBezTo>
                    <a:pt x="323" y="282"/>
                    <a:pt x="323" y="282"/>
                    <a:pt x="323" y="282"/>
                  </a:cubicBezTo>
                  <a:cubicBezTo>
                    <a:pt x="309" y="282"/>
                    <a:pt x="309" y="282"/>
                    <a:pt x="309" y="282"/>
                  </a:cubicBezTo>
                  <a:cubicBezTo>
                    <a:pt x="309" y="285"/>
                    <a:pt x="309" y="285"/>
                    <a:pt x="309" y="285"/>
                  </a:cubicBezTo>
                  <a:cubicBezTo>
                    <a:pt x="309" y="307"/>
                    <a:pt x="326" y="320"/>
                    <a:pt x="350" y="320"/>
                  </a:cubicBezTo>
                  <a:cubicBezTo>
                    <a:pt x="374" y="320"/>
                    <a:pt x="390" y="306"/>
                    <a:pt x="390" y="284"/>
                  </a:cubicBezTo>
                  <a:cubicBezTo>
                    <a:pt x="390" y="262"/>
                    <a:pt x="374" y="255"/>
                    <a:pt x="360" y="249"/>
                  </a:cubicBezTo>
                  <a:cubicBezTo>
                    <a:pt x="340" y="241"/>
                    <a:pt x="340" y="241"/>
                    <a:pt x="340" y="241"/>
                  </a:cubicBezTo>
                  <a:cubicBezTo>
                    <a:pt x="331" y="238"/>
                    <a:pt x="325" y="231"/>
                    <a:pt x="325" y="223"/>
                  </a:cubicBezTo>
                  <a:cubicBezTo>
                    <a:pt x="325" y="212"/>
                    <a:pt x="334" y="204"/>
                    <a:pt x="349" y="204"/>
                  </a:cubicBezTo>
                  <a:cubicBezTo>
                    <a:pt x="365" y="204"/>
                    <a:pt x="374" y="214"/>
                    <a:pt x="374" y="226"/>
                  </a:cubicBezTo>
                  <a:cubicBezTo>
                    <a:pt x="374" y="229"/>
                    <a:pt x="374" y="229"/>
                    <a:pt x="374" y="229"/>
                  </a:cubicBezTo>
                  <a:lnTo>
                    <a:pt x="388" y="229"/>
                  </a:lnTo>
                  <a:close/>
                  <a:moveTo>
                    <a:pt x="481" y="278"/>
                  </a:moveTo>
                  <a:cubicBezTo>
                    <a:pt x="481" y="283"/>
                    <a:pt x="481" y="283"/>
                    <a:pt x="481" y="283"/>
                  </a:cubicBezTo>
                  <a:cubicBezTo>
                    <a:pt x="481" y="297"/>
                    <a:pt x="472" y="307"/>
                    <a:pt x="455" y="307"/>
                  </a:cubicBezTo>
                  <a:cubicBezTo>
                    <a:pt x="438" y="307"/>
                    <a:pt x="428" y="296"/>
                    <a:pt x="428" y="281"/>
                  </a:cubicBezTo>
                  <a:cubicBezTo>
                    <a:pt x="428" y="231"/>
                    <a:pt x="428" y="231"/>
                    <a:pt x="428" y="231"/>
                  </a:cubicBezTo>
                  <a:cubicBezTo>
                    <a:pt x="428" y="216"/>
                    <a:pt x="438" y="205"/>
                    <a:pt x="455" y="205"/>
                  </a:cubicBezTo>
                  <a:cubicBezTo>
                    <a:pt x="472" y="205"/>
                    <a:pt x="481" y="215"/>
                    <a:pt x="481" y="229"/>
                  </a:cubicBezTo>
                  <a:cubicBezTo>
                    <a:pt x="481" y="232"/>
                    <a:pt x="481" y="232"/>
                    <a:pt x="481" y="232"/>
                  </a:cubicBezTo>
                  <a:cubicBezTo>
                    <a:pt x="495" y="232"/>
                    <a:pt x="495" y="232"/>
                    <a:pt x="495" y="232"/>
                  </a:cubicBezTo>
                  <a:cubicBezTo>
                    <a:pt x="495" y="229"/>
                    <a:pt x="495" y="229"/>
                    <a:pt x="495" y="229"/>
                  </a:cubicBezTo>
                  <a:cubicBezTo>
                    <a:pt x="495" y="206"/>
                    <a:pt x="479" y="192"/>
                    <a:pt x="455" y="192"/>
                  </a:cubicBezTo>
                  <a:cubicBezTo>
                    <a:pt x="430" y="192"/>
                    <a:pt x="414" y="207"/>
                    <a:pt x="414" y="232"/>
                  </a:cubicBezTo>
                  <a:cubicBezTo>
                    <a:pt x="414" y="280"/>
                    <a:pt x="414" y="280"/>
                    <a:pt x="414" y="280"/>
                  </a:cubicBezTo>
                  <a:cubicBezTo>
                    <a:pt x="414" y="305"/>
                    <a:pt x="431" y="320"/>
                    <a:pt x="455" y="320"/>
                  </a:cubicBezTo>
                  <a:cubicBezTo>
                    <a:pt x="479" y="320"/>
                    <a:pt x="495" y="306"/>
                    <a:pt x="495" y="282"/>
                  </a:cubicBezTo>
                  <a:cubicBezTo>
                    <a:pt x="495" y="278"/>
                    <a:pt x="495" y="278"/>
                    <a:pt x="495" y="278"/>
                  </a:cubicBezTo>
                  <a:lnTo>
                    <a:pt x="481" y="278"/>
                  </a:lnTo>
                  <a:close/>
                  <a:moveTo>
                    <a:pt x="539" y="194"/>
                  </a:moveTo>
                  <a:cubicBezTo>
                    <a:pt x="525" y="194"/>
                    <a:pt x="525" y="194"/>
                    <a:pt x="525" y="194"/>
                  </a:cubicBezTo>
                  <a:cubicBezTo>
                    <a:pt x="525" y="318"/>
                    <a:pt x="525" y="318"/>
                    <a:pt x="525" y="318"/>
                  </a:cubicBezTo>
                  <a:cubicBezTo>
                    <a:pt x="539" y="318"/>
                    <a:pt x="539" y="318"/>
                    <a:pt x="539" y="318"/>
                  </a:cubicBezTo>
                  <a:lnTo>
                    <a:pt x="539" y="194"/>
                  </a:lnTo>
                  <a:close/>
                  <a:moveTo>
                    <a:pt x="641" y="261"/>
                  </a:moveTo>
                  <a:cubicBezTo>
                    <a:pt x="641" y="248"/>
                    <a:pt x="641" y="248"/>
                    <a:pt x="641" y="248"/>
                  </a:cubicBezTo>
                  <a:cubicBezTo>
                    <a:pt x="589" y="248"/>
                    <a:pt x="589" y="248"/>
                    <a:pt x="589" y="248"/>
                  </a:cubicBezTo>
                  <a:cubicBezTo>
                    <a:pt x="589" y="207"/>
                    <a:pt x="589" y="207"/>
                    <a:pt x="589" y="207"/>
                  </a:cubicBezTo>
                  <a:cubicBezTo>
                    <a:pt x="646" y="207"/>
                    <a:pt x="646" y="207"/>
                    <a:pt x="646" y="207"/>
                  </a:cubicBezTo>
                  <a:cubicBezTo>
                    <a:pt x="646" y="194"/>
                    <a:pt x="646" y="194"/>
                    <a:pt x="646" y="194"/>
                  </a:cubicBezTo>
                  <a:cubicBezTo>
                    <a:pt x="574" y="194"/>
                    <a:pt x="574" y="194"/>
                    <a:pt x="574" y="194"/>
                  </a:cubicBezTo>
                  <a:cubicBezTo>
                    <a:pt x="574" y="318"/>
                    <a:pt x="574" y="318"/>
                    <a:pt x="574" y="318"/>
                  </a:cubicBezTo>
                  <a:cubicBezTo>
                    <a:pt x="647" y="318"/>
                    <a:pt x="647" y="318"/>
                    <a:pt x="647" y="318"/>
                  </a:cubicBezTo>
                  <a:cubicBezTo>
                    <a:pt x="647" y="305"/>
                    <a:pt x="647" y="305"/>
                    <a:pt x="647" y="305"/>
                  </a:cubicBezTo>
                  <a:cubicBezTo>
                    <a:pt x="589" y="305"/>
                    <a:pt x="589" y="305"/>
                    <a:pt x="589" y="305"/>
                  </a:cubicBezTo>
                  <a:cubicBezTo>
                    <a:pt x="589" y="261"/>
                    <a:pt x="589" y="261"/>
                    <a:pt x="589" y="261"/>
                  </a:cubicBezTo>
                  <a:lnTo>
                    <a:pt x="641" y="261"/>
                  </a:lnTo>
                  <a:close/>
                  <a:moveTo>
                    <a:pt x="755" y="194"/>
                  </a:moveTo>
                  <a:cubicBezTo>
                    <a:pt x="742" y="194"/>
                    <a:pt x="742" y="194"/>
                    <a:pt x="742" y="194"/>
                  </a:cubicBezTo>
                  <a:cubicBezTo>
                    <a:pt x="742" y="289"/>
                    <a:pt x="742" y="289"/>
                    <a:pt x="742" y="289"/>
                  </a:cubicBezTo>
                  <a:cubicBezTo>
                    <a:pt x="689" y="194"/>
                    <a:pt x="689" y="194"/>
                    <a:pt x="689" y="194"/>
                  </a:cubicBezTo>
                  <a:cubicBezTo>
                    <a:pt x="676" y="194"/>
                    <a:pt x="676" y="194"/>
                    <a:pt x="676" y="194"/>
                  </a:cubicBezTo>
                  <a:cubicBezTo>
                    <a:pt x="676" y="318"/>
                    <a:pt x="676" y="318"/>
                    <a:pt x="676" y="318"/>
                  </a:cubicBezTo>
                  <a:cubicBezTo>
                    <a:pt x="689" y="318"/>
                    <a:pt x="689" y="318"/>
                    <a:pt x="689" y="318"/>
                  </a:cubicBezTo>
                  <a:cubicBezTo>
                    <a:pt x="689" y="222"/>
                    <a:pt x="689" y="222"/>
                    <a:pt x="689" y="222"/>
                  </a:cubicBezTo>
                  <a:cubicBezTo>
                    <a:pt x="743" y="318"/>
                    <a:pt x="743" y="318"/>
                    <a:pt x="743" y="318"/>
                  </a:cubicBezTo>
                  <a:cubicBezTo>
                    <a:pt x="755" y="318"/>
                    <a:pt x="755" y="318"/>
                    <a:pt x="755" y="318"/>
                  </a:cubicBezTo>
                  <a:lnTo>
                    <a:pt x="755" y="194"/>
                  </a:lnTo>
                  <a:close/>
                  <a:moveTo>
                    <a:pt x="775" y="207"/>
                  </a:moveTo>
                  <a:cubicBezTo>
                    <a:pt x="808" y="207"/>
                    <a:pt x="808" y="207"/>
                    <a:pt x="808" y="207"/>
                  </a:cubicBezTo>
                  <a:cubicBezTo>
                    <a:pt x="808" y="318"/>
                    <a:pt x="808" y="318"/>
                    <a:pt x="808" y="318"/>
                  </a:cubicBezTo>
                  <a:cubicBezTo>
                    <a:pt x="822" y="318"/>
                    <a:pt x="822" y="318"/>
                    <a:pt x="822" y="318"/>
                  </a:cubicBezTo>
                  <a:cubicBezTo>
                    <a:pt x="822" y="207"/>
                    <a:pt x="822" y="207"/>
                    <a:pt x="822" y="207"/>
                  </a:cubicBezTo>
                  <a:cubicBezTo>
                    <a:pt x="855" y="207"/>
                    <a:pt x="855" y="207"/>
                    <a:pt x="855" y="207"/>
                  </a:cubicBezTo>
                  <a:cubicBezTo>
                    <a:pt x="855" y="194"/>
                    <a:pt x="855" y="194"/>
                    <a:pt x="855" y="194"/>
                  </a:cubicBezTo>
                  <a:cubicBezTo>
                    <a:pt x="775" y="194"/>
                    <a:pt x="775" y="194"/>
                    <a:pt x="775" y="194"/>
                  </a:cubicBezTo>
                  <a:lnTo>
                    <a:pt x="775" y="207"/>
                  </a:lnTo>
                  <a:close/>
                  <a:moveTo>
                    <a:pt x="893" y="194"/>
                  </a:moveTo>
                  <a:cubicBezTo>
                    <a:pt x="878" y="194"/>
                    <a:pt x="878" y="194"/>
                    <a:pt x="878" y="194"/>
                  </a:cubicBezTo>
                  <a:cubicBezTo>
                    <a:pt x="878" y="318"/>
                    <a:pt x="878" y="318"/>
                    <a:pt x="878" y="318"/>
                  </a:cubicBezTo>
                  <a:cubicBezTo>
                    <a:pt x="893" y="318"/>
                    <a:pt x="893" y="318"/>
                    <a:pt x="893" y="318"/>
                  </a:cubicBezTo>
                  <a:lnTo>
                    <a:pt x="893" y="194"/>
                  </a:lnTo>
                  <a:close/>
                  <a:moveTo>
                    <a:pt x="1000" y="229"/>
                  </a:moveTo>
                  <a:cubicBezTo>
                    <a:pt x="1000" y="227"/>
                    <a:pt x="1000" y="227"/>
                    <a:pt x="1000" y="227"/>
                  </a:cubicBezTo>
                  <a:cubicBezTo>
                    <a:pt x="1000" y="205"/>
                    <a:pt x="985" y="192"/>
                    <a:pt x="962" y="192"/>
                  </a:cubicBezTo>
                  <a:cubicBezTo>
                    <a:pt x="939" y="192"/>
                    <a:pt x="924" y="205"/>
                    <a:pt x="924" y="224"/>
                  </a:cubicBezTo>
                  <a:cubicBezTo>
                    <a:pt x="924" y="240"/>
                    <a:pt x="935" y="250"/>
                    <a:pt x="949" y="255"/>
                  </a:cubicBezTo>
                  <a:cubicBezTo>
                    <a:pt x="967" y="262"/>
                    <a:pt x="967" y="262"/>
                    <a:pt x="967" y="262"/>
                  </a:cubicBezTo>
                  <a:cubicBezTo>
                    <a:pt x="979" y="267"/>
                    <a:pt x="988" y="272"/>
                    <a:pt x="988" y="286"/>
                  </a:cubicBezTo>
                  <a:cubicBezTo>
                    <a:pt x="988" y="298"/>
                    <a:pt x="979" y="308"/>
                    <a:pt x="962" y="308"/>
                  </a:cubicBezTo>
                  <a:cubicBezTo>
                    <a:pt x="945" y="308"/>
                    <a:pt x="935" y="299"/>
                    <a:pt x="935" y="286"/>
                  </a:cubicBezTo>
                  <a:cubicBezTo>
                    <a:pt x="935" y="282"/>
                    <a:pt x="935" y="282"/>
                    <a:pt x="935" y="282"/>
                  </a:cubicBezTo>
                  <a:cubicBezTo>
                    <a:pt x="921" y="282"/>
                    <a:pt x="921" y="282"/>
                    <a:pt x="921" y="282"/>
                  </a:cubicBezTo>
                  <a:cubicBezTo>
                    <a:pt x="921" y="285"/>
                    <a:pt x="921" y="285"/>
                    <a:pt x="921" y="285"/>
                  </a:cubicBezTo>
                  <a:cubicBezTo>
                    <a:pt x="921" y="307"/>
                    <a:pt x="938" y="320"/>
                    <a:pt x="962" y="320"/>
                  </a:cubicBezTo>
                  <a:cubicBezTo>
                    <a:pt x="986" y="320"/>
                    <a:pt x="1003" y="306"/>
                    <a:pt x="1003" y="284"/>
                  </a:cubicBezTo>
                  <a:cubicBezTo>
                    <a:pt x="1003" y="262"/>
                    <a:pt x="987" y="255"/>
                    <a:pt x="972" y="249"/>
                  </a:cubicBezTo>
                  <a:cubicBezTo>
                    <a:pt x="952" y="241"/>
                    <a:pt x="952" y="241"/>
                    <a:pt x="952" y="241"/>
                  </a:cubicBezTo>
                  <a:cubicBezTo>
                    <a:pt x="944" y="238"/>
                    <a:pt x="938" y="231"/>
                    <a:pt x="938" y="223"/>
                  </a:cubicBezTo>
                  <a:cubicBezTo>
                    <a:pt x="938" y="212"/>
                    <a:pt x="946" y="204"/>
                    <a:pt x="962" y="204"/>
                  </a:cubicBezTo>
                  <a:cubicBezTo>
                    <a:pt x="977" y="204"/>
                    <a:pt x="986" y="214"/>
                    <a:pt x="986" y="226"/>
                  </a:cubicBezTo>
                  <a:cubicBezTo>
                    <a:pt x="986" y="229"/>
                    <a:pt x="986" y="229"/>
                    <a:pt x="986" y="229"/>
                  </a:cubicBezTo>
                  <a:lnTo>
                    <a:pt x="1000" y="229"/>
                  </a:lnTo>
                  <a:close/>
                  <a:moveTo>
                    <a:pt x="1013" y="207"/>
                  </a:moveTo>
                  <a:cubicBezTo>
                    <a:pt x="1046" y="207"/>
                    <a:pt x="1046" y="207"/>
                    <a:pt x="1046" y="207"/>
                  </a:cubicBezTo>
                  <a:cubicBezTo>
                    <a:pt x="1046" y="318"/>
                    <a:pt x="1046" y="318"/>
                    <a:pt x="1046" y="318"/>
                  </a:cubicBezTo>
                  <a:cubicBezTo>
                    <a:pt x="1060" y="318"/>
                    <a:pt x="1060" y="318"/>
                    <a:pt x="1060" y="318"/>
                  </a:cubicBezTo>
                  <a:cubicBezTo>
                    <a:pt x="1060" y="207"/>
                    <a:pt x="1060" y="207"/>
                    <a:pt x="1060" y="207"/>
                  </a:cubicBezTo>
                  <a:cubicBezTo>
                    <a:pt x="1093" y="207"/>
                    <a:pt x="1093" y="207"/>
                    <a:pt x="1093" y="207"/>
                  </a:cubicBezTo>
                  <a:cubicBezTo>
                    <a:pt x="1093" y="194"/>
                    <a:pt x="1093" y="194"/>
                    <a:pt x="1093" y="194"/>
                  </a:cubicBezTo>
                  <a:cubicBezTo>
                    <a:pt x="1013" y="194"/>
                    <a:pt x="1013" y="194"/>
                    <a:pt x="1013" y="194"/>
                  </a:cubicBezTo>
                  <a:lnTo>
                    <a:pt x="1013" y="207"/>
                  </a:lnTo>
                  <a:close/>
                  <a:moveTo>
                    <a:pt x="1182" y="229"/>
                  </a:moveTo>
                  <a:cubicBezTo>
                    <a:pt x="1182" y="227"/>
                    <a:pt x="1182" y="227"/>
                    <a:pt x="1182" y="227"/>
                  </a:cubicBezTo>
                  <a:cubicBezTo>
                    <a:pt x="1182" y="205"/>
                    <a:pt x="1166" y="192"/>
                    <a:pt x="1143" y="192"/>
                  </a:cubicBezTo>
                  <a:cubicBezTo>
                    <a:pt x="1120" y="192"/>
                    <a:pt x="1105" y="205"/>
                    <a:pt x="1105" y="224"/>
                  </a:cubicBezTo>
                  <a:cubicBezTo>
                    <a:pt x="1105" y="240"/>
                    <a:pt x="1117" y="250"/>
                    <a:pt x="1131" y="255"/>
                  </a:cubicBezTo>
                  <a:cubicBezTo>
                    <a:pt x="1149" y="262"/>
                    <a:pt x="1149" y="262"/>
                    <a:pt x="1149" y="262"/>
                  </a:cubicBezTo>
                  <a:cubicBezTo>
                    <a:pt x="1160" y="267"/>
                    <a:pt x="1170" y="272"/>
                    <a:pt x="1170" y="286"/>
                  </a:cubicBezTo>
                  <a:cubicBezTo>
                    <a:pt x="1170" y="298"/>
                    <a:pt x="1160" y="308"/>
                    <a:pt x="1143" y="308"/>
                  </a:cubicBezTo>
                  <a:cubicBezTo>
                    <a:pt x="1127" y="308"/>
                    <a:pt x="1117" y="299"/>
                    <a:pt x="1117" y="286"/>
                  </a:cubicBezTo>
                  <a:cubicBezTo>
                    <a:pt x="1117" y="282"/>
                    <a:pt x="1117" y="282"/>
                    <a:pt x="1117" y="282"/>
                  </a:cubicBezTo>
                  <a:cubicBezTo>
                    <a:pt x="1103" y="282"/>
                    <a:pt x="1103" y="282"/>
                    <a:pt x="1103" y="282"/>
                  </a:cubicBezTo>
                  <a:cubicBezTo>
                    <a:pt x="1103" y="285"/>
                    <a:pt x="1103" y="285"/>
                    <a:pt x="1103" y="285"/>
                  </a:cubicBezTo>
                  <a:cubicBezTo>
                    <a:pt x="1103" y="307"/>
                    <a:pt x="1119" y="320"/>
                    <a:pt x="1143" y="320"/>
                  </a:cubicBezTo>
                  <a:cubicBezTo>
                    <a:pt x="1168" y="320"/>
                    <a:pt x="1184" y="306"/>
                    <a:pt x="1184" y="284"/>
                  </a:cubicBezTo>
                  <a:cubicBezTo>
                    <a:pt x="1184" y="262"/>
                    <a:pt x="1168" y="255"/>
                    <a:pt x="1154" y="249"/>
                  </a:cubicBezTo>
                  <a:cubicBezTo>
                    <a:pt x="1133" y="241"/>
                    <a:pt x="1133" y="241"/>
                    <a:pt x="1133" y="241"/>
                  </a:cubicBezTo>
                  <a:cubicBezTo>
                    <a:pt x="1125" y="238"/>
                    <a:pt x="1119" y="231"/>
                    <a:pt x="1119" y="223"/>
                  </a:cubicBezTo>
                  <a:cubicBezTo>
                    <a:pt x="1119" y="212"/>
                    <a:pt x="1128" y="204"/>
                    <a:pt x="1143" y="204"/>
                  </a:cubicBezTo>
                  <a:cubicBezTo>
                    <a:pt x="1159" y="204"/>
                    <a:pt x="1168" y="214"/>
                    <a:pt x="1168" y="226"/>
                  </a:cubicBezTo>
                  <a:cubicBezTo>
                    <a:pt x="1168" y="229"/>
                    <a:pt x="1168" y="229"/>
                    <a:pt x="1168" y="229"/>
                  </a:cubicBezTo>
                  <a:lnTo>
                    <a:pt x="1182" y="229"/>
                  </a:lnTo>
                  <a:close/>
                  <a:moveTo>
                    <a:pt x="3" y="461"/>
                  </a:moveTo>
                  <a:cubicBezTo>
                    <a:pt x="29" y="461"/>
                    <a:pt x="29" y="461"/>
                    <a:pt x="29" y="461"/>
                  </a:cubicBezTo>
                  <a:cubicBezTo>
                    <a:pt x="42" y="461"/>
                    <a:pt x="51" y="453"/>
                    <a:pt x="51" y="441"/>
                  </a:cubicBezTo>
                  <a:cubicBezTo>
                    <a:pt x="51" y="432"/>
                    <a:pt x="46" y="426"/>
                    <a:pt x="38" y="423"/>
                  </a:cubicBezTo>
                  <a:cubicBezTo>
                    <a:pt x="38" y="423"/>
                    <a:pt x="38" y="423"/>
                    <a:pt x="38" y="423"/>
                  </a:cubicBezTo>
                  <a:cubicBezTo>
                    <a:pt x="45" y="420"/>
                    <a:pt x="49" y="415"/>
                    <a:pt x="49" y="406"/>
                  </a:cubicBezTo>
                  <a:cubicBezTo>
                    <a:pt x="49" y="395"/>
                    <a:pt x="40" y="387"/>
                    <a:pt x="27" y="387"/>
                  </a:cubicBezTo>
                  <a:cubicBezTo>
                    <a:pt x="3" y="387"/>
                    <a:pt x="3" y="387"/>
                    <a:pt x="3" y="387"/>
                  </a:cubicBezTo>
                  <a:lnTo>
                    <a:pt x="3" y="461"/>
                  </a:lnTo>
                  <a:close/>
                  <a:moveTo>
                    <a:pt x="26" y="395"/>
                  </a:moveTo>
                  <a:cubicBezTo>
                    <a:pt x="35" y="395"/>
                    <a:pt x="40" y="399"/>
                    <a:pt x="40" y="407"/>
                  </a:cubicBezTo>
                  <a:cubicBezTo>
                    <a:pt x="40" y="415"/>
                    <a:pt x="35" y="420"/>
                    <a:pt x="26" y="420"/>
                  </a:cubicBezTo>
                  <a:cubicBezTo>
                    <a:pt x="11" y="420"/>
                    <a:pt x="11" y="420"/>
                    <a:pt x="11" y="420"/>
                  </a:cubicBezTo>
                  <a:cubicBezTo>
                    <a:pt x="11" y="395"/>
                    <a:pt x="11" y="395"/>
                    <a:pt x="11" y="395"/>
                  </a:cubicBezTo>
                  <a:lnTo>
                    <a:pt x="26" y="395"/>
                  </a:lnTo>
                  <a:close/>
                  <a:moveTo>
                    <a:pt x="28" y="427"/>
                  </a:moveTo>
                  <a:cubicBezTo>
                    <a:pt x="37" y="427"/>
                    <a:pt x="42" y="432"/>
                    <a:pt x="42" y="441"/>
                  </a:cubicBezTo>
                  <a:cubicBezTo>
                    <a:pt x="42" y="449"/>
                    <a:pt x="37" y="454"/>
                    <a:pt x="28" y="454"/>
                  </a:cubicBezTo>
                  <a:cubicBezTo>
                    <a:pt x="11" y="454"/>
                    <a:pt x="11" y="454"/>
                    <a:pt x="11" y="454"/>
                  </a:cubicBezTo>
                  <a:cubicBezTo>
                    <a:pt x="11" y="427"/>
                    <a:pt x="11" y="427"/>
                    <a:pt x="11" y="427"/>
                  </a:cubicBezTo>
                  <a:lnTo>
                    <a:pt x="28" y="427"/>
                  </a:lnTo>
                  <a:close/>
                  <a:moveTo>
                    <a:pt x="116" y="461"/>
                  </a:moveTo>
                  <a:cubicBezTo>
                    <a:pt x="103" y="430"/>
                    <a:pt x="103" y="430"/>
                    <a:pt x="103" y="430"/>
                  </a:cubicBezTo>
                  <a:cubicBezTo>
                    <a:pt x="111" y="427"/>
                    <a:pt x="116" y="419"/>
                    <a:pt x="116" y="409"/>
                  </a:cubicBezTo>
                  <a:cubicBezTo>
                    <a:pt x="116" y="396"/>
                    <a:pt x="106" y="387"/>
                    <a:pt x="92" y="387"/>
                  </a:cubicBezTo>
                  <a:cubicBezTo>
                    <a:pt x="69" y="387"/>
                    <a:pt x="69" y="387"/>
                    <a:pt x="69" y="387"/>
                  </a:cubicBezTo>
                  <a:cubicBezTo>
                    <a:pt x="69" y="461"/>
                    <a:pt x="69" y="461"/>
                    <a:pt x="69" y="461"/>
                  </a:cubicBezTo>
                  <a:cubicBezTo>
                    <a:pt x="77" y="461"/>
                    <a:pt x="77" y="461"/>
                    <a:pt x="77" y="461"/>
                  </a:cubicBezTo>
                  <a:cubicBezTo>
                    <a:pt x="77" y="432"/>
                    <a:pt x="77" y="432"/>
                    <a:pt x="77" y="432"/>
                  </a:cubicBezTo>
                  <a:cubicBezTo>
                    <a:pt x="91" y="432"/>
                    <a:pt x="91" y="432"/>
                    <a:pt x="91" y="432"/>
                  </a:cubicBezTo>
                  <a:cubicBezTo>
                    <a:pt x="92" y="432"/>
                    <a:pt x="93" y="432"/>
                    <a:pt x="94" y="432"/>
                  </a:cubicBezTo>
                  <a:cubicBezTo>
                    <a:pt x="107" y="461"/>
                    <a:pt x="107" y="461"/>
                    <a:pt x="107" y="461"/>
                  </a:cubicBezTo>
                  <a:lnTo>
                    <a:pt x="116" y="461"/>
                  </a:lnTo>
                  <a:close/>
                  <a:moveTo>
                    <a:pt x="91" y="395"/>
                  </a:moveTo>
                  <a:cubicBezTo>
                    <a:pt x="101" y="395"/>
                    <a:pt x="108" y="401"/>
                    <a:pt x="108" y="409"/>
                  </a:cubicBezTo>
                  <a:cubicBezTo>
                    <a:pt x="108" y="419"/>
                    <a:pt x="101" y="425"/>
                    <a:pt x="91" y="425"/>
                  </a:cubicBezTo>
                  <a:cubicBezTo>
                    <a:pt x="77" y="425"/>
                    <a:pt x="77" y="425"/>
                    <a:pt x="77" y="425"/>
                  </a:cubicBezTo>
                  <a:cubicBezTo>
                    <a:pt x="77" y="395"/>
                    <a:pt x="77" y="395"/>
                    <a:pt x="77" y="395"/>
                  </a:cubicBezTo>
                  <a:lnTo>
                    <a:pt x="91" y="395"/>
                  </a:lnTo>
                  <a:close/>
                  <a:moveTo>
                    <a:pt x="144" y="387"/>
                  </a:moveTo>
                  <a:cubicBezTo>
                    <a:pt x="136" y="387"/>
                    <a:pt x="136" y="387"/>
                    <a:pt x="136" y="387"/>
                  </a:cubicBezTo>
                  <a:cubicBezTo>
                    <a:pt x="136" y="461"/>
                    <a:pt x="136" y="461"/>
                    <a:pt x="136" y="461"/>
                  </a:cubicBezTo>
                  <a:cubicBezTo>
                    <a:pt x="144" y="461"/>
                    <a:pt x="144" y="461"/>
                    <a:pt x="144" y="461"/>
                  </a:cubicBezTo>
                  <a:lnTo>
                    <a:pt x="144" y="387"/>
                  </a:lnTo>
                  <a:close/>
                  <a:moveTo>
                    <a:pt x="159" y="395"/>
                  </a:moveTo>
                  <a:cubicBezTo>
                    <a:pt x="179" y="395"/>
                    <a:pt x="179" y="395"/>
                    <a:pt x="179" y="395"/>
                  </a:cubicBezTo>
                  <a:cubicBezTo>
                    <a:pt x="179" y="461"/>
                    <a:pt x="179" y="461"/>
                    <a:pt x="179" y="461"/>
                  </a:cubicBezTo>
                  <a:cubicBezTo>
                    <a:pt x="187" y="461"/>
                    <a:pt x="187" y="461"/>
                    <a:pt x="187" y="461"/>
                  </a:cubicBezTo>
                  <a:cubicBezTo>
                    <a:pt x="187" y="395"/>
                    <a:pt x="187" y="395"/>
                    <a:pt x="187" y="395"/>
                  </a:cubicBezTo>
                  <a:cubicBezTo>
                    <a:pt x="207" y="395"/>
                    <a:pt x="207" y="395"/>
                    <a:pt x="207" y="395"/>
                  </a:cubicBezTo>
                  <a:cubicBezTo>
                    <a:pt x="207" y="387"/>
                    <a:pt x="207" y="387"/>
                    <a:pt x="207" y="387"/>
                  </a:cubicBezTo>
                  <a:cubicBezTo>
                    <a:pt x="159" y="387"/>
                    <a:pt x="159" y="387"/>
                    <a:pt x="159" y="387"/>
                  </a:cubicBezTo>
                  <a:lnTo>
                    <a:pt x="159" y="395"/>
                  </a:lnTo>
                  <a:close/>
                  <a:moveTo>
                    <a:pt x="230" y="387"/>
                  </a:moveTo>
                  <a:cubicBezTo>
                    <a:pt x="221" y="387"/>
                    <a:pt x="221" y="387"/>
                    <a:pt x="221" y="387"/>
                  </a:cubicBezTo>
                  <a:cubicBezTo>
                    <a:pt x="221" y="461"/>
                    <a:pt x="221" y="461"/>
                    <a:pt x="221" y="461"/>
                  </a:cubicBezTo>
                  <a:cubicBezTo>
                    <a:pt x="230" y="461"/>
                    <a:pt x="230" y="461"/>
                    <a:pt x="230" y="461"/>
                  </a:cubicBezTo>
                  <a:lnTo>
                    <a:pt x="230" y="387"/>
                  </a:lnTo>
                  <a:close/>
                  <a:moveTo>
                    <a:pt x="295" y="408"/>
                  </a:moveTo>
                  <a:cubicBezTo>
                    <a:pt x="295" y="407"/>
                    <a:pt x="295" y="407"/>
                    <a:pt x="295" y="407"/>
                  </a:cubicBezTo>
                  <a:cubicBezTo>
                    <a:pt x="295" y="394"/>
                    <a:pt x="285" y="386"/>
                    <a:pt x="272" y="386"/>
                  </a:cubicBezTo>
                  <a:cubicBezTo>
                    <a:pt x="258" y="386"/>
                    <a:pt x="249" y="394"/>
                    <a:pt x="249" y="405"/>
                  </a:cubicBezTo>
                  <a:cubicBezTo>
                    <a:pt x="249" y="415"/>
                    <a:pt x="256" y="420"/>
                    <a:pt x="265" y="424"/>
                  </a:cubicBezTo>
                  <a:cubicBezTo>
                    <a:pt x="275" y="428"/>
                    <a:pt x="275" y="428"/>
                    <a:pt x="275" y="428"/>
                  </a:cubicBezTo>
                  <a:cubicBezTo>
                    <a:pt x="282" y="431"/>
                    <a:pt x="288" y="434"/>
                    <a:pt x="288" y="442"/>
                  </a:cubicBezTo>
                  <a:cubicBezTo>
                    <a:pt x="288" y="449"/>
                    <a:pt x="282" y="455"/>
                    <a:pt x="272" y="455"/>
                  </a:cubicBezTo>
                  <a:cubicBezTo>
                    <a:pt x="262" y="455"/>
                    <a:pt x="256" y="449"/>
                    <a:pt x="256" y="442"/>
                  </a:cubicBezTo>
                  <a:cubicBezTo>
                    <a:pt x="256" y="440"/>
                    <a:pt x="256" y="440"/>
                    <a:pt x="256" y="440"/>
                  </a:cubicBezTo>
                  <a:cubicBezTo>
                    <a:pt x="248" y="440"/>
                    <a:pt x="248" y="440"/>
                    <a:pt x="248" y="440"/>
                  </a:cubicBezTo>
                  <a:cubicBezTo>
                    <a:pt x="248" y="441"/>
                    <a:pt x="248" y="441"/>
                    <a:pt x="248" y="441"/>
                  </a:cubicBezTo>
                  <a:cubicBezTo>
                    <a:pt x="248" y="454"/>
                    <a:pt x="258" y="462"/>
                    <a:pt x="272" y="462"/>
                  </a:cubicBezTo>
                  <a:cubicBezTo>
                    <a:pt x="286" y="462"/>
                    <a:pt x="296" y="454"/>
                    <a:pt x="296" y="441"/>
                  </a:cubicBezTo>
                  <a:cubicBezTo>
                    <a:pt x="296" y="428"/>
                    <a:pt x="287" y="424"/>
                    <a:pt x="278" y="420"/>
                  </a:cubicBezTo>
                  <a:cubicBezTo>
                    <a:pt x="266" y="415"/>
                    <a:pt x="266" y="415"/>
                    <a:pt x="266" y="415"/>
                  </a:cubicBezTo>
                  <a:cubicBezTo>
                    <a:pt x="261" y="413"/>
                    <a:pt x="258" y="410"/>
                    <a:pt x="258" y="405"/>
                  </a:cubicBezTo>
                  <a:cubicBezTo>
                    <a:pt x="258" y="398"/>
                    <a:pt x="263" y="393"/>
                    <a:pt x="272" y="393"/>
                  </a:cubicBezTo>
                  <a:cubicBezTo>
                    <a:pt x="281" y="393"/>
                    <a:pt x="286" y="399"/>
                    <a:pt x="286" y="407"/>
                  </a:cubicBezTo>
                  <a:cubicBezTo>
                    <a:pt x="286" y="408"/>
                    <a:pt x="286" y="408"/>
                    <a:pt x="286" y="408"/>
                  </a:cubicBezTo>
                  <a:lnTo>
                    <a:pt x="295" y="408"/>
                  </a:lnTo>
                  <a:close/>
                  <a:moveTo>
                    <a:pt x="362" y="387"/>
                  </a:moveTo>
                  <a:cubicBezTo>
                    <a:pt x="353" y="387"/>
                    <a:pt x="353" y="387"/>
                    <a:pt x="353" y="387"/>
                  </a:cubicBezTo>
                  <a:cubicBezTo>
                    <a:pt x="353" y="420"/>
                    <a:pt x="353" y="420"/>
                    <a:pt x="353" y="420"/>
                  </a:cubicBezTo>
                  <a:cubicBezTo>
                    <a:pt x="323" y="420"/>
                    <a:pt x="323" y="420"/>
                    <a:pt x="323" y="420"/>
                  </a:cubicBezTo>
                  <a:cubicBezTo>
                    <a:pt x="323" y="387"/>
                    <a:pt x="323" y="387"/>
                    <a:pt x="323" y="387"/>
                  </a:cubicBezTo>
                  <a:cubicBezTo>
                    <a:pt x="314" y="387"/>
                    <a:pt x="314" y="387"/>
                    <a:pt x="314" y="387"/>
                  </a:cubicBezTo>
                  <a:cubicBezTo>
                    <a:pt x="314" y="461"/>
                    <a:pt x="314" y="461"/>
                    <a:pt x="314" y="461"/>
                  </a:cubicBezTo>
                  <a:cubicBezTo>
                    <a:pt x="323" y="461"/>
                    <a:pt x="323" y="461"/>
                    <a:pt x="323" y="461"/>
                  </a:cubicBezTo>
                  <a:cubicBezTo>
                    <a:pt x="323" y="427"/>
                    <a:pt x="323" y="427"/>
                    <a:pt x="323" y="427"/>
                  </a:cubicBezTo>
                  <a:cubicBezTo>
                    <a:pt x="353" y="427"/>
                    <a:pt x="353" y="427"/>
                    <a:pt x="353" y="427"/>
                  </a:cubicBezTo>
                  <a:cubicBezTo>
                    <a:pt x="353" y="461"/>
                    <a:pt x="353" y="461"/>
                    <a:pt x="353" y="461"/>
                  </a:cubicBezTo>
                  <a:cubicBezTo>
                    <a:pt x="362" y="461"/>
                    <a:pt x="362" y="461"/>
                    <a:pt x="362" y="461"/>
                  </a:cubicBezTo>
                  <a:lnTo>
                    <a:pt x="362" y="387"/>
                  </a:lnTo>
                  <a:close/>
                  <a:moveTo>
                    <a:pt x="448" y="438"/>
                  </a:moveTo>
                  <a:cubicBezTo>
                    <a:pt x="448" y="440"/>
                    <a:pt x="448" y="440"/>
                    <a:pt x="448" y="440"/>
                  </a:cubicBezTo>
                  <a:cubicBezTo>
                    <a:pt x="448" y="448"/>
                    <a:pt x="443" y="454"/>
                    <a:pt x="433" y="454"/>
                  </a:cubicBezTo>
                  <a:cubicBezTo>
                    <a:pt x="423" y="454"/>
                    <a:pt x="417" y="448"/>
                    <a:pt x="417" y="439"/>
                  </a:cubicBezTo>
                  <a:cubicBezTo>
                    <a:pt x="417" y="410"/>
                    <a:pt x="417" y="410"/>
                    <a:pt x="417" y="410"/>
                  </a:cubicBezTo>
                  <a:cubicBezTo>
                    <a:pt x="417" y="401"/>
                    <a:pt x="423" y="394"/>
                    <a:pt x="433" y="394"/>
                  </a:cubicBezTo>
                  <a:cubicBezTo>
                    <a:pt x="443" y="394"/>
                    <a:pt x="448" y="400"/>
                    <a:pt x="448" y="408"/>
                  </a:cubicBezTo>
                  <a:cubicBezTo>
                    <a:pt x="448" y="410"/>
                    <a:pt x="448" y="410"/>
                    <a:pt x="448" y="410"/>
                  </a:cubicBezTo>
                  <a:cubicBezTo>
                    <a:pt x="457" y="410"/>
                    <a:pt x="457" y="410"/>
                    <a:pt x="457" y="410"/>
                  </a:cubicBezTo>
                  <a:cubicBezTo>
                    <a:pt x="457" y="409"/>
                    <a:pt x="457" y="409"/>
                    <a:pt x="457" y="409"/>
                  </a:cubicBezTo>
                  <a:cubicBezTo>
                    <a:pt x="457" y="395"/>
                    <a:pt x="447" y="386"/>
                    <a:pt x="433" y="386"/>
                  </a:cubicBezTo>
                  <a:cubicBezTo>
                    <a:pt x="418" y="386"/>
                    <a:pt x="409" y="395"/>
                    <a:pt x="409" y="410"/>
                  </a:cubicBezTo>
                  <a:cubicBezTo>
                    <a:pt x="409" y="439"/>
                    <a:pt x="409" y="439"/>
                    <a:pt x="409" y="439"/>
                  </a:cubicBezTo>
                  <a:cubicBezTo>
                    <a:pt x="409" y="453"/>
                    <a:pt x="419" y="462"/>
                    <a:pt x="433" y="462"/>
                  </a:cubicBezTo>
                  <a:cubicBezTo>
                    <a:pt x="447" y="462"/>
                    <a:pt x="457" y="454"/>
                    <a:pt x="457" y="440"/>
                  </a:cubicBezTo>
                  <a:cubicBezTo>
                    <a:pt x="457" y="438"/>
                    <a:pt x="457" y="438"/>
                    <a:pt x="457" y="438"/>
                  </a:cubicBezTo>
                  <a:lnTo>
                    <a:pt x="448" y="438"/>
                  </a:lnTo>
                  <a:close/>
                  <a:moveTo>
                    <a:pt x="519" y="410"/>
                  </a:moveTo>
                  <a:cubicBezTo>
                    <a:pt x="519" y="395"/>
                    <a:pt x="510" y="386"/>
                    <a:pt x="495" y="386"/>
                  </a:cubicBezTo>
                  <a:cubicBezTo>
                    <a:pt x="480" y="386"/>
                    <a:pt x="471" y="395"/>
                    <a:pt x="471" y="410"/>
                  </a:cubicBezTo>
                  <a:cubicBezTo>
                    <a:pt x="471" y="439"/>
                    <a:pt x="471" y="439"/>
                    <a:pt x="471" y="439"/>
                  </a:cubicBezTo>
                  <a:cubicBezTo>
                    <a:pt x="471" y="453"/>
                    <a:pt x="481" y="462"/>
                    <a:pt x="495" y="462"/>
                  </a:cubicBezTo>
                  <a:cubicBezTo>
                    <a:pt x="510" y="462"/>
                    <a:pt x="519" y="453"/>
                    <a:pt x="519" y="439"/>
                  </a:cubicBezTo>
                  <a:lnTo>
                    <a:pt x="519" y="410"/>
                  </a:lnTo>
                  <a:close/>
                  <a:moveTo>
                    <a:pt x="480" y="410"/>
                  </a:moveTo>
                  <a:cubicBezTo>
                    <a:pt x="480" y="401"/>
                    <a:pt x="485" y="394"/>
                    <a:pt x="495" y="394"/>
                  </a:cubicBezTo>
                  <a:cubicBezTo>
                    <a:pt x="505" y="394"/>
                    <a:pt x="511" y="401"/>
                    <a:pt x="511" y="410"/>
                  </a:cubicBezTo>
                  <a:cubicBezTo>
                    <a:pt x="511" y="439"/>
                    <a:pt x="511" y="439"/>
                    <a:pt x="511" y="439"/>
                  </a:cubicBezTo>
                  <a:cubicBezTo>
                    <a:pt x="511" y="448"/>
                    <a:pt x="505" y="454"/>
                    <a:pt x="495" y="454"/>
                  </a:cubicBezTo>
                  <a:cubicBezTo>
                    <a:pt x="485" y="454"/>
                    <a:pt x="480" y="448"/>
                    <a:pt x="480" y="439"/>
                  </a:cubicBezTo>
                  <a:lnTo>
                    <a:pt x="480" y="410"/>
                  </a:lnTo>
                  <a:close/>
                  <a:moveTo>
                    <a:pt x="546" y="387"/>
                  </a:moveTo>
                  <a:cubicBezTo>
                    <a:pt x="537" y="387"/>
                    <a:pt x="537" y="387"/>
                    <a:pt x="537" y="387"/>
                  </a:cubicBezTo>
                  <a:cubicBezTo>
                    <a:pt x="537" y="461"/>
                    <a:pt x="537" y="461"/>
                    <a:pt x="537" y="461"/>
                  </a:cubicBezTo>
                  <a:cubicBezTo>
                    <a:pt x="578" y="461"/>
                    <a:pt x="578" y="461"/>
                    <a:pt x="578" y="461"/>
                  </a:cubicBezTo>
                  <a:cubicBezTo>
                    <a:pt x="578" y="453"/>
                    <a:pt x="578" y="453"/>
                    <a:pt x="578" y="453"/>
                  </a:cubicBezTo>
                  <a:cubicBezTo>
                    <a:pt x="546" y="453"/>
                    <a:pt x="546" y="453"/>
                    <a:pt x="546" y="453"/>
                  </a:cubicBezTo>
                  <a:lnTo>
                    <a:pt x="546" y="387"/>
                  </a:lnTo>
                  <a:close/>
                  <a:moveTo>
                    <a:pt x="627" y="387"/>
                  </a:moveTo>
                  <a:cubicBezTo>
                    <a:pt x="627" y="439"/>
                    <a:pt x="627" y="439"/>
                    <a:pt x="627" y="439"/>
                  </a:cubicBezTo>
                  <a:cubicBezTo>
                    <a:pt x="627" y="448"/>
                    <a:pt x="621" y="454"/>
                    <a:pt x="612" y="454"/>
                  </a:cubicBezTo>
                  <a:cubicBezTo>
                    <a:pt x="602" y="454"/>
                    <a:pt x="596" y="448"/>
                    <a:pt x="596" y="439"/>
                  </a:cubicBezTo>
                  <a:cubicBezTo>
                    <a:pt x="596" y="387"/>
                    <a:pt x="596" y="387"/>
                    <a:pt x="596" y="387"/>
                  </a:cubicBezTo>
                  <a:cubicBezTo>
                    <a:pt x="588" y="387"/>
                    <a:pt x="588" y="387"/>
                    <a:pt x="588" y="387"/>
                  </a:cubicBezTo>
                  <a:cubicBezTo>
                    <a:pt x="588" y="439"/>
                    <a:pt x="588" y="439"/>
                    <a:pt x="588" y="439"/>
                  </a:cubicBezTo>
                  <a:cubicBezTo>
                    <a:pt x="588" y="453"/>
                    <a:pt x="598" y="462"/>
                    <a:pt x="612" y="462"/>
                  </a:cubicBezTo>
                  <a:cubicBezTo>
                    <a:pt x="626" y="462"/>
                    <a:pt x="635" y="453"/>
                    <a:pt x="635" y="439"/>
                  </a:cubicBezTo>
                  <a:cubicBezTo>
                    <a:pt x="635" y="387"/>
                    <a:pt x="635" y="387"/>
                    <a:pt x="635" y="387"/>
                  </a:cubicBezTo>
                  <a:lnTo>
                    <a:pt x="627" y="387"/>
                  </a:lnTo>
                  <a:close/>
                  <a:moveTo>
                    <a:pt x="680" y="437"/>
                  </a:moveTo>
                  <a:cubicBezTo>
                    <a:pt x="685" y="437"/>
                    <a:pt x="685" y="437"/>
                    <a:pt x="685" y="437"/>
                  </a:cubicBezTo>
                  <a:cubicBezTo>
                    <a:pt x="701" y="405"/>
                    <a:pt x="701" y="405"/>
                    <a:pt x="701" y="405"/>
                  </a:cubicBezTo>
                  <a:cubicBezTo>
                    <a:pt x="701" y="461"/>
                    <a:pt x="701" y="461"/>
                    <a:pt x="701" y="461"/>
                  </a:cubicBezTo>
                  <a:cubicBezTo>
                    <a:pt x="709" y="461"/>
                    <a:pt x="709" y="461"/>
                    <a:pt x="709" y="461"/>
                  </a:cubicBezTo>
                  <a:cubicBezTo>
                    <a:pt x="709" y="387"/>
                    <a:pt x="709" y="387"/>
                    <a:pt x="709" y="387"/>
                  </a:cubicBezTo>
                  <a:cubicBezTo>
                    <a:pt x="702" y="387"/>
                    <a:pt x="702" y="387"/>
                    <a:pt x="702" y="387"/>
                  </a:cubicBezTo>
                  <a:cubicBezTo>
                    <a:pt x="682" y="426"/>
                    <a:pt x="682" y="426"/>
                    <a:pt x="682" y="426"/>
                  </a:cubicBezTo>
                  <a:cubicBezTo>
                    <a:pt x="663" y="387"/>
                    <a:pt x="663" y="387"/>
                    <a:pt x="663" y="387"/>
                  </a:cubicBezTo>
                  <a:cubicBezTo>
                    <a:pt x="656" y="387"/>
                    <a:pt x="656" y="387"/>
                    <a:pt x="656" y="387"/>
                  </a:cubicBezTo>
                  <a:cubicBezTo>
                    <a:pt x="656" y="461"/>
                    <a:pt x="656" y="461"/>
                    <a:pt x="656" y="461"/>
                  </a:cubicBezTo>
                  <a:cubicBezTo>
                    <a:pt x="664" y="461"/>
                    <a:pt x="664" y="461"/>
                    <a:pt x="664" y="461"/>
                  </a:cubicBezTo>
                  <a:cubicBezTo>
                    <a:pt x="664" y="405"/>
                    <a:pt x="664" y="405"/>
                    <a:pt x="664" y="405"/>
                  </a:cubicBezTo>
                  <a:lnTo>
                    <a:pt x="680" y="437"/>
                  </a:lnTo>
                  <a:close/>
                  <a:moveTo>
                    <a:pt x="730" y="461"/>
                  </a:moveTo>
                  <a:cubicBezTo>
                    <a:pt x="756" y="461"/>
                    <a:pt x="756" y="461"/>
                    <a:pt x="756" y="461"/>
                  </a:cubicBezTo>
                  <a:cubicBezTo>
                    <a:pt x="769" y="461"/>
                    <a:pt x="778" y="453"/>
                    <a:pt x="778" y="441"/>
                  </a:cubicBezTo>
                  <a:cubicBezTo>
                    <a:pt x="778" y="432"/>
                    <a:pt x="773" y="426"/>
                    <a:pt x="765" y="423"/>
                  </a:cubicBezTo>
                  <a:cubicBezTo>
                    <a:pt x="765" y="423"/>
                    <a:pt x="765" y="423"/>
                    <a:pt x="765" y="423"/>
                  </a:cubicBezTo>
                  <a:cubicBezTo>
                    <a:pt x="772" y="420"/>
                    <a:pt x="776" y="415"/>
                    <a:pt x="776" y="406"/>
                  </a:cubicBezTo>
                  <a:cubicBezTo>
                    <a:pt x="776" y="395"/>
                    <a:pt x="767" y="387"/>
                    <a:pt x="754" y="387"/>
                  </a:cubicBezTo>
                  <a:cubicBezTo>
                    <a:pt x="730" y="387"/>
                    <a:pt x="730" y="387"/>
                    <a:pt x="730" y="387"/>
                  </a:cubicBezTo>
                  <a:lnTo>
                    <a:pt x="730" y="461"/>
                  </a:lnTo>
                  <a:close/>
                  <a:moveTo>
                    <a:pt x="753" y="395"/>
                  </a:moveTo>
                  <a:cubicBezTo>
                    <a:pt x="762" y="395"/>
                    <a:pt x="767" y="399"/>
                    <a:pt x="767" y="407"/>
                  </a:cubicBezTo>
                  <a:cubicBezTo>
                    <a:pt x="767" y="415"/>
                    <a:pt x="762" y="420"/>
                    <a:pt x="753" y="420"/>
                  </a:cubicBezTo>
                  <a:cubicBezTo>
                    <a:pt x="739" y="420"/>
                    <a:pt x="739" y="420"/>
                    <a:pt x="739" y="420"/>
                  </a:cubicBezTo>
                  <a:cubicBezTo>
                    <a:pt x="739" y="395"/>
                    <a:pt x="739" y="395"/>
                    <a:pt x="739" y="395"/>
                  </a:cubicBezTo>
                  <a:lnTo>
                    <a:pt x="753" y="395"/>
                  </a:lnTo>
                  <a:close/>
                  <a:moveTo>
                    <a:pt x="755" y="427"/>
                  </a:moveTo>
                  <a:cubicBezTo>
                    <a:pt x="764" y="427"/>
                    <a:pt x="769" y="432"/>
                    <a:pt x="769" y="441"/>
                  </a:cubicBezTo>
                  <a:cubicBezTo>
                    <a:pt x="769" y="449"/>
                    <a:pt x="764" y="454"/>
                    <a:pt x="755" y="454"/>
                  </a:cubicBezTo>
                  <a:cubicBezTo>
                    <a:pt x="739" y="454"/>
                    <a:pt x="739" y="454"/>
                    <a:pt x="739" y="454"/>
                  </a:cubicBezTo>
                  <a:cubicBezTo>
                    <a:pt x="739" y="427"/>
                    <a:pt x="739" y="427"/>
                    <a:pt x="739" y="427"/>
                  </a:cubicBezTo>
                  <a:lnTo>
                    <a:pt x="755" y="427"/>
                  </a:lnTo>
                  <a:close/>
                  <a:moveTo>
                    <a:pt x="805" y="387"/>
                  </a:moveTo>
                  <a:cubicBezTo>
                    <a:pt x="796" y="387"/>
                    <a:pt x="796" y="387"/>
                    <a:pt x="796" y="387"/>
                  </a:cubicBezTo>
                  <a:cubicBezTo>
                    <a:pt x="796" y="461"/>
                    <a:pt x="796" y="461"/>
                    <a:pt x="796" y="461"/>
                  </a:cubicBezTo>
                  <a:cubicBezTo>
                    <a:pt x="805" y="461"/>
                    <a:pt x="805" y="461"/>
                    <a:pt x="805" y="461"/>
                  </a:cubicBezTo>
                  <a:lnTo>
                    <a:pt x="805" y="387"/>
                  </a:lnTo>
                  <a:close/>
                  <a:moveTo>
                    <a:pt x="828" y="461"/>
                  </a:moveTo>
                  <a:cubicBezTo>
                    <a:pt x="834" y="444"/>
                    <a:pt x="834" y="444"/>
                    <a:pt x="834" y="444"/>
                  </a:cubicBezTo>
                  <a:cubicBezTo>
                    <a:pt x="862" y="444"/>
                    <a:pt x="862" y="444"/>
                    <a:pt x="862" y="444"/>
                  </a:cubicBezTo>
                  <a:cubicBezTo>
                    <a:pt x="867" y="461"/>
                    <a:pt x="867" y="461"/>
                    <a:pt x="867" y="461"/>
                  </a:cubicBezTo>
                  <a:cubicBezTo>
                    <a:pt x="876" y="461"/>
                    <a:pt x="876" y="461"/>
                    <a:pt x="876" y="461"/>
                  </a:cubicBezTo>
                  <a:cubicBezTo>
                    <a:pt x="852" y="387"/>
                    <a:pt x="852" y="387"/>
                    <a:pt x="852" y="387"/>
                  </a:cubicBezTo>
                  <a:cubicBezTo>
                    <a:pt x="844" y="387"/>
                    <a:pt x="844" y="387"/>
                    <a:pt x="844" y="387"/>
                  </a:cubicBezTo>
                  <a:cubicBezTo>
                    <a:pt x="820" y="461"/>
                    <a:pt x="820" y="461"/>
                    <a:pt x="820" y="461"/>
                  </a:cubicBezTo>
                  <a:lnTo>
                    <a:pt x="828" y="461"/>
                  </a:lnTo>
                  <a:close/>
                  <a:moveTo>
                    <a:pt x="848" y="399"/>
                  </a:moveTo>
                  <a:cubicBezTo>
                    <a:pt x="860" y="437"/>
                    <a:pt x="860" y="437"/>
                    <a:pt x="860" y="437"/>
                  </a:cubicBezTo>
                  <a:cubicBezTo>
                    <a:pt x="836" y="437"/>
                    <a:pt x="836" y="437"/>
                    <a:pt x="836" y="437"/>
                  </a:cubicBezTo>
                  <a:lnTo>
                    <a:pt x="848" y="399"/>
                  </a:lnTo>
                  <a:close/>
                </a:path>
              </a:pathLst>
            </a:custGeom>
            <a:solidFill>
              <a:srgbClr val="00BCE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 name="Freeform 8">
              <a:extLst>
                <a:ext uri="{FF2B5EF4-FFF2-40B4-BE49-F238E27FC236}">
                  <a16:creationId xmlns:a16="http://schemas.microsoft.com/office/drawing/2014/main" id="{79E69E48-6551-944C-68CF-9F614607B09D}"/>
                </a:ext>
              </a:extLst>
            </p:cNvPr>
            <p:cNvSpPr>
              <a:spLocks noEditPoints="1"/>
            </p:cNvSpPr>
            <p:nvPr userDrawn="1"/>
          </p:nvSpPr>
          <p:spPr bwMode="auto">
            <a:xfrm>
              <a:off x="819150" y="3517900"/>
              <a:ext cx="434975" cy="493713"/>
            </a:xfrm>
            <a:custGeom>
              <a:avLst/>
              <a:gdLst>
                <a:gd name="T0" fmla="*/ 2147483646 w 274"/>
                <a:gd name="T1" fmla="*/ 2147483646 h 311"/>
                <a:gd name="T2" fmla="*/ 2147483646 w 274"/>
                <a:gd name="T3" fmla="*/ 0 h 311"/>
                <a:gd name="T4" fmla="*/ 0 w 274"/>
                <a:gd name="T5" fmla="*/ 2147483646 h 311"/>
                <a:gd name="T6" fmla="*/ 2147483646 w 274"/>
                <a:gd name="T7" fmla="*/ 2147483646 h 311"/>
                <a:gd name="T8" fmla="*/ 2147483646 w 274"/>
                <a:gd name="T9" fmla="*/ 2147483646 h 311"/>
                <a:gd name="T10" fmla="*/ 2147483646 w 274"/>
                <a:gd name="T11" fmla="*/ 2147483646 h 311"/>
                <a:gd name="T12" fmla="*/ 2147483646 w 274"/>
                <a:gd name="T13" fmla="*/ 2147483646 h 311"/>
                <a:gd name="T14" fmla="*/ 2147483646 w 274"/>
                <a:gd name="T15" fmla="*/ 2147483646 h 311"/>
                <a:gd name="T16" fmla="*/ 2147483646 w 274"/>
                <a:gd name="T17" fmla="*/ 2147483646 h 311"/>
                <a:gd name="T18" fmla="*/ 2147483646 w 274"/>
                <a:gd name="T19" fmla="*/ 2147483646 h 311"/>
                <a:gd name="T20" fmla="*/ 2147483646 w 274"/>
                <a:gd name="T21" fmla="*/ 2147483646 h 311"/>
                <a:gd name="T22" fmla="*/ 2147483646 w 274"/>
                <a:gd name="T23" fmla="*/ 2147483646 h 311"/>
                <a:gd name="T24" fmla="*/ 2147483646 w 274"/>
                <a:gd name="T25" fmla="*/ 2147483646 h 311"/>
                <a:gd name="T26" fmla="*/ 2147483646 w 274"/>
                <a:gd name="T27" fmla="*/ 2147483646 h 311"/>
                <a:gd name="T28" fmla="*/ 2147483646 w 274"/>
                <a:gd name="T29" fmla="*/ 2147483646 h 311"/>
                <a:gd name="T30" fmla="*/ 2147483646 w 274"/>
                <a:gd name="T31" fmla="*/ 2147483646 h 311"/>
                <a:gd name="T32" fmla="*/ 2147483646 w 274"/>
                <a:gd name="T33" fmla="*/ 2147483646 h 311"/>
                <a:gd name="T34" fmla="*/ 2147483646 w 274"/>
                <a:gd name="T35" fmla="*/ 2147483646 h 311"/>
                <a:gd name="T36" fmla="*/ 2147483646 w 274"/>
                <a:gd name="T37" fmla="*/ 2147483646 h 311"/>
                <a:gd name="T38" fmla="*/ 2147483646 w 274"/>
                <a:gd name="T39" fmla="*/ 2147483646 h 311"/>
                <a:gd name="T40" fmla="*/ 2147483646 w 274"/>
                <a:gd name="T41" fmla="*/ 2147483646 h 311"/>
                <a:gd name="T42" fmla="*/ 2147483646 w 274"/>
                <a:gd name="T43" fmla="*/ 2147483646 h 311"/>
                <a:gd name="T44" fmla="*/ 2147483646 w 274"/>
                <a:gd name="T45" fmla="*/ 2147483646 h 311"/>
                <a:gd name="T46" fmla="*/ 2147483646 w 274"/>
                <a:gd name="T47" fmla="*/ 2147483646 h 311"/>
                <a:gd name="T48" fmla="*/ 2147483646 w 274"/>
                <a:gd name="T49" fmla="*/ 2147483646 h 311"/>
                <a:gd name="T50" fmla="*/ 2147483646 w 274"/>
                <a:gd name="T51" fmla="*/ 2147483646 h 311"/>
                <a:gd name="T52" fmla="*/ 2147483646 w 274"/>
                <a:gd name="T53" fmla="*/ 2147483646 h 311"/>
                <a:gd name="T54" fmla="*/ 2147483646 w 274"/>
                <a:gd name="T55" fmla="*/ 2147483646 h 311"/>
                <a:gd name="T56" fmla="*/ 2147483646 w 274"/>
                <a:gd name="T57" fmla="*/ 2147483646 h 311"/>
                <a:gd name="T58" fmla="*/ 2147483646 w 274"/>
                <a:gd name="T59" fmla="*/ 2147483646 h 311"/>
                <a:gd name="T60" fmla="*/ 2147483646 w 274"/>
                <a:gd name="T61" fmla="*/ 2147483646 h 311"/>
                <a:gd name="T62" fmla="*/ 2147483646 w 274"/>
                <a:gd name="T63" fmla="*/ 2147483646 h 311"/>
                <a:gd name="T64" fmla="*/ 2147483646 w 274"/>
                <a:gd name="T65" fmla="*/ 2147483646 h 311"/>
                <a:gd name="T66" fmla="*/ 2147483646 w 274"/>
                <a:gd name="T67" fmla="*/ 2147483646 h 311"/>
                <a:gd name="T68" fmla="*/ 2147483646 w 274"/>
                <a:gd name="T69" fmla="*/ 2147483646 h 311"/>
                <a:gd name="T70" fmla="*/ 2147483646 w 274"/>
                <a:gd name="T71" fmla="*/ 2147483646 h 311"/>
                <a:gd name="T72" fmla="*/ 2147483646 w 274"/>
                <a:gd name="T73" fmla="*/ 2147483646 h 311"/>
                <a:gd name="T74" fmla="*/ 2147483646 w 274"/>
                <a:gd name="T75" fmla="*/ 2147483646 h 311"/>
                <a:gd name="T76" fmla="*/ 2147483646 w 274"/>
                <a:gd name="T77" fmla="*/ 2147483646 h 311"/>
                <a:gd name="T78" fmla="*/ 2147483646 w 274"/>
                <a:gd name="T79" fmla="*/ 2147483646 h 311"/>
                <a:gd name="T80" fmla="*/ 2147483646 w 274"/>
                <a:gd name="T81" fmla="*/ 2147483646 h 311"/>
                <a:gd name="T82" fmla="*/ 2147483646 w 274"/>
                <a:gd name="T83" fmla="*/ 2147483646 h 311"/>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274" h="311">
                  <a:moveTo>
                    <a:pt x="274" y="155"/>
                  </a:moveTo>
                  <a:lnTo>
                    <a:pt x="137" y="0"/>
                  </a:lnTo>
                  <a:lnTo>
                    <a:pt x="0" y="155"/>
                  </a:lnTo>
                  <a:lnTo>
                    <a:pt x="137" y="311"/>
                  </a:lnTo>
                  <a:lnTo>
                    <a:pt x="274" y="155"/>
                  </a:lnTo>
                  <a:close/>
                  <a:moveTo>
                    <a:pt x="111" y="258"/>
                  </a:moveTo>
                  <a:lnTo>
                    <a:pt x="164" y="258"/>
                  </a:lnTo>
                  <a:lnTo>
                    <a:pt x="137" y="288"/>
                  </a:lnTo>
                  <a:lnTo>
                    <a:pt x="111" y="258"/>
                  </a:lnTo>
                  <a:close/>
                  <a:moveTo>
                    <a:pt x="183" y="147"/>
                  </a:moveTo>
                  <a:lnTo>
                    <a:pt x="137" y="95"/>
                  </a:lnTo>
                  <a:lnTo>
                    <a:pt x="91" y="147"/>
                  </a:lnTo>
                  <a:lnTo>
                    <a:pt x="69" y="147"/>
                  </a:lnTo>
                  <a:lnTo>
                    <a:pt x="137" y="70"/>
                  </a:lnTo>
                  <a:lnTo>
                    <a:pt x="205" y="147"/>
                  </a:lnTo>
                  <a:lnTo>
                    <a:pt x="183" y="147"/>
                  </a:lnTo>
                  <a:close/>
                  <a:moveTo>
                    <a:pt x="164" y="147"/>
                  </a:moveTo>
                  <a:lnTo>
                    <a:pt x="111" y="147"/>
                  </a:lnTo>
                  <a:lnTo>
                    <a:pt x="137" y="117"/>
                  </a:lnTo>
                  <a:lnTo>
                    <a:pt x="164" y="147"/>
                  </a:lnTo>
                  <a:close/>
                  <a:moveTo>
                    <a:pt x="247" y="162"/>
                  </a:moveTo>
                  <a:lnTo>
                    <a:pt x="232" y="179"/>
                  </a:lnTo>
                  <a:lnTo>
                    <a:pt x="42" y="179"/>
                  </a:lnTo>
                  <a:lnTo>
                    <a:pt x="27" y="162"/>
                  </a:lnTo>
                  <a:lnTo>
                    <a:pt x="247" y="162"/>
                  </a:lnTo>
                  <a:close/>
                  <a:moveTo>
                    <a:pt x="219" y="194"/>
                  </a:moveTo>
                  <a:lnTo>
                    <a:pt x="204" y="211"/>
                  </a:lnTo>
                  <a:lnTo>
                    <a:pt x="70" y="211"/>
                  </a:lnTo>
                  <a:lnTo>
                    <a:pt x="55" y="194"/>
                  </a:lnTo>
                  <a:lnTo>
                    <a:pt x="219" y="194"/>
                  </a:lnTo>
                  <a:close/>
                  <a:moveTo>
                    <a:pt x="191" y="226"/>
                  </a:moveTo>
                  <a:lnTo>
                    <a:pt x="177" y="243"/>
                  </a:lnTo>
                  <a:lnTo>
                    <a:pt x="97" y="243"/>
                  </a:lnTo>
                  <a:lnTo>
                    <a:pt x="83" y="226"/>
                  </a:lnTo>
                  <a:lnTo>
                    <a:pt x="191" y="226"/>
                  </a:lnTo>
                  <a:close/>
                  <a:moveTo>
                    <a:pt x="247" y="147"/>
                  </a:moveTo>
                  <a:lnTo>
                    <a:pt x="225" y="147"/>
                  </a:lnTo>
                  <a:lnTo>
                    <a:pt x="137" y="47"/>
                  </a:lnTo>
                  <a:lnTo>
                    <a:pt x="49" y="147"/>
                  </a:lnTo>
                  <a:lnTo>
                    <a:pt x="27" y="147"/>
                  </a:lnTo>
                  <a:lnTo>
                    <a:pt x="137" y="22"/>
                  </a:lnTo>
                  <a:lnTo>
                    <a:pt x="247" y="14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grpSp>
      <p:sp>
        <p:nvSpPr>
          <p:cNvPr id="2" name="Title 1"/>
          <p:cNvSpPr>
            <a:spLocks noGrp="1"/>
          </p:cNvSpPr>
          <p:nvPr>
            <p:ph type="title"/>
          </p:nvPr>
        </p:nvSpPr>
        <p:spPr>
          <a:xfrm>
            <a:off x="931025" y="692528"/>
            <a:ext cx="5598193" cy="759756"/>
          </a:xfrm>
        </p:spPr>
        <p:txBody>
          <a:bodyPr anchor="b"/>
          <a:lstStyle>
            <a:lvl1pPr>
              <a:lnSpc>
                <a:spcPct val="90000"/>
              </a:lnSpc>
              <a:defRPr>
                <a:solidFill>
                  <a:schemeClr val="accent1"/>
                </a:solidFill>
              </a:defRPr>
            </a:lvl1pPr>
          </a:lstStyle>
          <a:p>
            <a:r>
              <a:rPr lang="en-US"/>
              <a:t>Click to edit Master title style</a:t>
            </a:r>
          </a:p>
        </p:txBody>
      </p:sp>
      <p:sp>
        <p:nvSpPr>
          <p:cNvPr id="3" name="Content Placeholder 2"/>
          <p:cNvSpPr>
            <a:spLocks noGrp="1"/>
          </p:cNvSpPr>
          <p:nvPr>
            <p:ph idx="1"/>
          </p:nvPr>
        </p:nvSpPr>
        <p:spPr>
          <a:xfrm>
            <a:off x="914121" y="1761566"/>
            <a:ext cx="6500811" cy="2833056"/>
          </a:xfrm>
        </p:spPr>
        <p:txBody>
          <a:bodyPr/>
          <a:lstStyle>
            <a:lvl1pPr marL="228600" indent="-228600">
              <a:lnSpc>
                <a:spcPct val="100000"/>
              </a:lnSpc>
              <a:defRPr sz="1600" b="0"/>
            </a:lvl1pPr>
            <a:lvl2pPr>
              <a:lnSpc>
                <a:spcPct val="100000"/>
              </a:lnSpc>
              <a:defRPr sz="1400" b="0"/>
            </a:lvl2pPr>
            <a:lvl3pPr>
              <a:lnSpc>
                <a:spcPct val="100000"/>
              </a:lnSpc>
              <a:defRPr sz="1200" b="0"/>
            </a:lvl3pPr>
            <a:lvl4pPr>
              <a:lnSpc>
                <a:spcPct val="100000"/>
              </a:lnSpc>
              <a:defRPr sz="1100" b="0"/>
            </a:lvl4pPr>
            <a:lvl5pPr>
              <a:lnSpc>
                <a:spcPct val="100000"/>
              </a:lnSpc>
              <a:defRPr sz="1050" b="0"/>
            </a:lvl5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7" name="Footer Placeholder 4">
            <a:extLst>
              <a:ext uri="{FF2B5EF4-FFF2-40B4-BE49-F238E27FC236}">
                <a16:creationId xmlns:a16="http://schemas.microsoft.com/office/drawing/2014/main" id="{5F06D5D8-194D-05BD-5BBB-9EFCACFAA908}"/>
              </a:ext>
            </a:extLst>
          </p:cNvPr>
          <p:cNvSpPr>
            <a:spLocks noGrp="1"/>
          </p:cNvSpPr>
          <p:nvPr>
            <p:ph type="ftr" sz="quarter" idx="10"/>
          </p:nvPr>
        </p:nvSpPr>
        <p:spPr/>
        <p:txBody>
          <a:bodyPr/>
          <a:lstStyle>
            <a:lvl1pPr>
              <a:defRPr/>
            </a:lvl1pPr>
          </a:lstStyle>
          <a:p>
            <a:pPr>
              <a:defRPr/>
            </a:pPr>
            <a:r>
              <a:rPr lang="en-US"/>
              <a:t>SECTION TITLE</a:t>
            </a:r>
          </a:p>
        </p:txBody>
      </p:sp>
      <p:sp>
        <p:nvSpPr>
          <p:cNvPr id="8" name="Slide Number Placeholder 5">
            <a:extLst>
              <a:ext uri="{FF2B5EF4-FFF2-40B4-BE49-F238E27FC236}">
                <a16:creationId xmlns:a16="http://schemas.microsoft.com/office/drawing/2014/main" id="{974486E6-9CBC-BFCC-CEA3-3DC630144286}"/>
              </a:ext>
            </a:extLst>
          </p:cNvPr>
          <p:cNvSpPr>
            <a:spLocks noGrp="1"/>
          </p:cNvSpPr>
          <p:nvPr>
            <p:ph type="sldNum" sz="quarter" idx="11"/>
          </p:nvPr>
        </p:nvSpPr>
        <p:spPr>
          <a:xfrm>
            <a:off x="574675" y="4700588"/>
            <a:ext cx="368300" cy="273050"/>
          </a:xfrm>
        </p:spPr>
        <p:txBody>
          <a:bodyPr/>
          <a:lstStyle>
            <a:lvl1pPr>
              <a:defRPr/>
            </a:lvl1pPr>
          </a:lstStyle>
          <a:p>
            <a:fld id="{5BD30B1C-2342-4CDA-B1AF-BCD926D41F29}" type="slidenum">
              <a:rPr lang="en-US" altLang="en-US"/>
              <a:pPr/>
              <a:t>‹#›</a:t>
            </a:fld>
            <a:endParaRPr lang="en-US" altLang="en-US"/>
          </a:p>
        </p:txBody>
      </p:sp>
    </p:spTree>
    <p:extLst>
      <p:ext uri="{BB962C8B-B14F-4D97-AF65-F5344CB8AC3E}">
        <p14:creationId xmlns:p14="http://schemas.microsoft.com/office/powerpoint/2010/main" val="3240890280"/>
      </p:ext>
    </p:extLst>
  </p:cSld>
  <p:clrMapOvr>
    <a:masterClrMapping/>
  </p:clrMapOvr>
  <p:transition spd="slow">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 White OQMP">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CF3F5FC-D500-80BF-195E-5A5ADCFC302F}"/>
              </a:ext>
            </a:extLst>
          </p:cNvPr>
          <p:cNvSpPr/>
          <p:nvPr userDrawn="1"/>
        </p:nvSpPr>
        <p:spPr>
          <a:xfrm>
            <a:off x="0" y="0"/>
            <a:ext cx="9144000" cy="514350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grpSp>
        <p:nvGrpSpPr>
          <p:cNvPr id="6" name="Group 7">
            <a:extLst>
              <a:ext uri="{FF2B5EF4-FFF2-40B4-BE49-F238E27FC236}">
                <a16:creationId xmlns:a16="http://schemas.microsoft.com/office/drawing/2014/main" id="{A4B26443-5B8A-CB77-D6B0-CCB5726AA880}"/>
              </a:ext>
            </a:extLst>
          </p:cNvPr>
          <p:cNvGrpSpPr>
            <a:grpSpLocks/>
          </p:cNvGrpSpPr>
          <p:nvPr userDrawn="1"/>
        </p:nvGrpSpPr>
        <p:grpSpPr bwMode="auto">
          <a:xfrm>
            <a:off x="3976688" y="3354388"/>
            <a:ext cx="1187450" cy="1371600"/>
            <a:chOff x="3947001" y="852523"/>
            <a:chExt cx="1246863" cy="1440201"/>
          </a:xfrm>
        </p:grpSpPr>
        <p:sp>
          <p:nvSpPr>
            <p:cNvPr id="7" name="Freeform 8">
              <a:extLst>
                <a:ext uri="{FF2B5EF4-FFF2-40B4-BE49-F238E27FC236}">
                  <a16:creationId xmlns:a16="http://schemas.microsoft.com/office/drawing/2014/main" id="{9D0B08C2-A6B3-C14A-14C9-7D7F06EEA3B6}"/>
                </a:ext>
              </a:extLst>
            </p:cNvPr>
            <p:cNvSpPr>
              <a:spLocks noEditPoints="1"/>
            </p:cNvSpPr>
            <p:nvPr userDrawn="1"/>
          </p:nvSpPr>
          <p:spPr bwMode="auto">
            <a:xfrm>
              <a:off x="3947001" y="1807682"/>
              <a:ext cx="1246863" cy="485042"/>
            </a:xfrm>
            <a:custGeom>
              <a:avLst/>
              <a:gdLst>
                <a:gd name="T0" fmla="*/ 2147483646 w 1145"/>
                <a:gd name="T1" fmla="*/ 2147483646 h 446"/>
                <a:gd name="T2" fmla="*/ 2147483646 w 1145"/>
                <a:gd name="T3" fmla="*/ 2147483646 h 446"/>
                <a:gd name="T4" fmla="*/ 2147483646 w 1145"/>
                <a:gd name="T5" fmla="*/ 2147483646 h 446"/>
                <a:gd name="T6" fmla="*/ 2147483646 w 1145"/>
                <a:gd name="T7" fmla="*/ 0 h 446"/>
                <a:gd name="T8" fmla="*/ 2147483646 w 1145"/>
                <a:gd name="T9" fmla="*/ 2147483646 h 446"/>
                <a:gd name="T10" fmla="*/ 2147483646 w 1145"/>
                <a:gd name="T11" fmla="*/ 2147483646 h 446"/>
                <a:gd name="T12" fmla="*/ 2147483646 w 1145"/>
                <a:gd name="T13" fmla="*/ 2147483646 h 446"/>
                <a:gd name="T14" fmla="*/ 2147483646 w 1145"/>
                <a:gd name="T15" fmla="*/ 2147483646 h 446"/>
                <a:gd name="T16" fmla="*/ 2147483646 w 1145"/>
                <a:gd name="T17" fmla="*/ 2147483646 h 446"/>
                <a:gd name="T18" fmla="*/ 2147483646 w 1145"/>
                <a:gd name="T19" fmla="*/ 2147483646 h 446"/>
                <a:gd name="T20" fmla="*/ 2147483646 w 1145"/>
                <a:gd name="T21" fmla="*/ 2147483646 h 446"/>
                <a:gd name="T22" fmla="*/ 2147483646 w 1145"/>
                <a:gd name="T23" fmla="*/ 2147483646 h 446"/>
                <a:gd name="T24" fmla="*/ 2147483646 w 1145"/>
                <a:gd name="T25" fmla="*/ 2147483646 h 446"/>
                <a:gd name="T26" fmla="*/ 2147483646 w 1145"/>
                <a:gd name="T27" fmla="*/ 2147483646 h 446"/>
                <a:gd name="T28" fmla="*/ 2147483646 w 1145"/>
                <a:gd name="T29" fmla="*/ 2147483646 h 446"/>
                <a:gd name="T30" fmla="*/ 2147483646 w 1145"/>
                <a:gd name="T31" fmla="*/ 2147483646 h 446"/>
                <a:gd name="T32" fmla="*/ 2147483646 w 1145"/>
                <a:gd name="T33" fmla="*/ 2147483646 h 446"/>
                <a:gd name="T34" fmla="*/ 2147483646 w 1145"/>
                <a:gd name="T35" fmla="*/ 2147483646 h 446"/>
                <a:gd name="T36" fmla="*/ 2147483646 w 1145"/>
                <a:gd name="T37" fmla="*/ 2147483646 h 446"/>
                <a:gd name="T38" fmla="*/ 2147483646 w 1145"/>
                <a:gd name="T39" fmla="*/ 2147483646 h 446"/>
                <a:gd name="T40" fmla="*/ 2147483646 w 1145"/>
                <a:gd name="T41" fmla="*/ 2147483646 h 446"/>
                <a:gd name="T42" fmla="*/ 2147483646 w 1145"/>
                <a:gd name="T43" fmla="*/ 2147483646 h 446"/>
                <a:gd name="T44" fmla="*/ 2147483646 w 1145"/>
                <a:gd name="T45" fmla="*/ 2147483646 h 446"/>
                <a:gd name="T46" fmla="*/ 2147483646 w 1145"/>
                <a:gd name="T47" fmla="*/ 2147483646 h 446"/>
                <a:gd name="T48" fmla="*/ 2147483646 w 1145"/>
                <a:gd name="T49" fmla="*/ 2147483646 h 446"/>
                <a:gd name="T50" fmla="*/ 2147483646 w 1145"/>
                <a:gd name="T51" fmla="*/ 2147483646 h 446"/>
                <a:gd name="T52" fmla="*/ 2147483646 w 1145"/>
                <a:gd name="T53" fmla="*/ 2147483646 h 446"/>
                <a:gd name="T54" fmla="*/ 2147483646 w 1145"/>
                <a:gd name="T55" fmla="*/ 2147483646 h 446"/>
                <a:gd name="T56" fmla="*/ 2147483646 w 1145"/>
                <a:gd name="T57" fmla="*/ 2147483646 h 446"/>
                <a:gd name="T58" fmla="*/ 2147483646 w 1145"/>
                <a:gd name="T59" fmla="*/ 2147483646 h 446"/>
                <a:gd name="T60" fmla="*/ 2147483646 w 1145"/>
                <a:gd name="T61" fmla="*/ 2147483646 h 446"/>
                <a:gd name="T62" fmla="*/ 2147483646 w 1145"/>
                <a:gd name="T63" fmla="*/ 2147483646 h 446"/>
                <a:gd name="T64" fmla="*/ 2147483646 w 1145"/>
                <a:gd name="T65" fmla="*/ 2147483646 h 446"/>
                <a:gd name="T66" fmla="*/ 2147483646 w 1145"/>
                <a:gd name="T67" fmla="*/ 2147483646 h 446"/>
                <a:gd name="T68" fmla="*/ 2147483646 w 1145"/>
                <a:gd name="T69" fmla="*/ 2147483646 h 446"/>
                <a:gd name="T70" fmla="*/ 2147483646 w 1145"/>
                <a:gd name="T71" fmla="*/ 2147483646 h 446"/>
                <a:gd name="T72" fmla="*/ 2147483646 w 1145"/>
                <a:gd name="T73" fmla="*/ 2147483646 h 446"/>
                <a:gd name="T74" fmla="*/ 2147483646 w 1145"/>
                <a:gd name="T75" fmla="*/ 2147483646 h 446"/>
                <a:gd name="T76" fmla="*/ 2147483646 w 1145"/>
                <a:gd name="T77" fmla="*/ 2147483646 h 446"/>
                <a:gd name="T78" fmla="*/ 2147483646 w 1145"/>
                <a:gd name="T79" fmla="*/ 2147483646 h 446"/>
                <a:gd name="T80" fmla="*/ 2147483646 w 1145"/>
                <a:gd name="T81" fmla="*/ 2147483646 h 446"/>
                <a:gd name="T82" fmla="*/ 2147483646 w 1145"/>
                <a:gd name="T83" fmla="*/ 2147483646 h 446"/>
                <a:gd name="T84" fmla="*/ 2147483646 w 1145"/>
                <a:gd name="T85" fmla="*/ 2147483646 h 446"/>
                <a:gd name="T86" fmla="*/ 2147483646 w 1145"/>
                <a:gd name="T87" fmla="*/ 2147483646 h 446"/>
                <a:gd name="T88" fmla="*/ 2147483646 w 1145"/>
                <a:gd name="T89" fmla="*/ 2147483646 h 446"/>
                <a:gd name="T90" fmla="*/ 2147483646 w 1145"/>
                <a:gd name="T91" fmla="*/ 2147483646 h 446"/>
                <a:gd name="T92" fmla="*/ 2147483646 w 1145"/>
                <a:gd name="T93" fmla="*/ 2147483646 h 446"/>
                <a:gd name="T94" fmla="*/ 2147483646 w 1145"/>
                <a:gd name="T95" fmla="*/ 2147483646 h 446"/>
                <a:gd name="T96" fmla="*/ 2147483646 w 1145"/>
                <a:gd name="T97" fmla="*/ 2147483646 h 446"/>
                <a:gd name="T98" fmla="*/ 2147483646 w 1145"/>
                <a:gd name="T99" fmla="*/ 2147483646 h 446"/>
                <a:gd name="T100" fmla="*/ 2147483646 w 1145"/>
                <a:gd name="T101" fmla="*/ 2147483646 h 446"/>
                <a:gd name="T102" fmla="*/ 2147483646 w 1145"/>
                <a:gd name="T103" fmla="*/ 2147483646 h 446"/>
                <a:gd name="T104" fmla="*/ 2147483646 w 1145"/>
                <a:gd name="T105" fmla="*/ 2147483646 h 446"/>
                <a:gd name="T106" fmla="*/ 2147483646 w 1145"/>
                <a:gd name="T107" fmla="*/ 2147483646 h 446"/>
                <a:gd name="T108" fmla="*/ 2147483646 w 1145"/>
                <a:gd name="T109" fmla="*/ 2147483646 h 446"/>
                <a:gd name="T110" fmla="*/ 2147483646 w 1145"/>
                <a:gd name="T111" fmla="*/ 2147483646 h 446"/>
                <a:gd name="T112" fmla="*/ 2147483646 w 1145"/>
                <a:gd name="T113" fmla="*/ 2147483646 h 44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1145" h="446">
                  <a:moveTo>
                    <a:pt x="86" y="67"/>
                  </a:moveTo>
                  <a:cubicBezTo>
                    <a:pt x="86" y="109"/>
                    <a:pt x="86" y="109"/>
                    <a:pt x="86" y="109"/>
                  </a:cubicBezTo>
                  <a:cubicBezTo>
                    <a:pt x="142" y="109"/>
                    <a:pt x="142" y="109"/>
                    <a:pt x="142" y="109"/>
                  </a:cubicBezTo>
                  <a:cubicBezTo>
                    <a:pt x="142" y="122"/>
                    <a:pt x="142" y="122"/>
                    <a:pt x="142" y="122"/>
                  </a:cubicBezTo>
                  <a:cubicBezTo>
                    <a:pt x="72" y="122"/>
                    <a:pt x="72" y="122"/>
                    <a:pt x="72" y="122"/>
                  </a:cubicBezTo>
                  <a:cubicBezTo>
                    <a:pt x="72" y="1"/>
                    <a:pt x="72" y="1"/>
                    <a:pt x="72" y="1"/>
                  </a:cubicBezTo>
                  <a:cubicBezTo>
                    <a:pt x="141" y="1"/>
                    <a:pt x="141" y="1"/>
                    <a:pt x="141" y="1"/>
                  </a:cubicBezTo>
                  <a:cubicBezTo>
                    <a:pt x="141" y="14"/>
                    <a:pt x="141" y="14"/>
                    <a:pt x="141" y="14"/>
                  </a:cubicBezTo>
                  <a:cubicBezTo>
                    <a:pt x="86" y="14"/>
                    <a:pt x="86" y="14"/>
                    <a:pt x="86" y="14"/>
                  </a:cubicBezTo>
                  <a:cubicBezTo>
                    <a:pt x="86" y="54"/>
                    <a:pt x="86" y="54"/>
                    <a:pt x="86" y="54"/>
                  </a:cubicBezTo>
                  <a:cubicBezTo>
                    <a:pt x="136" y="54"/>
                    <a:pt x="136" y="54"/>
                    <a:pt x="136" y="54"/>
                  </a:cubicBezTo>
                  <a:cubicBezTo>
                    <a:pt x="136" y="67"/>
                    <a:pt x="136" y="67"/>
                    <a:pt x="136" y="67"/>
                  </a:cubicBezTo>
                  <a:lnTo>
                    <a:pt x="86" y="67"/>
                  </a:lnTo>
                  <a:close/>
                  <a:moveTo>
                    <a:pt x="248" y="1"/>
                  </a:moveTo>
                  <a:cubicBezTo>
                    <a:pt x="235" y="1"/>
                    <a:pt x="235" y="1"/>
                    <a:pt x="235" y="1"/>
                  </a:cubicBezTo>
                  <a:cubicBezTo>
                    <a:pt x="235" y="93"/>
                    <a:pt x="235" y="93"/>
                    <a:pt x="235" y="93"/>
                  </a:cubicBezTo>
                  <a:cubicBezTo>
                    <a:pt x="184" y="1"/>
                    <a:pt x="184" y="1"/>
                    <a:pt x="184" y="1"/>
                  </a:cubicBezTo>
                  <a:cubicBezTo>
                    <a:pt x="172" y="1"/>
                    <a:pt x="172" y="1"/>
                    <a:pt x="172" y="1"/>
                  </a:cubicBezTo>
                  <a:cubicBezTo>
                    <a:pt x="172" y="122"/>
                    <a:pt x="172" y="122"/>
                    <a:pt x="172" y="122"/>
                  </a:cubicBezTo>
                  <a:cubicBezTo>
                    <a:pt x="185" y="122"/>
                    <a:pt x="185" y="122"/>
                    <a:pt x="185" y="122"/>
                  </a:cubicBezTo>
                  <a:cubicBezTo>
                    <a:pt x="185" y="29"/>
                    <a:pt x="185" y="29"/>
                    <a:pt x="185" y="29"/>
                  </a:cubicBezTo>
                  <a:cubicBezTo>
                    <a:pt x="237" y="122"/>
                    <a:pt x="237" y="122"/>
                    <a:pt x="237" y="122"/>
                  </a:cubicBezTo>
                  <a:cubicBezTo>
                    <a:pt x="248" y="122"/>
                    <a:pt x="248" y="122"/>
                    <a:pt x="248" y="122"/>
                  </a:cubicBezTo>
                  <a:lnTo>
                    <a:pt x="248" y="1"/>
                  </a:lnTo>
                  <a:close/>
                  <a:moveTo>
                    <a:pt x="322" y="74"/>
                  </a:moveTo>
                  <a:cubicBezTo>
                    <a:pt x="345" y="74"/>
                    <a:pt x="345" y="74"/>
                    <a:pt x="345" y="74"/>
                  </a:cubicBezTo>
                  <a:cubicBezTo>
                    <a:pt x="345" y="88"/>
                    <a:pt x="345" y="88"/>
                    <a:pt x="345" y="88"/>
                  </a:cubicBezTo>
                  <a:cubicBezTo>
                    <a:pt x="345" y="101"/>
                    <a:pt x="335" y="111"/>
                    <a:pt x="319" y="111"/>
                  </a:cubicBezTo>
                  <a:cubicBezTo>
                    <a:pt x="303" y="111"/>
                    <a:pt x="293" y="100"/>
                    <a:pt x="293" y="86"/>
                  </a:cubicBezTo>
                  <a:cubicBezTo>
                    <a:pt x="293" y="38"/>
                    <a:pt x="293" y="38"/>
                    <a:pt x="293" y="38"/>
                  </a:cubicBezTo>
                  <a:cubicBezTo>
                    <a:pt x="293" y="23"/>
                    <a:pt x="303" y="12"/>
                    <a:pt x="319" y="12"/>
                  </a:cubicBezTo>
                  <a:cubicBezTo>
                    <a:pt x="335" y="12"/>
                    <a:pt x="344" y="21"/>
                    <a:pt x="344" y="34"/>
                  </a:cubicBezTo>
                  <a:cubicBezTo>
                    <a:pt x="344" y="37"/>
                    <a:pt x="344" y="37"/>
                    <a:pt x="344" y="37"/>
                  </a:cubicBezTo>
                  <a:cubicBezTo>
                    <a:pt x="358" y="37"/>
                    <a:pt x="358" y="37"/>
                    <a:pt x="358" y="37"/>
                  </a:cubicBezTo>
                  <a:cubicBezTo>
                    <a:pt x="358" y="34"/>
                    <a:pt x="358" y="34"/>
                    <a:pt x="358" y="34"/>
                  </a:cubicBezTo>
                  <a:cubicBezTo>
                    <a:pt x="358" y="13"/>
                    <a:pt x="342" y="0"/>
                    <a:pt x="319" y="0"/>
                  </a:cubicBezTo>
                  <a:cubicBezTo>
                    <a:pt x="295" y="0"/>
                    <a:pt x="279" y="14"/>
                    <a:pt x="279" y="38"/>
                  </a:cubicBezTo>
                  <a:cubicBezTo>
                    <a:pt x="279" y="85"/>
                    <a:pt x="279" y="85"/>
                    <a:pt x="279" y="85"/>
                  </a:cubicBezTo>
                  <a:cubicBezTo>
                    <a:pt x="279" y="109"/>
                    <a:pt x="296" y="124"/>
                    <a:pt x="319" y="124"/>
                  </a:cubicBezTo>
                  <a:cubicBezTo>
                    <a:pt x="342" y="124"/>
                    <a:pt x="358" y="110"/>
                    <a:pt x="358" y="87"/>
                  </a:cubicBezTo>
                  <a:cubicBezTo>
                    <a:pt x="358" y="63"/>
                    <a:pt x="358" y="63"/>
                    <a:pt x="358" y="63"/>
                  </a:cubicBezTo>
                  <a:cubicBezTo>
                    <a:pt x="322" y="63"/>
                    <a:pt x="322" y="63"/>
                    <a:pt x="322" y="63"/>
                  </a:cubicBezTo>
                  <a:lnTo>
                    <a:pt x="322" y="74"/>
                  </a:lnTo>
                  <a:close/>
                  <a:moveTo>
                    <a:pt x="403" y="1"/>
                  </a:moveTo>
                  <a:cubicBezTo>
                    <a:pt x="389" y="1"/>
                    <a:pt x="389" y="1"/>
                    <a:pt x="389" y="1"/>
                  </a:cubicBezTo>
                  <a:cubicBezTo>
                    <a:pt x="389" y="122"/>
                    <a:pt x="389" y="122"/>
                    <a:pt x="389" y="122"/>
                  </a:cubicBezTo>
                  <a:cubicBezTo>
                    <a:pt x="403" y="122"/>
                    <a:pt x="403" y="122"/>
                    <a:pt x="403" y="122"/>
                  </a:cubicBezTo>
                  <a:lnTo>
                    <a:pt x="403" y="1"/>
                  </a:lnTo>
                  <a:close/>
                  <a:moveTo>
                    <a:pt x="516" y="1"/>
                  </a:moveTo>
                  <a:cubicBezTo>
                    <a:pt x="503" y="1"/>
                    <a:pt x="503" y="1"/>
                    <a:pt x="503" y="1"/>
                  </a:cubicBezTo>
                  <a:cubicBezTo>
                    <a:pt x="503" y="93"/>
                    <a:pt x="503" y="93"/>
                    <a:pt x="503" y="93"/>
                  </a:cubicBezTo>
                  <a:cubicBezTo>
                    <a:pt x="452" y="1"/>
                    <a:pt x="452" y="1"/>
                    <a:pt x="452" y="1"/>
                  </a:cubicBezTo>
                  <a:cubicBezTo>
                    <a:pt x="439" y="1"/>
                    <a:pt x="439" y="1"/>
                    <a:pt x="439" y="1"/>
                  </a:cubicBezTo>
                  <a:cubicBezTo>
                    <a:pt x="439" y="122"/>
                    <a:pt x="439" y="122"/>
                    <a:pt x="439" y="122"/>
                  </a:cubicBezTo>
                  <a:cubicBezTo>
                    <a:pt x="452" y="122"/>
                    <a:pt x="452" y="122"/>
                    <a:pt x="452" y="122"/>
                  </a:cubicBezTo>
                  <a:cubicBezTo>
                    <a:pt x="452" y="29"/>
                    <a:pt x="452" y="29"/>
                    <a:pt x="452" y="29"/>
                  </a:cubicBezTo>
                  <a:cubicBezTo>
                    <a:pt x="504" y="122"/>
                    <a:pt x="504" y="122"/>
                    <a:pt x="504" y="122"/>
                  </a:cubicBezTo>
                  <a:cubicBezTo>
                    <a:pt x="516" y="122"/>
                    <a:pt x="516" y="122"/>
                    <a:pt x="516" y="122"/>
                  </a:cubicBezTo>
                  <a:lnTo>
                    <a:pt x="516" y="1"/>
                  </a:lnTo>
                  <a:close/>
                  <a:moveTo>
                    <a:pt x="614" y="67"/>
                  </a:moveTo>
                  <a:cubicBezTo>
                    <a:pt x="614" y="54"/>
                    <a:pt x="614" y="54"/>
                    <a:pt x="614" y="54"/>
                  </a:cubicBezTo>
                  <a:cubicBezTo>
                    <a:pt x="564" y="54"/>
                    <a:pt x="564" y="54"/>
                    <a:pt x="564" y="54"/>
                  </a:cubicBezTo>
                  <a:cubicBezTo>
                    <a:pt x="564" y="14"/>
                    <a:pt x="564" y="14"/>
                    <a:pt x="564" y="14"/>
                  </a:cubicBezTo>
                  <a:cubicBezTo>
                    <a:pt x="619" y="14"/>
                    <a:pt x="619" y="14"/>
                    <a:pt x="619" y="14"/>
                  </a:cubicBezTo>
                  <a:cubicBezTo>
                    <a:pt x="619" y="1"/>
                    <a:pt x="619" y="1"/>
                    <a:pt x="619" y="1"/>
                  </a:cubicBezTo>
                  <a:cubicBezTo>
                    <a:pt x="550" y="1"/>
                    <a:pt x="550" y="1"/>
                    <a:pt x="550" y="1"/>
                  </a:cubicBezTo>
                  <a:cubicBezTo>
                    <a:pt x="550" y="122"/>
                    <a:pt x="550" y="122"/>
                    <a:pt x="550" y="122"/>
                  </a:cubicBezTo>
                  <a:cubicBezTo>
                    <a:pt x="620" y="122"/>
                    <a:pt x="620" y="122"/>
                    <a:pt x="620" y="122"/>
                  </a:cubicBezTo>
                  <a:cubicBezTo>
                    <a:pt x="620" y="109"/>
                    <a:pt x="620" y="109"/>
                    <a:pt x="620" y="109"/>
                  </a:cubicBezTo>
                  <a:cubicBezTo>
                    <a:pt x="564" y="109"/>
                    <a:pt x="564" y="109"/>
                    <a:pt x="564" y="109"/>
                  </a:cubicBezTo>
                  <a:cubicBezTo>
                    <a:pt x="564" y="67"/>
                    <a:pt x="564" y="67"/>
                    <a:pt x="564" y="67"/>
                  </a:cubicBezTo>
                  <a:lnTo>
                    <a:pt x="614" y="67"/>
                  </a:lnTo>
                  <a:close/>
                  <a:moveTo>
                    <a:pt x="710" y="67"/>
                  </a:moveTo>
                  <a:cubicBezTo>
                    <a:pt x="710" y="54"/>
                    <a:pt x="710" y="54"/>
                    <a:pt x="710" y="54"/>
                  </a:cubicBezTo>
                  <a:cubicBezTo>
                    <a:pt x="660" y="54"/>
                    <a:pt x="660" y="54"/>
                    <a:pt x="660" y="54"/>
                  </a:cubicBezTo>
                  <a:cubicBezTo>
                    <a:pt x="660" y="14"/>
                    <a:pt x="660" y="14"/>
                    <a:pt x="660" y="14"/>
                  </a:cubicBezTo>
                  <a:cubicBezTo>
                    <a:pt x="715" y="14"/>
                    <a:pt x="715" y="14"/>
                    <a:pt x="715" y="14"/>
                  </a:cubicBezTo>
                  <a:cubicBezTo>
                    <a:pt x="715" y="1"/>
                    <a:pt x="715" y="1"/>
                    <a:pt x="715" y="1"/>
                  </a:cubicBezTo>
                  <a:cubicBezTo>
                    <a:pt x="646" y="1"/>
                    <a:pt x="646" y="1"/>
                    <a:pt x="646" y="1"/>
                  </a:cubicBezTo>
                  <a:cubicBezTo>
                    <a:pt x="646" y="122"/>
                    <a:pt x="646" y="122"/>
                    <a:pt x="646" y="122"/>
                  </a:cubicBezTo>
                  <a:cubicBezTo>
                    <a:pt x="716" y="122"/>
                    <a:pt x="716" y="122"/>
                    <a:pt x="716" y="122"/>
                  </a:cubicBezTo>
                  <a:cubicBezTo>
                    <a:pt x="716" y="109"/>
                    <a:pt x="716" y="109"/>
                    <a:pt x="716" y="109"/>
                  </a:cubicBezTo>
                  <a:cubicBezTo>
                    <a:pt x="660" y="109"/>
                    <a:pt x="660" y="109"/>
                    <a:pt x="660" y="109"/>
                  </a:cubicBezTo>
                  <a:cubicBezTo>
                    <a:pt x="660" y="67"/>
                    <a:pt x="660" y="67"/>
                    <a:pt x="660" y="67"/>
                  </a:cubicBezTo>
                  <a:lnTo>
                    <a:pt x="710" y="67"/>
                  </a:lnTo>
                  <a:close/>
                  <a:moveTo>
                    <a:pt x="822" y="122"/>
                  </a:moveTo>
                  <a:cubicBezTo>
                    <a:pt x="799" y="71"/>
                    <a:pt x="799" y="71"/>
                    <a:pt x="799" y="71"/>
                  </a:cubicBezTo>
                  <a:cubicBezTo>
                    <a:pt x="813" y="66"/>
                    <a:pt x="822" y="53"/>
                    <a:pt x="822" y="37"/>
                  </a:cubicBezTo>
                  <a:cubicBezTo>
                    <a:pt x="822" y="16"/>
                    <a:pt x="805" y="1"/>
                    <a:pt x="781" y="1"/>
                  </a:cubicBezTo>
                  <a:cubicBezTo>
                    <a:pt x="744" y="1"/>
                    <a:pt x="744" y="1"/>
                    <a:pt x="744" y="1"/>
                  </a:cubicBezTo>
                  <a:cubicBezTo>
                    <a:pt x="744" y="122"/>
                    <a:pt x="744" y="122"/>
                    <a:pt x="744" y="122"/>
                  </a:cubicBezTo>
                  <a:cubicBezTo>
                    <a:pt x="758" y="122"/>
                    <a:pt x="758" y="122"/>
                    <a:pt x="758" y="122"/>
                  </a:cubicBezTo>
                  <a:cubicBezTo>
                    <a:pt x="758" y="74"/>
                    <a:pt x="758" y="74"/>
                    <a:pt x="758" y="74"/>
                  </a:cubicBezTo>
                  <a:cubicBezTo>
                    <a:pt x="780" y="74"/>
                    <a:pt x="780" y="74"/>
                    <a:pt x="780" y="74"/>
                  </a:cubicBezTo>
                  <a:cubicBezTo>
                    <a:pt x="782" y="74"/>
                    <a:pt x="784" y="74"/>
                    <a:pt x="785" y="74"/>
                  </a:cubicBezTo>
                  <a:cubicBezTo>
                    <a:pt x="806" y="122"/>
                    <a:pt x="806" y="122"/>
                    <a:pt x="806" y="122"/>
                  </a:cubicBezTo>
                  <a:lnTo>
                    <a:pt x="822" y="122"/>
                  </a:lnTo>
                  <a:close/>
                  <a:moveTo>
                    <a:pt x="780" y="14"/>
                  </a:moveTo>
                  <a:cubicBezTo>
                    <a:pt x="797" y="14"/>
                    <a:pt x="807" y="23"/>
                    <a:pt x="807" y="38"/>
                  </a:cubicBezTo>
                  <a:cubicBezTo>
                    <a:pt x="807" y="52"/>
                    <a:pt x="797" y="62"/>
                    <a:pt x="780" y="62"/>
                  </a:cubicBezTo>
                  <a:cubicBezTo>
                    <a:pt x="758" y="62"/>
                    <a:pt x="758" y="62"/>
                    <a:pt x="758" y="62"/>
                  </a:cubicBezTo>
                  <a:cubicBezTo>
                    <a:pt x="758" y="14"/>
                    <a:pt x="758" y="14"/>
                    <a:pt x="758" y="14"/>
                  </a:cubicBezTo>
                  <a:lnTo>
                    <a:pt x="780" y="14"/>
                  </a:lnTo>
                  <a:close/>
                  <a:moveTo>
                    <a:pt x="920" y="36"/>
                  </a:moveTo>
                  <a:cubicBezTo>
                    <a:pt x="920" y="33"/>
                    <a:pt x="920" y="33"/>
                    <a:pt x="920" y="33"/>
                  </a:cubicBezTo>
                  <a:cubicBezTo>
                    <a:pt x="920" y="13"/>
                    <a:pt x="905" y="0"/>
                    <a:pt x="883" y="0"/>
                  </a:cubicBezTo>
                  <a:cubicBezTo>
                    <a:pt x="861" y="0"/>
                    <a:pt x="846" y="12"/>
                    <a:pt x="846" y="31"/>
                  </a:cubicBezTo>
                  <a:cubicBezTo>
                    <a:pt x="846" y="47"/>
                    <a:pt x="857" y="56"/>
                    <a:pt x="871" y="61"/>
                  </a:cubicBezTo>
                  <a:cubicBezTo>
                    <a:pt x="888" y="68"/>
                    <a:pt x="888" y="68"/>
                    <a:pt x="888" y="68"/>
                  </a:cubicBezTo>
                  <a:cubicBezTo>
                    <a:pt x="899" y="72"/>
                    <a:pt x="908" y="77"/>
                    <a:pt x="908" y="90"/>
                  </a:cubicBezTo>
                  <a:cubicBezTo>
                    <a:pt x="908" y="103"/>
                    <a:pt x="899" y="112"/>
                    <a:pt x="883" y="112"/>
                  </a:cubicBezTo>
                  <a:cubicBezTo>
                    <a:pt x="867" y="112"/>
                    <a:pt x="857" y="103"/>
                    <a:pt x="857" y="91"/>
                  </a:cubicBezTo>
                  <a:cubicBezTo>
                    <a:pt x="857" y="87"/>
                    <a:pt x="857" y="87"/>
                    <a:pt x="857" y="87"/>
                  </a:cubicBezTo>
                  <a:cubicBezTo>
                    <a:pt x="843" y="87"/>
                    <a:pt x="843" y="87"/>
                    <a:pt x="843" y="87"/>
                  </a:cubicBezTo>
                  <a:cubicBezTo>
                    <a:pt x="843" y="90"/>
                    <a:pt x="843" y="90"/>
                    <a:pt x="843" y="90"/>
                  </a:cubicBezTo>
                  <a:cubicBezTo>
                    <a:pt x="843" y="111"/>
                    <a:pt x="860" y="124"/>
                    <a:pt x="883" y="124"/>
                  </a:cubicBezTo>
                  <a:cubicBezTo>
                    <a:pt x="906" y="124"/>
                    <a:pt x="922" y="110"/>
                    <a:pt x="922" y="89"/>
                  </a:cubicBezTo>
                  <a:cubicBezTo>
                    <a:pt x="922" y="68"/>
                    <a:pt x="907" y="61"/>
                    <a:pt x="893" y="55"/>
                  </a:cubicBezTo>
                  <a:cubicBezTo>
                    <a:pt x="873" y="47"/>
                    <a:pt x="873" y="47"/>
                    <a:pt x="873" y="47"/>
                  </a:cubicBezTo>
                  <a:cubicBezTo>
                    <a:pt x="865" y="44"/>
                    <a:pt x="859" y="38"/>
                    <a:pt x="859" y="29"/>
                  </a:cubicBezTo>
                  <a:cubicBezTo>
                    <a:pt x="859" y="19"/>
                    <a:pt x="868" y="11"/>
                    <a:pt x="883" y="11"/>
                  </a:cubicBezTo>
                  <a:cubicBezTo>
                    <a:pt x="898" y="11"/>
                    <a:pt x="906" y="21"/>
                    <a:pt x="906" y="33"/>
                  </a:cubicBezTo>
                  <a:cubicBezTo>
                    <a:pt x="906" y="36"/>
                    <a:pt x="906" y="36"/>
                    <a:pt x="906" y="36"/>
                  </a:cubicBezTo>
                  <a:lnTo>
                    <a:pt x="920" y="36"/>
                  </a:lnTo>
                  <a:close/>
                  <a:moveTo>
                    <a:pt x="1073" y="53"/>
                  </a:moveTo>
                  <a:cubicBezTo>
                    <a:pt x="1025" y="53"/>
                    <a:pt x="1025" y="53"/>
                    <a:pt x="1025" y="53"/>
                  </a:cubicBezTo>
                  <a:cubicBezTo>
                    <a:pt x="1008" y="53"/>
                    <a:pt x="1002" y="44"/>
                    <a:pt x="1002" y="32"/>
                  </a:cubicBezTo>
                  <a:cubicBezTo>
                    <a:pt x="1002" y="20"/>
                    <a:pt x="1009" y="12"/>
                    <a:pt x="1022" y="12"/>
                  </a:cubicBezTo>
                  <a:cubicBezTo>
                    <a:pt x="1036" y="12"/>
                    <a:pt x="1043" y="20"/>
                    <a:pt x="1043" y="32"/>
                  </a:cubicBezTo>
                  <a:cubicBezTo>
                    <a:pt x="1043" y="35"/>
                    <a:pt x="1043" y="35"/>
                    <a:pt x="1043" y="35"/>
                  </a:cubicBezTo>
                  <a:cubicBezTo>
                    <a:pt x="1056" y="35"/>
                    <a:pt x="1056" y="35"/>
                    <a:pt x="1056" y="35"/>
                  </a:cubicBezTo>
                  <a:cubicBezTo>
                    <a:pt x="1056" y="32"/>
                    <a:pt x="1056" y="32"/>
                    <a:pt x="1056" y="32"/>
                  </a:cubicBezTo>
                  <a:cubicBezTo>
                    <a:pt x="1056" y="13"/>
                    <a:pt x="1043" y="0"/>
                    <a:pt x="1022" y="0"/>
                  </a:cubicBezTo>
                  <a:cubicBezTo>
                    <a:pt x="1002" y="0"/>
                    <a:pt x="988" y="12"/>
                    <a:pt x="988" y="31"/>
                  </a:cubicBezTo>
                  <a:cubicBezTo>
                    <a:pt x="988" y="44"/>
                    <a:pt x="993" y="54"/>
                    <a:pt x="1004" y="59"/>
                  </a:cubicBezTo>
                  <a:cubicBezTo>
                    <a:pt x="990" y="64"/>
                    <a:pt x="983" y="75"/>
                    <a:pt x="983" y="89"/>
                  </a:cubicBezTo>
                  <a:cubicBezTo>
                    <a:pt x="983" y="110"/>
                    <a:pt x="999" y="124"/>
                    <a:pt x="1023" y="124"/>
                  </a:cubicBezTo>
                  <a:cubicBezTo>
                    <a:pt x="1046" y="124"/>
                    <a:pt x="1061" y="109"/>
                    <a:pt x="1061" y="87"/>
                  </a:cubicBezTo>
                  <a:cubicBezTo>
                    <a:pt x="1061" y="64"/>
                    <a:pt x="1061" y="64"/>
                    <a:pt x="1061" y="64"/>
                  </a:cubicBezTo>
                  <a:cubicBezTo>
                    <a:pt x="1073" y="64"/>
                    <a:pt x="1073" y="64"/>
                    <a:pt x="1073" y="64"/>
                  </a:cubicBezTo>
                  <a:lnTo>
                    <a:pt x="1073" y="53"/>
                  </a:lnTo>
                  <a:close/>
                  <a:moveTo>
                    <a:pt x="1048" y="87"/>
                  </a:moveTo>
                  <a:cubicBezTo>
                    <a:pt x="1048" y="102"/>
                    <a:pt x="1039" y="112"/>
                    <a:pt x="1023" y="112"/>
                  </a:cubicBezTo>
                  <a:cubicBezTo>
                    <a:pt x="1006" y="112"/>
                    <a:pt x="997" y="102"/>
                    <a:pt x="997" y="88"/>
                  </a:cubicBezTo>
                  <a:cubicBezTo>
                    <a:pt x="997" y="76"/>
                    <a:pt x="1005" y="64"/>
                    <a:pt x="1025" y="64"/>
                  </a:cubicBezTo>
                  <a:cubicBezTo>
                    <a:pt x="1048" y="64"/>
                    <a:pt x="1048" y="64"/>
                    <a:pt x="1048" y="64"/>
                  </a:cubicBezTo>
                  <a:cubicBezTo>
                    <a:pt x="1048" y="87"/>
                    <a:pt x="1048" y="87"/>
                    <a:pt x="1048" y="87"/>
                  </a:cubicBezTo>
                  <a:moveTo>
                    <a:pt x="43" y="259"/>
                  </a:moveTo>
                  <a:cubicBezTo>
                    <a:pt x="66" y="259"/>
                    <a:pt x="66" y="259"/>
                    <a:pt x="66" y="259"/>
                  </a:cubicBezTo>
                  <a:cubicBezTo>
                    <a:pt x="66" y="272"/>
                    <a:pt x="66" y="272"/>
                    <a:pt x="66" y="272"/>
                  </a:cubicBezTo>
                  <a:cubicBezTo>
                    <a:pt x="66" y="286"/>
                    <a:pt x="56" y="296"/>
                    <a:pt x="40" y="296"/>
                  </a:cubicBezTo>
                  <a:cubicBezTo>
                    <a:pt x="23" y="296"/>
                    <a:pt x="14" y="285"/>
                    <a:pt x="14" y="270"/>
                  </a:cubicBezTo>
                  <a:cubicBezTo>
                    <a:pt x="14" y="223"/>
                    <a:pt x="14" y="223"/>
                    <a:pt x="14" y="223"/>
                  </a:cubicBezTo>
                  <a:cubicBezTo>
                    <a:pt x="14" y="208"/>
                    <a:pt x="23" y="197"/>
                    <a:pt x="40" y="197"/>
                  </a:cubicBezTo>
                  <a:cubicBezTo>
                    <a:pt x="56" y="197"/>
                    <a:pt x="65" y="206"/>
                    <a:pt x="65" y="219"/>
                  </a:cubicBezTo>
                  <a:cubicBezTo>
                    <a:pt x="65" y="222"/>
                    <a:pt x="65" y="222"/>
                    <a:pt x="65" y="222"/>
                  </a:cubicBezTo>
                  <a:cubicBezTo>
                    <a:pt x="79" y="222"/>
                    <a:pt x="79" y="222"/>
                    <a:pt x="79" y="222"/>
                  </a:cubicBezTo>
                  <a:cubicBezTo>
                    <a:pt x="79" y="219"/>
                    <a:pt x="79" y="219"/>
                    <a:pt x="79" y="219"/>
                  </a:cubicBezTo>
                  <a:cubicBezTo>
                    <a:pt x="79" y="198"/>
                    <a:pt x="63" y="184"/>
                    <a:pt x="40" y="184"/>
                  </a:cubicBezTo>
                  <a:cubicBezTo>
                    <a:pt x="16" y="184"/>
                    <a:pt x="0" y="199"/>
                    <a:pt x="0" y="223"/>
                  </a:cubicBezTo>
                  <a:cubicBezTo>
                    <a:pt x="0" y="270"/>
                    <a:pt x="0" y="270"/>
                    <a:pt x="0" y="270"/>
                  </a:cubicBezTo>
                  <a:cubicBezTo>
                    <a:pt x="0" y="294"/>
                    <a:pt x="17" y="309"/>
                    <a:pt x="40" y="309"/>
                  </a:cubicBezTo>
                  <a:cubicBezTo>
                    <a:pt x="63" y="309"/>
                    <a:pt x="79" y="295"/>
                    <a:pt x="79" y="272"/>
                  </a:cubicBezTo>
                  <a:cubicBezTo>
                    <a:pt x="79" y="248"/>
                    <a:pt x="79" y="248"/>
                    <a:pt x="79" y="248"/>
                  </a:cubicBezTo>
                  <a:cubicBezTo>
                    <a:pt x="43" y="248"/>
                    <a:pt x="43" y="248"/>
                    <a:pt x="43" y="248"/>
                  </a:cubicBezTo>
                  <a:lnTo>
                    <a:pt x="43" y="259"/>
                  </a:lnTo>
                  <a:close/>
                  <a:moveTo>
                    <a:pt x="169" y="251"/>
                  </a:moveTo>
                  <a:cubicBezTo>
                    <a:pt x="169" y="239"/>
                    <a:pt x="169" y="239"/>
                    <a:pt x="169" y="239"/>
                  </a:cubicBezTo>
                  <a:cubicBezTo>
                    <a:pt x="119" y="239"/>
                    <a:pt x="119" y="239"/>
                    <a:pt x="119" y="239"/>
                  </a:cubicBezTo>
                  <a:cubicBezTo>
                    <a:pt x="119" y="199"/>
                    <a:pt x="119" y="199"/>
                    <a:pt x="119" y="199"/>
                  </a:cubicBezTo>
                  <a:cubicBezTo>
                    <a:pt x="173" y="199"/>
                    <a:pt x="173" y="199"/>
                    <a:pt x="173" y="199"/>
                  </a:cubicBezTo>
                  <a:cubicBezTo>
                    <a:pt x="173" y="186"/>
                    <a:pt x="173" y="186"/>
                    <a:pt x="173" y="186"/>
                  </a:cubicBezTo>
                  <a:cubicBezTo>
                    <a:pt x="105" y="186"/>
                    <a:pt x="105" y="186"/>
                    <a:pt x="105" y="186"/>
                  </a:cubicBezTo>
                  <a:cubicBezTo>
                    <a:pt x="105" y="307"/>
                    <a:pt x="105" y="307"/>
                    <a:pt x="105" y="307"/>
                  </a:cubicBezTo>
                  <a:cubicBezTo>
                    <a:pt x="175" y="307"/>
                    <a:pt x="175" y="307"/>
                    <a:pt x="175" y="307"/>
                  </a:cubicBezTo>
                  <a:cubicBezTo>
                    <a:pt x="175" y="294"/>
                    <a:pt x="175" y="294"/>
                    <a:pt x="175" y="294"/>
                  </a:cubicBezTo>
                  <a:cubicBezTo>
                    <a:pt x="119" y="294"/>
                    <a:pt x="119" y="294"/>
                    <a:pt x="119" y="294"/>
                  </a:cubicBezTo>
                  <a:cubicBezTo>
                    <a:pt x="119" y="251"/>
                    <a:pt x="119" y="251"/>
                    <a:pt x="119" y="251"/>
                  </a:cubicBezTo>
                  <a:lnTo>
                    <a:pt x="169" y="251"/>
                  </a:lnTo>
                  <a:close/>
                  <a:moveTo>
                    <a:pt x="275" y="223"/>
                  </a:moveTo>
                  <a:cubicBezTo>
                    <a:pt x="275" y="199"/>
                    <a:pt x="259" y="184"/>
                    <a:pt x="235" y="184"/>
                  </a:cubicBezTo>
                  <a:cubicBezTo>
                    <a:pt x="211" y="184"/>
                    <a:pt x="196" y="199"/>
                    <a:pt x="196" y="223"/>
                  </a:cubicBezTo>
                  <a:cubicBezTo>
                    <a:pt x="196" y="270"/>
                    <a:pt x="196" y="270"/>
                    <a:pt x="196" y="270"/>
                  </a:cubicBezTo>
                  <a:cubicBezTo>
                    <a:pt x="196" y="294"/>
                    <a:pt x="212" y="309"/>
                    <a:pt x="235" y="309"/>
                  </a:cubicBezTo>
                  <a:cubicBezTo>
                    <a:pt x="259" y="309"/>
                    <a:pt x="275" y="294"/>
                    <a:pt x="275" y="270"/>
                  </a:cubicBezTo>
                  <a:lnTo>
                    <a:pt x="275" y="223"/>
                  </a:lnTo>
                  <a:close/>
                  <a:moveTo>
                    <a:pt x="210" y="223"/>
                  </a:moveTo>
                  <a:cubicBezTo>
                    <a:pt x="210" y="208"/>
                    <a:pt x="219" y="197"/>
                    <a:pt x="235" y="197"/>
                  </a:cubicBezTo>
                  <a:cubicBezTo>
                    <a:pt x="252" y="197"/>
                    <a:pt x="261" y="208"/>
                    <a:pt x="261" y="223"/>
                  </a:cubicBezTo>
                  <a:cubicBezTo>
                    <a:pt x="261" y="270"/>
                    <a:pt x="261" y="270"/>
                    <a:pt x="261" y="270"/>
                  </a:cubicBezTo>
                  <a:cubicBezTo>
                    <a:pt x="261" y="285"/>
                    <a:pt x="252" y="296"/>
                    <a:pt x="235" y="296"/>
                  </a:cubicBezTo>
                  <a:cubicBezTo>
                    <a:pt x="219" y="296"/>
                    <a:pt x="210" y="285"/>
                    <a:pt x="210" y="270"/>
                  </a:cubicBezTo>
                  <a:lnTo>
                    <a:pt x="210" y="223"/>
                  </a:lnTo>
                  <a:close/>
                  <a:moveTo>
                    <a:pt x="376" y="221"/>
                  </a:moveTo>
                  <a:cubicBezTo>
                    <a:pt x="376" y="218"/>
                    <a:pt x="376" y="218"/>
                    <a:pt x="376" y="218"/>
                  </a:cubicBezTo>
                  <a:cubicBezTo>
                    <a:pt x="376" y="197"/>
                    <a:pt x="360" y="184"/>
                    <a:pt x="338" y="184"/>
                  </a:cubicBezTo>
                  <a:cubicBezTo>
                    <a:pt x="316" y="184"/>
                    <a:pt x="302" y="197"/>
                    <a:pt x="302" y="215"/>
                  </a:cubicBezTo>
                  <a:cubicBezTo>
                    <a:pt x="302" y="232"/>
                    <a:pt x="313" y="240"/>
                    <a:pt x="326" y="246"/>
                  </a:cubicBezTo>
                  <a:cubicBezTo>
                    <a:pt x="343" y="253"/>
                    <a:pt x="343" y="253"/>
                    <a:pt x="343" y="253"/>
                  </a:cubicBezTo>
                  <a:cubicBezTo>
                    <a:pt x="355" y="257"/>
                    <a:pt x="364" y="262"/>
                    <a:pt x="364" y="275"/>
                  </a:cubicBezTo>
                  <a:cubicBezTo>
                    <a:pt x="364" y="288"/>
                    <a:pt x="355" y="297"/>
                    <a:pt x="338" y="297"/>
                  </a:cubicBezTo>
                  <a:cubicBezTo>
                    <a:pt x="322" y="297"/>
                    <a:pt x="313" y="288"/>
                    <a:pt x="313" y="275"/>
                  </a:cubicBezTo>
                  <a:cubicBezTo>
                    <a:pt x="313" y="272"/>
                    <a:pt x="313" y="272"/>
                    <a:pt x="313" y="272"/>
                  </a:cubicBezTo>
                  <a:cubicBezTo>
                    <a:pt x="299" y="272"/>
                    <a:pt x="299" y="272"/>
                    <a:pt x="299" y="272"/>
                  </a:cubicBezTo>
                  <a:cubicBezTo>
                    <a:pt x="299" y="275"/>
                    <a:pt x="299" y="275"/>
                    <a:pt x="299" y="275"/>
                  </a:cubicBezTo>
                  <a:cubicBezTo>
                    <a:pt x="299" y="296"/>
                    <a:pt x="315" y="309"/>
                    <a:pt x="339" y="309"/>
                  </a:cubicBezTo>
                  <a:cubicBezTo>
                    <a:pt x="362" y="309"/>
                    <a:pt x="378" y="295"/>
                    <a:pt x="378" y="274"/>
                  </a:cubicBezTo>
                  <a:cubicBezTo>
                    <a:pt x="378" y="253"/>
                    <a:pt x="362" y="246"/>
                    <a:pt x="349" y="240"/>
                  </a:cubicBezTo>
                  <a:cubicBezTo>
                    <a:pt x="329" y="232"/>
                    <a:pt x="329" y="232"/>
                    <a:pt x="329" y="232"/>
                  </a:cubicBezTo>
                  <a:cubicBezTo>
                    <a:pt x="321" y="229"/>
                    <a:pt x="315" y="223"/>
                    <a:pt x="315" y="214"/>
                  </a:cubicBezTo>
                  <a:cubicBezTo>
                    <a:pt x="315" y="204"/>
                    <a:pt x="323" y="196"/>
                    <a:pt x="338" y="196"/>
                  </a:cubicBezTo>
                  <a:cubicBezTo>
                    <a:pt x="353" y="196"/>
                    <a:pt x="362" y="206"/>
                    <a:pt x="362" y="218"/>
                  </a:cubicBezTo>
                  <a:cubicBezTo>
                    <a:pt x="362" y="221"/>
                    <a:pt x="362" y="221"/>
                    <a:pt x="362" y="221"/>
                  </a:cubicBezTo>
                  <a:lnTo>
                    <a:pt x="376" y="221"/>
                  </a:lnTo>
                  <a:close/>
                  <a:moveTo>
                    <a:pt x="465" y="268"/>
                  </a:moveTo>
                  <a:cubicBezTo>
                    <a:pt x="465" y="272"/>
                    <a:pt x="465" y="272"/>
                    <a:pt x="465" y="272"/>
                  </a:cubicBezTo>
                  <a:cubicBezTo>
                    <a:pt x="465" y="286"/>
                    <a:pt x="456" y="296"/>
                    <a:pt x="440" y="296"/>
                  </a:cubicBezTo>
                  <a:cubicBezTo>
                    <a:pt x="424" y="296"/>
                    <a:pt x="414" y="285"/>
                    <a:pt x="414" y="270"/>
                  </a:cubicBezTo>
                  <a:cubicBezTo>
                    <a:pt x="414" y="223"/>
                    <a:pt x="414" y="223"/>
                    <a:pt x="414" y="223"/>
                  </a:cubicBezTo>
                  <a:cubicBezTo>
                    <a:pt x="414" y="208"/>
                    <a:pt x="424" y="197"/>
                    <a:pt x="440" y="197"/>
                  </a:cubicBezTo>
                  <a:cubicBezTo>
                    <a:pt x="456" y="197"/>
                    <a:pt x="465" y="207"/>
                    <a:pt x="465" y="221"/>
                  </a:cubicBezTo>
                  <a:cubicBezTo>
                    <a:pt x="465" y="224"/>
                    <a:pt x="465" y="224"/>
                    <a:pt x="465" y="224"/>
                  </a:cubicBezTo>
                  <a:cubicBezTo>
                    <a:pt x="479" y="224"/>
                    <a:pt x="479" y="224"/>
                    <a:pt x="479" y="224"/>
                  </a:cubicBezTo>
                  <a:cubicBezTo>
                    <a:pt x="479" y="221"/>
                    <a:pt x="479" y="221"/>
                    <a:pt x="479" y="221"/>
                  </a:cubicBezTo>
                  <a:cubicBezTo>
                    <a:pt x="479" y="198"/>
                    <a:pt x="463" y="184"/>
                    <a:pt x="440" y="184"/>
                  </a:cubicBezTo>
                  <a:cubicBezTo>
                    <a:pt x="416" y="184"/>
                    <a:pt x="401" y="199"/>
                    <a:pt x="401" y="223"/>
                  </a:cubicBezTo>
                  <a:cubicBezTo>
                    <a:pt x="401" y="270"/>
                    <a:pt x="401" y="270"/>
                    <a:pt x="401" y="270"/>
                  </a:cubicBezTo>
                  <a:cubicBezTo>
                    <a:pt x="401" y="294"/>
                    <a:pt x="417" y="309"/>
                    <a:pt x="440" y="309"/>
                  </a:cubicBezTo>
                  <a:cubicBezTo>
                    <a:pt x="463" y="309"/>
                    <a:pt x="479" y="295"/>
                    <a:pt x="479" y="272"/>
                  </a:cubicBezTo>
                  <a:cubicBezTo>
                    <a:pt x="479" y="268"/>
                    <a:pt x="479" y="268"/>
                    <a:pt x="479" y="268"/>
                  </a:cubicBezTo>
                  <a:lnTo>
                    <a:pt x="465" y="268"/>
                  </a:lnTo>
                  <a:close/>
                  <a:moveTo>
                    <a:pt x="522" y="186"/>
                  </a:moveTo>
                  <a:cubicBezTo>
                    <a:pt x="508" y="186"/>
                    <a:pt x="508" y="186"/>
                    <a:pt x="508" y="186"/>
                  </a:cubicBezTo>
                  <a:cubicBezTo>
                    <a:pt x="508" y="307"/>
                    <a:pt x="508" y="307"/>
                    <a:pt x="508" y="307"/>
                  </a:cubicBezTo>
                  <a:cubicBezTo>
                    <a:pt x="522" y="307"/>
                    <a:pt x="522" y="307"/>
                    <a:pt x="522" y="307"/>
                  </a:cubicBezTo>
                  <a:lnTo>
                    <a:pt x="522" y="186"/>
                  </a:lnTo>
                  <a:close/>
                  <a:moveTo>
                    <a:pt x="620" y="251"/>
                  </a:moveTo>
                  <a:cubicBezTo>
                    <a:pt x="620" y="239"/>
                    <a:pt x="620" y="239"/>
                    <a:pt x="620" y="239"/>
                  </a:cubicBezTo>
                  <a:cubicBezTo>
                    <a:pt x="570" y="239"/>
                    <a:pt x="570" y="239"/>
                    <a:pt x="570" y="239"/>
                  </a:cubicBezTo>
                  <a:cubicBezTo>
                    <a:pt x="570" y="199"/>
                    <a:pt x="570" y="199"/>
                    <a:pt x="570" y="199"/>
                  </a:cubicBezTo>
                  <a:cubicBezTo>
                    <a:pt x="625" y="199"/>
                    <a:pt x="625" y="199"/>
                    <a:pt x="625" y="199"/>
                  </a:cubicBezTo>
                  <a:cubicBezTo>
                    <a:pt x="625" y="186"/>
                    <a:pt x="625" y="186"/>
                    <a:pt x="625" y="186"/>
                  </a:cubicBezTo>
                  <a:cubicBezTo>
                    <a:pt x="556" y="186"/>
                    <a:pt x="556" y="186"/>
                    <a:pt x="556" y="186"/>
                  </a:cubicBezTo>
                  <a:cubicBezTo>
                    <a:pt x="556" y="307"/>
                    <a:pt x="556" y="307"/>
                    <a:pt x="556" y="307"/>
                  </a:cubicBezTo>
                  <a:cubicBezTo>
                    <a:pt x="626" y="307"/>
                    <a:pt x="626" y="307"/>
                    <a:pt x="626" y="307"/>
                  </a:cubicBezTo>
                  <a:cubicBezTo>
                    <a:pt x="626" y="294"/>
                    <a:pt x="626" y="294"/>
                    <a:pt x="626" y="294"/>
                  </a:cubicBezTo>
                  <a:cubicBezTo>
                    <a:pt x="570" y="294"/>
                    <a:pt x="570" y="294"/>
                    <a:pt x="570" y="294"/>
                  </a:cubicBezTo>
                  <a:cubicBezTo>
                    <a:pt x="570" y="251"/>
                    <a:pt x="570" y="251"/>
                    <a:pt x="570" y="251"/>
                  </a:cubicBezTo>
                  <a:lnTo>
                    <a:pt x="620" y="251"/>
                  </a:lnTo>
                  <a:close/>
                  <a:moveTo>
                    <a:pt x="731" y="186"/>
                  </a:moveTo>
                  <a:cubicBezTo>
                    <a:pt x="718" y="186"/>
                    <a:pt x="718" y="186"/>
                    <a:pt x="718" y="186"/>
                  </a:cubicBezTo>
                  <a:cubicBezTo>
                    <a:pt x="718" y="278"/>
                    <a:pt x="718" y="278"/>
                    <a:pt x="718" y="278"/>
                  </a:cubicBezTo>
                  <a:cubicBezTo>
                    <a:pt x="666" y="186"/>
                    <a:pt x="666" y="186"/>
                    <a:pt x="666" y="186"/>
                  </a:cubicBezTo>
                  <a:cubicBezTo>
                    <a:pt x="654" y="186"/>
                    <a:pt x="654" y="186"/>
                    <a:pt x="654" y="186"/>
                  </a:cubicBezTo>
                  <a:cubicBezTo>
                    <a:pt x="654" y="307"/>
                    <a:pt x="654" y="307"/>
                    <a:pt x="654" y="307"/>
                  </a:cubicBezTo>
                  <a:cubicBezTo>
                    <a:pt x="667" y="307"/>
                    <a:pt x="667" y="307"/>
                    <a:pt x="667" y="307"/>
                  </a:cubicBezTo>
                  <a:cubicBezTo>
                    <a:pt x="667" y="214"/>
                    <a:pt x="667" y="214"/>
                    <a:pt x="667" y="214"/>
                  </a:cubicBezTo>
                  <a:cubicBezTo>
                    <a:pt x="719" y="307"/>
                    <a:pt x="719" y="307"/>
                    <a:pt x="719" y="307"/>
                  </a:cubicBezTo>
                  <a:cubicBezTo>
                    <a:pt x="731" y="307"/>
                    <a:pt x="731" y="307"/>
                    <a:pt x="731" y="307"/>
                  </a:cubicBezTo>
                  <a:lnTo>
                    <a:pt x="731" y="186"/>
                  </a:lnTo>
                  <a:close/>
                  <a:moveTo>
                    <a:pt x="749" y="199"/>
                  </a:moveTo>
                  <a:cubicBezTo>
                    <a:pt x="781" y="199"/>
                    <a:pt x="781" y="199"/>
                    <a:pt x="781" y="199"/>
                  </a:cubicBezTo>
                  <a:cubicBezTo>
                    <a:pt x="781" y="307"/>
                    <a:pt x="781" y="307"/>
                    <a:pt x="781" y="307"/>
                  </a:cubicBezTo>
                  <a:cubicBezTo>
                    <a:pt x="795" y="307"/>
                    <a:pt x="795" y="307"/>
                    <a:pt x="795" y="307"/>
                  </a:cubicBezTo>
                  <a:cubicBezTo>
                    <a:pt x="795" y="199"/>
                    <a:pt x="795" y="199"/>
                    <a:pt x="795" y="199"/>
                  </a:cubicBezTo>
                  <a:cubicBezTo>
                    <a:pt x="827" y="199"/>
                    <a:pt x="827" y="199"/>
                    <a:pt x="827" y="199"/>
                  </a:cubicBezTo>
                  <a:cubicBezTo>
                    <a:pt x="827" y="186"/>
                    <a:pt x="827" y="186"/>
                    <a:pt x="827" y="186"/>
                  </a:cubicBezTo>
                  <a:cubicBezTo>
                    <a:pt x="749" y="186"/>
                    <a:pt x="749" y="186"/>
                    <a:pt x="749" y="186"/>
                  </a:cubicBezTo>
                  <a:lnTo>
                    <a:pt x="749" y="199"/>
                  </a:lnTo>
                  <a:close/>
                  <a:moveTo>
                    <a:pt x="863" y="186"/>
                  </a:moveTo>
                  <a:cubicBezTo>
                    <a:pt x="849" y="186"/>
                    <a:pt x="849" y="186"/>
                    <a:pt x="849" y="186"/>
                  </a:cubicBezTo>
                  <a:cubicBezTo>
                    <a:pt x="849" y="307"/>
                    <a:pt x="849" y="307"/>
                    <a:pt x="849" y="307"/>
                  </a:cubicBezTo>
                  <a:cubicBezTo>
                    <a:pt x="863" y="307"/>
                    <a:pt x="863" y="307"/>
                    <a:pt x="863" y="307"/>
                  </a:cubicBezTo>
                  <a:lnTo>
                    <a:pt x="863" y="186"/>
                  </a:lnTo>
                  <a:close/>
                  <a:moveTo>
                    <a:pt x="967" y="221"/>
                  </a:moveTo>
                  <a:cubicBezTo>
                    <a:pt x="967" y="218"/>
                    <a:pt x="967" y="218"/>
                    <a:pt x="967" y="218"/>
                  </a:cubicBezTo>
                  <a:cubicBezTo>
                    <a:pt x="967" y="197"/>
                    <a:pt x="952" y="184"/>
                    <a:pt x="930" y="184"/>
                  </a:cubicBezTo>
                  <a:cubicBezTo>
                    <a:pt x="908" y="184"/>
                    <a:pt x="893" y="197"/>
                    <a:pt x="893" y="215"/>
                  </a:cubicBezTo>
                  <a:cubicBezTo>
                    <a:pt x="893" y="232"/>
                    <a:pt x="904" y="240"/>
                    <a:pt x="918" y="246"/>
                  </a:cubicBezTo>
                  <a:cubicBezTo>
                    <a:pt x="935" y="253"/>
                    <a:pt x="935" y="253"/>
                    <a:pt x="935" y="253"/>
                  </a:cubicBezTo>
                  <a:cubicBezTo>
                    <a:pt x="946" y="257"/>
                    <a:pt x="956" y="262"/>
                    <a:pt x="956" y="275"/>
                  </a:cubicBezTo>
                  <a:cubicBezTo>
                    <a:pt x="956" y="288"/>
                    <a:pt x="946" y="297"/>
                    <a:pt x="930" y="297"/>
                  </a:cubicBezTo>
                  <a:cubicBezTo>
                    <a:pt x="914" y="297"/>
                    <a:pt x="904" y="288"/>
                    <a:pt x="904" y="275"/>
                  </a:cubicBezTo>
                  <a:cubicBezTo>
                    <a:pt x="904" y="272"/>
                    <a:pt x="904" y="272"/>
                    <a:pt x="904" y="272"/>
                  </a:cubicBezTo>
                  <a:cubicBezTo>
                    <a:pt x="891" y="272"/>
                    <a:pt x="891" y="272"/>
                    <a:pt x="891" y="272"/>
                  </a:cubicBezTo>
                  <a:cubicBezTo>
                    <a:pt x="891" y="275"/>
                    <a:pt x="891" y="275"/>
                    <a:pt x="891" y="275"/>
                  </a:cubicBezTo>
                  <a:cubicBezTo>
                    <a:pt x="891" y="296"/>
                    <a:pt x="907" y="309"/>
                    <a:pt x="930" y="309"/>
                  </a:cubicBezTo>
                  <a:cubicBezTo>
                    <a:pt x="953" y="309"/>
                    <a:pt x="969" y="295"/>
                    <a:pt x="969" y="274"/>
                  </a:cubicBezTo>
                  <a:cubicBezTo>
                    <a:pt x="969" y="253"/>
                    <a:pt x="954" y="246"/>
                    <a:pt x="940" y="240"/>
                  </a:cubicBezTo>
                  <a:cubicBezTo>
                    <a:pt x="920" y="232"/>
                    <a:pt x="920" y="232"/>
                    <a:pt x="920" y="232"/>
                  </a:cubicBezTo>
                  <a:cubicBezTo>
                    <a:pt x="913" y="229"/>
                    <a:pt x="907" y="223"/>
                    <a:pt x="907" y="214"/>
                  </a:cubicBezTo>
                  <a:cubicBezTo>
                    <a:pt x="907" y="204"/>
                    <a:pt x="915" y="196"/>
                    <a:pt x="930" y="196"/>
                  </a:cubicBezTo>
                  <a:cubicBezTo>
                    <a:pt x="945" y="196"/>
                    <a:pt x="954" y="206"/>
                    <a:pt x="954" y="218"/>
                  </a:cubicBezTo>
                  <a:cubicBezTo>
                    <a:pt x="954" y="221"/>
                    <a:pt x="954" y="221"/>
                    <a:pt x="954" y="221"/>
                  </a:cubicBezTo>
                  <a:lnTo>
                    <a:pt x="967" y="221"/>
                  </a:lnTo>
                  <a:close/>
                  <a:moveTo>
                    <a:pt x="979" y="199"/>
                  </a:moveTo>
                  <a:cubicBezTo>
                    <a:pt x="1011" y="199"/>
                    <a:pt x="1011" y="199"/>
                    <a:pt x="1011" y="199"/>
                  </a:cubicBezTo>
                  <a:cubicBezTo>
                    <a:pt x="1011" y="307"/>
                    <a:pt x="1011" y="307"/>
                    <a:pt x="1011" y="307"/>
                  </a:cubicBezTo>
                  <a:cubicBezTo>
                    <a:pt x="1025" y="307"/>
                    <a:pt x="1025" y="307"/>
                    <a:pt x="1025" y="307"/>
                  </a:cubicBezTo>
                  <a:cubicBezTo>
                    <a:pt x="1025" y="199"/>
                    <a:pt x="1025" y="199"/>
                    <a:pt x="1025" y="199"/>
                  </a:cubicBezTo>
                  <a:cubicBezTo>
                    <a:pt x="1057" y="199"/>
                    <a:pt x="1057" y="199"/>
                    <a:pt x="1057" y="199"/>
                  </a:cubicBezTo>
                  <a:cubicBezTo>
                    <a:pt x="1057" y="186"/>
                    <a:pt x="1057" y="186"/>
                    <a:pt x="1057" y="186"/>
                  </a:cubicBezTo>
                  <a:cubicBezTo>
                    <a:pt x="979" y="186"/>
                    <a:pt x="979" y="186"/>
                    <a:pt x="979" y="186"/>
                  </a:cubicBezTo>
                  <a:lnTo>
                    <a:pt x="979" y="199"/>
                  </a:lnTo>
                  <a:close/>
                  <a:moveTo>
                    <a:pt x="1143" y="221"/>
                  </a:moveTo>
                  <a:cubicBezTo>
                    <a:pt x="1143" y="218"/>
                    <a:pt x="1143" y="218"/>
                    <a:pt x="1143" y="218"/>
                  </a:cubicBezTo>
                  <a:cubicBezTo>
                    <a:pt x="1143" y="197"/>
                    <a:pt x="1127" y="184"/>
                    <a:pt x="1105" y="184"/>
                  </a:cubicBezTo>
                  <a:cubicBezTo>
                    <a:pt x="1083" y="184"/>
                    <a:pt x="1069" y="197"/>
                    <a:pt x="1069" y="215"/>
                  </a:cubicBezTo>
                  <a:cubicBezTo>
                    <a:pt x="1069" y="232"/>
                    <a:pt x="1080" y="240"/>
                    <a:pt x="1093" y="246"/>
                  </a:cubicBezTo>
                  <a:cubicBezTo>
                    <a:pt x="1111" y="253"/>
                    <a:pt x="1111" y="253"/>
                    <a:pt x="1111" y="253"/>
                  </a:cubicBezTo>
                  <a:cubicBezTo>
                    <a:pt x="1122" y="257"/>
                    <a:pt x="1131" y="262"/>
                    <a:pt x="1131" y="275"/>
                  </a:cubicBezTo>
                  <a:cubicBezTo>
                    <a:pt x="1131" y="288"/>
                    <a:pt x="1122" y="297"/>
                    <a:pt x="1105" y="297"/>
                  </a:cubicBezTo>
                  <a:cubicBezTo>
                    <a:pt x="1089" y="297"/>
                    <a:pt x="1080" y="288"/>
                    <a:pt x="1080" y="275"/>
                  </a:cubicBezTo>
                  <a:cubicBezTo>
                    <a:pt x="1080" y="272"/>
                    <a:pt x="1080" y="272"/>
                    <a:pt x="1080" y="272"/>
                  </a:cubicBezTo>
                  <a:cubicBezTo>
                    <a:pt x="1066" y="272"/>
                    <a:pt x="1066" y="272"/>
                    <a:pt x="1066" y="272"/>
                  </a:cubicBezTo>
                  <a:cubicBezTo>
                    <a:pt x="1066" y="275"/>
                    <a:pt x="1066" y="275"/>
                    <a:pt x="1066" y="275"/>
                  </a:cubicBezTo>
                  <a:cubicBezTo>
                    <a:pt x="1066" y="296"/>
                    <a:pt x="1082" y="309"/>
                    <a:pt x="1106" y="309"/>
                  </a:cubicBezTo>
                  <a:cubicBezTo>
                    <a:pt x="1129" y="309"/>
                    <a:pt x="1145" y="295"/>
                    <a:pt x="1145" y="274"/>
                  </a:cubicBezTo>
                  <a:cubicBezTo>
                    <a:pt x="1145" y="253"/>
                    <a:pt x="1129" y="246"/>
                    <a:pt x="1116" y="240"/>
                  </a:cubicBezTo>
                  <a:cubicBezTo>
                    <a:pt x="1096" y="232"/>
                    <a:pt x="1096" y="232"/>
                    <a:pt x="1096" y="232"/>
                  </a:cubicBezTo>
                  <a:cubicBezTo>
                    <a:pt x="1088" y="229"/>
                    <a:pt x="1082" y="223"/>
                    <a:pt x="1082" y="214"/>
                  </a:cubicBezTo>
                  <a:cubicBezTo>
                    <a:pt x="1082" y="204"/>
                    <a:pt x="1091" y="196"/>
                    <a:pt x="1105" y="196"/>
                  </a:cubicBezTo>
                  <a:cubicBezTo>
                    <a:pt x="1120" y="196"/>
                    <a:pt x="1129" y="206"/>
                    <a:pt x="1129" y="218"/>
                  </a:cubicBezTo>
                  <a:cubicBezTo>
                    <a:pt x="1129" y="221"/>
                    <a:pt x="1129" y="221"/>
                    <a:pt x="1129" y="221"/>
                  </a:cubicBezTo>
                  <a:lnTo>
                    <a:pt x="1143" y="221"/>
                  </a:lnTo>
                  <a:close/>
                  <a:moveTo>
                    <a:pt x="151" y="445"/>
                  </a:moveTo>
                  <a:cubicBezTo>
                    <a:pt x="176" y="445"/>
                    <a:pt x="176" y="445"/>
                    <a:pt x="176" y="445"/>
                  </a:cubicBezTo>
                  <a:cubicBezTo>
                    <a:pt x="188" y="445"/>
                    <a:pt x="197" y="437"/>
                    <a:pt x="197" y="425"/>
                  </a:cubicBezTo>
                  <a:cubicBezTo>
                    <a:pt x="197" y="416"/>
                    <a:pt x="192" y="410"/>
                    <a:pt x="185" y="408"/>
                  </a:cubicBezTo>
                  <a:cubicBezTo>
                    <a:pt x="185" y="408"/>
                    <a:pt x="185" y="408"/>
                    <a:pt x="185" y="408"/>
                  </a:cubicBezTo>
                  <a:cubicBezTo>
                    <a:pt x="191" y="405"/>
                    <a:pt x="195" y="400"/>
                    <a:pt x="195" y="392"/>
                  </a:cubicBezTo>
                  <a:cubicBezTo>
                    <a:pt x="195" y="381"/>
                    <a:pt x="186" y="374"/>
                    <a:pt x="174" y="374"/>
                  </a:cubicBezTo>
                  <a:cubicBezTo>
                    <a:pt x="151" y="374"/>
                    <a:pt x="151" y="374"/>
                    <a:pt x="151" y="374"/>
                  </a:cubicBezTo>
                  <a:lnTo>
                    <a:pt x="151" y="445"/>
                  </a:lnTo>
                  <a:close/>
                  <a:moveTo>
                    <a:pt x="173" y="380"/>
                  </a:moveTo>
                  <a:cubicBezTo>
                    <a:pt x="181" y="380"/>
                    <a:pt x="187" y="385"/>
                    <a:pt x="187" y="392"/>
                  </a:cubicBezTo>
                  <a:cubicBezTo>
                    <a:pt x="187" y="400"/>
                    <a:pt x="182" y="405"/>
                    <a:pt x="173" y="405"/>
                  </a:cubicBezTo>
                  <a:cubicBezTo>
                    <a:pt x="159" y="405"/>
                    <a:pt x="159" y="405"/>
                    <a:pt x="159" y="405"/>
                  </a:cubicBezTo>
                  <a:cubicBezTo>
                    <a:pt x="159" y="380"/>
                    <a:pt x="159" y="380"/>
                    <a:pt x="159" y="380"/>
                  </a:cubicBezTo>
                  <a:lnTo>
                    <a:pt x="173" y="380"/>
                  </a:lnTo>
                  <a:close/>
                  <a:moveTo>
                    <a:pt x="175" y="412"/>
                  </a:moveTo>
                  <a:cubicBezTo>
                    <a:pt x="183" y="412"/>
                    <a:pt x="188" y="417"/>
                    <a:pt x="188" y="425"/>
                  </a:cubicBezTo>
                  <a:cubicBezTo>
                    <a:pt x="188" y="433"/>
                    <a:pt x="183" y="438"/>
                    <a:pt x="175" y="438"/>
                  </a:cubicBezTo>
                  <a:cubicBezTo>
                    <a:pt x="159" y="438"/>
                    <a:pt x="159" y="438"/>
                    <a:pt x="159" y="438"/>
                  </a:cubicBezTo>
                  <a:cubicBezTo>
                    <a:pt x="159" y="412"/>
                    <a:pt x="159" y="412"/>
                    <a:pt x="159" y="412"/>
                  </a:cubicBezTo>
                  <a:lnTo>
                    <a:pt x="175" y="412"/>
                  </a:lnTo>
                  <a:close/>
                  <a:moveTo>
                    <a:pt x="260" y="445"/>
                  </a:moveTo>
                  <a:cubicBezTo>
                    <a:pt x="247" y="415"/>
                    <a:pt x="247" y="415"/>
                    <a:pt x="247" y="415"/>
                  </a:cubicBezTo>
                  <a:cubicBezTo>
                    <a:pt x="255" y="411"/>
                    <a:pt x="260" y="404"/>
                    <a:pt x="260" y="395"/>
                  </a:cubicBezTo>
                  <a:cubicBezTo>
                    <a:pt x="260" y="382"/>
                    <a:pt x="250" y="374"/>
                    <a:pt x="236" y="374"/>
                  </a:cubicBezTo>
                  <a:cubicBezTo>
                    <a:pt x="214" y="374"/>
                    <a:pt x="214" y="374"/>
                    <a:pt x="214" y="374"/>
                  </a:cubicBezTo>
                  <a:cubicBezTo>
                    <a:pt x="214" y="445"/>
                    <a:pt x="214" y="445"/>
                    <a:pt x="214" y="445"/>
                  </a:cubicBezTo>
                  <a:cubicBezTo>
                    <a:pt x="223" y="445"/>
                    <a:pt x="223" y="445"/>
                    <a:pt x="223" y="445"/>
                  </a:cubicBezTo>
                  <a:cubicBezTo>
                    <a:pt x="223" y="417"/>
                    <a:pt x="223" y="417"/>
                    <a:pt x="223" y="417"/>
                  </a:cubicBezTo>
                  <a:cubicBezTo>
                    <a:pt x="236" y="417"/>
                    <a:pt x="236" y="417"/>
                    <a:pt x="236" y="417"/>
                  </a:cubicBezTo>
                  <a:cubicBezTo>
                    <a:pt x="237" y="417"/>
                    <a:pt x="238" y="417"/>
                    <a:pt x="239" y="417"/>
                  </a:cubicBezTo>
                  <a:cubicBezTo>
                    <a:pt x="251" y="445"/>
                    <a:pt x="251" y="445"/>
                    <a:pt x="251" y="445"/>
                  </a:cubicBezTo>
                  <a:lnTo>
                    <a:pt x="260" y="445"/>
                  </a:lnTo>
                  <a:close/>
                  <a:moveTo>
                    <a:pt x="236" y="381"/>
                  </a:moveTo>
                  <a:cubicBezTo>
                    <a:pt x="246" y="381"/>
                    <a:pt x="252" y="386"/>
                    <a:pt x="252" y="395"/>
                  </a:cubicBezTo>
                  <a:cubicBezTo>
                    <a:pt x="252" y="404"/>
                    <a:pt x="246" y="410"/>
                    <a:pt x="236" y="410"/>
                  </a:cubicBezTo>
                  <a:cubicBezTo>
                    <a:pt x="223" y="410"/>
                    <a:pt x="223" y="410"/>
                    <a:pt x="223" y="410"/>
                  </a:cubicBezTo>
                  <a:cubicBezTo>
                    <a:pt x="223" y="381"/>
                    <a:pt x="223" y="381"/>
                    <a:pt x="223" y="381"/>
                  </a:cubicBezTo>
                  <a:lnTo>
                    <a:pt x="236" y="381"/>
                  </a:lnTo>
                  <a:close/>
                  <a:moveTo>
                    <a:pt x="287" y="374"/>
                  </a:moveTo>
                  <a:cubicBezTo>
                    <a:pt x="279" y="374"/>
                    <a:pt x="279" y="374"/>
                    <a:pt x="279" y="374"/>
                  </a:cubicBezTo>
                  <a:cubicBezTo>
                    <a:pt x="279" y="445"/>
                    <a:pt x="279" y="445"/>
                    <a:pt x="279" y="445"/>
                  </a:cubicBezTo>
                  <a:cubicBezTo>
                    <a:pt x="287" y="445"/>
                    <a:pt x="287" y="445"/>
                    <a:pt x="287" y="445"/>
                  </a:cubicBezTo>
                  <a:lnTo>
                    <a:pt x="287" y="374"/>
                  </a:lnTo>
                  <a:close/>
                  <a:moveTo>
                    <a:pt x="302" y="381"/>
                  </a:moveTo>
                  <a:cubicBezTo>
                    <a:pt x="320" y="381"/>
                    <a:pt x="320" y="381"/>
                    <a:pt x="320" y="381"/>
                  </a:cubicBezTo>
                  <a:cubicBezTo>
                    <a:pt x="320" y="445"/>
                    <a:pt x="320" y="445"/>
                    <a:pt x="320" y="445"/>
                  </a:cubicBezTo>
                  <a:cubicBezTo>
                    <a:pt x="329" y="445"/>
                    <a:pt x="329" y="445"/>
                    <a:pt x="329" y="445"/>
                  </a:cubicBezTo>
                  <a:cubicBezTo>
                    <a:pt x="329" y="381"/>
                    <a:pt x="329" y="381"/>
                    <a:pt x="329" y="381"/>
                  </a:cubicBezTo>
                  <a:cubicBezTo>
                    <a:pt x="347" y="381"/>
                    <a:pt x="347" y="381"/>
                    <a:pt x="347" y="381"/>
                  </a:cubicBezTo>
                  <a:cubicBezTo>
                    <a:pt x="347" y="374"/>
                    <a:pt x="347" y="374"/>
                    <a:pt x="347" y="374"/>
                  </a:cubicBezTo>
                  <a:cubicBezTo>
                    <a:pt x="302" y="374"/>
                    <a:pt x="302" y="374"/>
                    <a:pt x="302" y="374"/>
                  </a:cubicBezTo>
                  <a:lnTo>
                    <a:pt x="302" y="381"/>
                  </a:lnTo>
                  <a:close/>
                  <a:moveTo>
                    <a:pt x="370" y="374"/>
                  </a:moveTo>
                  <a:cubicBezTo>
                    <a:pt x="362" y="374"/>
                    <a:pt x="362" y="374"/>
                    <a:pt x="362" y="374"/>
                  </a:cubicBezTo>
                  <a:cubicBezTo>
                    <a:pt x="362" y="445"/>
                    <a:pt x="362" y="445"/>
                    <a:pt x="362" y="445"/>
                  </a:cubicBezTo>
                  <a:cubicBezTo>
                    <a:pt x="370" y="445"/>
                    <a:pt x="370" y="445"/>
                    <a:pt x="370" y="445"/>
                  </a:cubicBezTo>
                  <a:lnTo>
                    <a:pt x="370" y="374"/>
                  </a:lnTo>
                  <a:close/>
                  <a:moveTo>
                    <a:pt x="433" y="394"/>
                  </a:moveTo>
                  <a:cubicBezTo>
                    <a:pt x="433" y="393"/>
                    <a:pt x="433" y="393"/>
                    <a:pt x="433" y="393"/>
                  </a:cubicBezTo>
                  <a:cubicBezTo>
                    <a:pt x="433" y="380"/>
                    <a:pt x="424" y="372"/>
                    <a:pt x="411" y="372"/>
                  </a:cubicBezTo>
                  <a:cubicBezTo>
                    <a:pt x="398" y="372"/>
                    <a:pt x="389" y="380"/>
                    <a:pt x="389" y="391"/>
                  </a:cubicBezTo>
                  <a:cubicBezTo>
                    <a:pt x="389" y="400"/>
                    <a:pt x="396" y="406"/>
                    <a:pt x="404" y="409"/>
                  </a:cubicBezTo>
                  <a:cubicBezTo>
                    <a:pt x="414" y="413"/>
                    <a:pt x="414" y="413"/>
                    <a:pt x="414" y="413"/>
                  </a:cubicBezTo>
                  <a:cubicBezTo>
                    <a:pt x="420" y="415"/>
                    <a:pt x="426" y="418"/>
                    <a:pt x="426" y="426"/>
                  </a:cubicBezTo>
                  <a:cubicBezTo>
                    <a:pt x="426" y="433"/>
                    <a:pt x="420" y="439"/>
                    <a:pt x="411" y="439"/>
                  </a:cubicBezTo>
                  <a:cubicBezTo>
                    <a:pt x="401" y="439"/>
                    <a:pt x="396" y="433"/>
                    <a:pt x="396" y="426"/>
                  </a:cubicBezTo>
                  <a:cubicBezTo>
                    <a:pt x="396" y="424"/>
                    <a:pt x="396" y="424"/>
                    <a:pt x="396" y="424"/>
                  </a:cubicBezTo>
                  <a:cubicBezTo>
                    <a:pt x="387" y="424"/>
                    <a:pt x="387" y="424"/>
                    <a:pt x="387" y="424"/>
                  </a:cubicBezTo>
                  <a:cubicBezTo>
                    <a:pt x="387" y="426"/>
                    <a:pt x="387" y="426"/>
                    <a:pt x="387" y="426"/>
                  </a:cubicBezTo>
                  <a:cubicBezTo>
                    <a:pt x="387" y="438"/>
                    <a:pt x="397" y="446"/>
                    <a:pt x="411" y="446"/>
                  </a:cubicBezTo>
                  <a:cubicBezTo>
                    <a:pt x="425" y="446"/>
                    <a:pt x="434" y="438"/>
                    <a:pt x="434" y="425"/>
                  </a:cubicBezTo>
                  <a:cubicBezTo>
                    <a:pt x="434" y="413"/>
                    <a:pt x="425" y="409"/>
                    <a:pt x="417" y="405"/>
                  </a:cubicBezTo>
                  <a:cubicBezTo>
                    <a:pt x="405" y="401"/>
                    <a:pt x="405" y="401"/>
                    <a:pt x="405" y="401"/>
                  </a:cubicBezTo>
                  <a:cubicBezTo>
                    <a:pt x="400" y="399"/>
                    <a:pt x="397" y="395"/>
                    <a:pt x="397" y="390"/>
                  </a:cubicBezTo>
                  <a:cubicBezTo>
                    <a:pt x="397" y="384"/>
                    <a:pt x="402" y="379"/>
                    <a:pt x="411" y="379"/>
                  </a:cubicBezTo>
                  <a:cubicBezTo>
                    <a:pt x="420" y="379"/>
                    <a:pt x="425" y="385"/>
                    <a:pt x="425" y="392"/>
                  </a:cubicBezTo>
                  <a:cubicBezTo>
                    <a:pt x="425" y="394"/>
                    <a:pt x="425" y="394"/>
                    <a:pt x="425" y="394"/>
                  </a:cubicBezTo>
                  <a:lnTo>
                    <a:pt x="433" y="394"/>
                  </a:lnTo>
                  <a:close/>
                  <a:moveTo>
                    <a:pt x="497" y="374"/>
                  </a:moveTo>
                  <a:cubicBezTo>
                    <a:pt x="489" y="374"/>
                    <a:pt x="489" y="374"/>
                    <a:pt x="489" y="374"/>
                  </a:cubicBezTo>
                  <a:cubicBezTo>
                    <a:pt x="489" y="405"/>
                    <a:pt x="489" y="405"/>
                    <a:pt x="489" y="405"/>
                  </a:cubicBezTo>
                  <a:cubicBezTo>
                    <a:pt x="460" y="405"/>
                    <a:pt x="460" y="405"/>
                    <a:pt x="460" y="405"/>
                  </a:cubicBezTo>
                  <a:cubicBezTo>
                    <a:pt x="460" y="374"/>
                    <a:pt x="460" y="374"/>
                    <a:pt x="460" y="374"/>
                  </a:cubicBezTo>
                  <a:cubicBezTo>
                    <a:pt x="451" y="374"/>
                    <a:pt x="451" y="374"/>
                    <a:pt x="451" y="374"/>
                  </a:cubicBezTo>
                  <a:cubicBezTo>
                    <a:pt x="451" y="445"/>
                    <a:pt x="451" y="445"/>
                    <a:pt x="451" y="445"/>
                  </a:cubicBezTo>
                  <a:cubicBezTo>
                    <a:pt x="460" y="445"/>
                    <a:pt x="460" y="445"/>
                    <a:pt x="460" y="445"/>
                  </a:cubicBezTo>
                  <a:cubicBezTo>
                    <a:pt x="460" y="412"/>
                    <a:pt x="460" y="412"/>
                    <a:pt x="460" y="412"/>
                  </a:cubicBezTo>
                  <a:cubicBezTo>
                    <a:pt x="489" y="412"/>
                    <a:pt x="489" y="412"/>
                    <a:pt x="489" y="412"/>
                  </a:cubicBezTo>
                  <a:cubicBezTo>
                    <a:pt x="489" y="445"/>
                    <a:pt x="489" y="445"/>
                    <a:pt x="489" y="445"/>
                  </a:cubicBezTo>
                  <a:cubicBezTo>
                    <a:pt x="497" y="445"/>
                    <a:pt x="497" y="445"/>
                    <a:pt x="497" y="445"/>
                  </a:cubicBezTo>
                  <a:lnTo>
                    <a:pt x="497" y="374"/>
                  </a:lnTo>
                  <a:close/>
                  <a:moveTo>
                    <a:pt x="581" y="422"/>
                  </a:moveTo>
                  <a:cubicBezTo>
                    <a:pt x="581" y="424"/>
                    <a:pt x="581" y="424"/>
                    <a:pt x="581" y="424"/>
                  </a:cubicBezTo>
                  <a:cubicBezTo>
                    <a:pt x="581" y="432"/>
                    <a:pt x="576" y="438"/>
                    <a:pt x="566" y="438"/>
                  </a:cubicBezTo>
                  <a:cubicBezTo>
                    <a:pt x="557" y="438"/>
                    <a:pt x="551" y="432"/>
                    <a:pt x="551" y="423"/>
                  </a:cubicBezTo>
                  <a:cubicBezTo>
                    <a:pt x="551" y="395"/>
                    <a:pt x="551" y="395"/>
                    <a:pt x="551" y="395"/>
                  </a:cubicBezTo>
                  <a:cubicBezTo>
                    <a:pt x="551" y="386"/>
                    <a:pt x="557" y="380"/>
                    <a:pt x="566" y="380"/>
                  </a:cubicBezTo>
                  <a:cubicBezTo>
                    <a:pt x="576" y="380"/>
                    <a:pt x="581" y="386"/>
                    <a:pt x="581" y="394"/>
                  </a:cubicBezTo>
                  <a:cubicBezTo>
                    <a:pt x="581" y="396"/>
                    <a:pt x="581" y="396"/>
                    <a:pt x="581" y="396"/>
                  </a:cubicBezTo>
                  <a:cubicBezTo>
                    <a:pt x="589" y="396"/>
                    <a:pt x="589" y="396"/>
                    <a:pt x="589" y="396"/>
                  </a:cubicBezTo>
                  <a:cubicBezTo>
                    <a:pt x="589" y="394"/>
                    <a:pt x="589" y="394"/>
                    <a:pt x="589" y="394"/>
                  </a:cubicBezTo>
                  <a:cubicBezTo>
                    <a:pt x="589" y="381"/>
                    <a:pt x="580" y="372"/>
                    <a:pt x="566" y="372"/>
                  </a:cubicBezTo>
                  <a:cubicBezTo>
                    <a:pt x="552" y="372"/>
                    <a:pt x="543" y="381"/>
                    <a:pt x="543" y="395"/>
                  </a:cubicBezTo>
                  <a:cubicBezTo>
                    <a:pt x="543" y="423"/>
                    <a:pt x="543" y="423"/>
                    <a:pt x="543" y="423"/>
                  </a:cubicBezTo>
                  <a:cubicBezTo>
                    <a:pt x="543" y="437"/>
                    <a:pt x="552" y="446"/>
                    <a:pt x="566" y="446"/>
                  </a:cubicBezTo>
                  <a:cubicBezTo>
                    <a:pt x="580" y="446"/>
                    <a:pt x="589" y="438"/>
                    <a:pt x="589" y="424"/>
                  </a:cubicBezTo>
                  <a:cubicBezTo>
                    <a:pt x="589" y="422"/>
                    <a:pt x="589" y="422"/>
                    <a:pt x="589" y="422"/>
                  </a:cubicBezTo>
                  <a:lnTo>
                    <a:pt x="581" y="422"/>
                  </a:lnTo>
                  <a:close/>
                  <a:moveTo>
                    <a:pt x="650" y="395"/>
                  </a:moveTo>
                  <a:cubicBezTo>
                    <a:pt x="650" y="381"/>
                    <a:pt x="640" y="372"/>
                    <a:pt x="626" y="372"/>
                  </a:cubicBezTo>
                  <a:cubicBezTo>
                    <a:pt x="612" y="372"/>
                    <a:pt x="603" y="381"/>
                    <a:pt x="603" y="395"/>
                  </a:cubicBezTo>
                  <a:cubicBezTo>
                    <a:pt x="603" y="423"/>
                    <a:pt x="603" y="423"/>
                    <a:pt x="603" y="423"/>
                  </a:cubicBezTo>
                  <a:cubicBezTo>
                    <a:pt x="603" y="437"/>
                    <a:pt x="613" y="446"/>
                    <a:pt x="626" y="446"/>
                  </a:cubicBezTo>
                  <a:cubicBezTo>
                    <a:pt x="640" y="446"/>
                    <a:pt x="650" y="437"/>
                    <a:pt x="650" y="423"/>
                  </a:cubicBezTo>
                  <a:lnTo>
                    <a:pt x="650" y="395"/>
                  </a:lnTo>
                  <a:close/>
                  <a:moveTo>
                    <a:pt x="611" y="395"/>
                  </a:moveTo>
                  <a:cubicBezTo>
                    <a:pt x="611" y="386"/>
                    <a:pt x="617" y="380"/>
                    <a:pt x="626" y="380"/>
                  </a:cubicBezTo>
                  <a:cubicBezTo>
                    <a:pt x="636" y="380"/>
                    <a:pt x="642" y="386"/>
                    <a:pt x="642" y="395"/>
                  </a:cubicBezTo>
                  <a:cubicBezTo>
                    <a:pt x="642" y="423"/>
                    <a:pt x="642" y="423"/>
                    <a:pt x="642" y="423"/>
                  </a:cubicBezTo>
                  <a:cubicBezTo>
                    <a:pt x="642" y="432"/>
                    <a:pt x="636" y="438"/>
                    <a:pt x="626" y="438"/>
                  </a:cubicBezTo>
                  <a:cubicBezTo>
                    <a:pt x="617" y="438"/>
                    <a:pt x="611" y="432"/>
                    <a:pt x="611" y="423"/>
                  </a:cubicBezTo>
                  <a:lnTo>
                    <a:pt x="611" y="395"/>
                  </a:lnTo>
                  <a:close/>
                  <a:moveTo>
                    <a:pt x="675" y="374"/>
                  </a:moveTo>
                  <a:cubicBezTo>
                    <a:pt x="667" y="374"/>
                    <a:pt x="667" y="374"/>
                    <a:pt x="667" y="374"/>
                  </a:cubicBezTo>
                  <a:cubicBezTo>
                    <a:pt x="667" y="445"/>
                    <a:pt x="667" y="445"/>
                    <a:pt x="667" y="445"/>
                  </a:cubicBezTo>
                  <a:cubicBezTo>
                    <a:pt x="706" y="445"/>
                    <a:pt x="706" y="445"/>
                    <a:pt x="706" y="445"/>
                  </a:cubicBezTo>
                  <a:cubicBezTo>
                    <a:pt x="706" y="437"/>
                    <a:pt x="706" y="437"/>
                    <a:pt x="706" y="437"/>
                  </a:cubicBezTo>
                  <a:cubicBezTo>
                    <a:pt x="675" y="437"/>
                    <a:pt x="675" y="437"/>
                    <a:pt x="675" y="437"/>
                  </a:cubicBezTo>
                  <a:lnTo>
                    <a:pt x="675" y="374"/>
                  </a:lnTo>
                  <a:close/>
                  <a:moveTo>
                    <a:pt x="754" y="374"/>
                  </a:moveTo>
                  <a:cubicBezTo>
                    <a:pt x="754" y="423"/>
                    <a:pt x="754" y="423"/>
                    <a:pt x="754" y="423"/>
                  </a:cubicBezTo>
                  <a:cubicBezTo>
                    <a:pt x="754" y="432"/>
                    <a:pt x="748" y="438"/>
                    <a:pt x="739" y="438"/>
                  </a:cubicBezTo>
                  <a:cubicBezTo>
                    <a:pt x="730" y="438"/>
                    <a:pt x="724" y="432"/>
                    <a:pt x="724" y="423"/>
                  </a:cubicBezTo>
                  <a:cubicBezTo>
                    <a:pt x="724" y="374"/>
                    <a:pt x="724" y="374"/>
                    <a:pt x="724" y="374"/>
                  </a:cubicBezTo>
                  <a:cubicBezTo>
                    <a:pt x="716" y="374"/>
                    <a:pt x="716" y="374"/>
                    <a:pt x="716" y="374"/>
                  </a:cubicBezTo>
                  <a:cubicBezTo>
                    <a:pt x="716" y="423"/>
                    <a:pt x="716" y="423"/>
                    <a:pt x="716" y="423"/>
                  </a:cubicBezTo>
                  <a:cubicBezTo>
                    <a:pt x="716" y="437"/>
                    <a:pt x="725" y="446"/>
                    <a:pt x="739" y="446"/>
                  </a:cubicBezTo>
                  <a:cubicBezTo>
                    <a:pt x="752" y="446"/>
                    <a:pt x="762" y="437"/>
                    <a:pt x="762" y="423"/>
                  </a:cubicBezTo>
                  <a:cubicBezTo>
                    <a:pt x="762" y="374"/>
                    <a:pt x="762" y="374"/>
                    <a:pt x="762" y="374"/>
                  </a:cubicBezTo>
                  <a:lnTo>
                    <a:pt x="754" y="374"/>
                  </a:lnTo>
                  <a:close/>
                  <a:moveTo>
                    <a:pt x="805" y="421"/>
                  </a:moveTo>
                  <a:cubicBezTo>
                    <a:pt x="810" y="421"/>
                    <a:pt x="810" y="421"/>
                    <a:pt x="810" y="421"/>
                  </a:cubicBezTo>
                  <a:cubicBezTo>
                    <a:pt x="825" y="391"/>
                    <a:pt x="825" y="391"/>
                    <a:pt x="825" y="391"/>
                  </a:cubicBezTo>
                  <a:cubicBezTo>
                    <a:pt x="825" y="445"/>
                    <a:pt x="825" y="445"/>
                    <a:pt x="825" y="445"/>
                  </a:cubicBezTo>
                  <a:cubicBezTo>
                    <a:pt x="833" y="445"/>
                    <a:pt x="833" y="445"/>
                    <a:pt x="833" y="445"/>
                  </a:cubicBezTo>
                  <a:cubicBezTo>
                    <a:pt x="833" y="374"/>
                    <a:pt x="833" y="374"/>
                    <a:pt x="833" y="374"/>
                  </a:cubicBezTo>
                  <a:cubicBezTo>
                    <a:pt x="826" y="374"/>
                    <a:pt x="826" y="374"/>
                    <a:pt x="826" y="374"/>
                  </a:cubicBezTo>
                  <a:cubicBezTo>
                    <a:pt x="807" y="410"/>
                    <a:pt x="807" y="410"/>
                    <a:pt x="807" y="410"/>
                  </a:cubicBezTo>
                  <a:cubicBezTo>
                    <a:pt x="789" y="374"/>
                    <a:pt x="789" y="374"/>
                    <a:pt x="789" y="374"/>
                  </a:cubicBezTo>
                  <a:cubicBezTo>
                    <a:pt x="781" y="374"/>
                    <a:pt x="781" y="374"/>
                    <a:pt x="781" y="374"/>
                  </a:cubicBezTo>
                  <a:cubicBezTo>
                    <a:pt x="781" y="445"/>
                    <a:pt x="781" y="445"/>
                    <a:pt x="781" y="445"/>
                  </a:cubicBezTo>
                  <a:cubicBezTo>
                    <a:pt x="789" y="445"/>
                    <a:pt x="789" y="445"/>
                    <a:pt x="789" y="445"/>
                  </a:cubicBezTo>
                  <a:cubicBezTo>
                    <a:pt x="789" y="390"/>
                    <a:pt x="789" y="390"/>
                    <a:pt x="789" y="390"/>
                  </a:cubicBezTo>
                  <a:lnTo>
                    <a:pt x="805" y="421"/>
                  </a:lnTo>
                  <a:close/>
                  <a:moveTo>
                    <a:pt x="853" y="445"/>
                  </a:moveTo>
                  <a:cubicBezTo>
                    <a:pt x="878" y="445"/>
                    <a:pt x="878" y="445"/>
                    <a:pt x="878" y="445"/>
                  </a:cubicBezTo>
                  <a:cubicBezTo>
                    <a:pt x="891" y="445"/>
                    <a:pt x="900" y="437"/>
                    <a:pt x="900" y="425"/>
                  </a:cubicBezTo>
                  <a:cubicBezTo>
                    <a:pt x="900" y="416"/>
                    <a:pt x="895" y="410"/>
                    <a:pt x="887" y="408"/>
                  </a:cubicBezTo>
                  <a:cubicBezTo>
                    <a:pt x="887" y="408"/>
                    <a:pt x="887" y="408"/>
                    <a:pt x="887" y="408"/>
                  </a:cubicBezTo>
                  <a:cubicBezTo>
                    <a:pt x="894" y="405"/>
                    <a:pt x="898" y="400"/>
                    <a:pt x="898" y="392"/>
                  </a:cubicBezTo>
                  <a:cubicBezTo>
                    <a:pt x="898" y="381"/>
                    <a:pt x="889" y="374"/>
                    <a:pt x="876" y="374"/>
                  </a:cubicBezTo>
                  <a:cubicBezTo>
                    <a:pt x="853" y="374"/>
                    <a:pt x="853" y="374"/>
                    <a:pt x="853" y="374"/>
                  </a:cubicBezTo>
                  <a:lnTo>
                    <a:pt x="853" y="445"/>
                  </a:lnTo>
                  <a:close/>
                  <a:moveTo>
                    <a:pt x="875" y="380"/>
                  </a:moveTo>
                  <a:cubicBezTo>
                    <a:pt x="884" y="380"/>
                    <a:pt x="889" y="385"/>
                    <a:pt x="889" y="392"/>
                  </a:cubicBezTo>
                  <a:cubicBezTo>
                    <a:pt x="889" y="400"/>
                    <a:pt x="884" y="405"/>
                    <a:pt x="876" y="405"/>
                  </a:cubicBezTo>
                  <a:cubicBezTo>
                    <a:pt x="862" y="405"/>
                    <a:pt x="862" y="405"/>
                    <a:pt x="862" y="405"/>
                  </a:cubicBezTo>
                  <a:cubicBezTo>
                    <a:pt x="862" y="380"/>
                    <a:pt x="862" y="380"/>
                    <a:pt x="862" y="380"/>
                  </a:cubicBezTo>
                  <a:lnTo>
                    <a:pt x="875" y="380"/>
                  </a:lnTo>
                  <a:close/>
                  <a:moveTo>
                    <a:pt x="878" y="412"/>
                  </a:moveTo>
                  <a:cubicBezTo>
                    <a:pt x="886" y="412"/>
                    <a:pt x="891" y="417"/>
                    <a:pt x="891" y="425"/>
                  </a:cubicBezTo>
                  <a:cubicBezTo>
                    <a:pt x="891" y="433"/>
                    <a:pt x="886" y="438"/>
                    <a:pt x="877" y="438"/>
                  </a:cubicBezTo>
                  <a:cubicBezTo>
                    <a:pt x="862" y="438"/>
                    <a:pt x="862" y="438"/>
                    <a:pt x="862" y="438"/>
                  </a:cubicBezTo>
                  <a:cubicBezTo>
                    <a:pt x="862" y="412"/>
                    <a:pt x="862" y="412"/>
                    <a:pt x="862" y="412"/>
                  </a:cubicBezTo>
                  <a:lnTo>
                    <a:pt x="878" y="412"/>
                  </a:lnTo>
                  <a:close/>
                  <a:moveTo>
                    <a:pt x="925" y="374"/>
                  </a:moveTo>
                  <a:cubicBezTo>
                    <a:pt x="917" y="374"/>
                    <a:pt x="917" y="374"/>
                    <a:pt x="917" y="374"/>
                  </a:cubicBezTo>
                  <a:cubicBezTo>
                    <a:pt x="917" y="445"/>
                    <a:pt x="917" y="445"/>
                    <a:pt x="917" y="445"/>
                  </a:cubicBezTo>
                  <a:cubicBezTo>
                    <a:pt x="925" y="445"/>
                    <a:pt x="925" y="445"/>
                    <a:pt x="925" y="445"/>
                  </a:cubicBezTo>
                  <a:lnTo>
                    <a:pt x="925" y="374"/>
                  </a:lnTo>
                  <a:close/>
                  <a:moveTo>
                    <a:pt x="948" y="445"/>
                  </a:moveTo>
                  <a:cubicBezTo>
                    <a:pt x="953" y="428"/>
                    <a:pt x="953" y="428"/>
                    <a:pt x="953" y="428"/>
                  </a:cubicBezTo>
                  <a:cubicBezTo>
                    <a:pt x="981" y="428"/>
                    <a:pt x="981" y="428"/>
                    <a:pt x="981" y="428"/>
                  </a:cubicBezTo>
                  <a:cubicBezTo>
                    <a:pt x="986" y="445"/>
                    <a:pt x="986" y="445"/>
                    <a:pt x="986" y="445"/>
                  </a:cubicBezTo>
                  <a:cubicBezTo>
                    <a:pt x="994" y="445"/>
                    <a:pt x="994" y="445"/>
                    <a:pt x="994" y="445"/>
                  </a:cubicBezTo>
                  <a:cubicBezTo>
                    <a:pt x="971" y="374"/>
                    <a:pt x="971" y="374"/>
                    <a:pt x="971" y="374"/>
                  </a:cubicBezTo>
                  <a:cubicBezTo>
                    <a:pt x="963" y="374"/>
                    <a:pt x="963" y="374"/>
                    <a:pt x="963" y="374"/>
                  </a:cubicBezTo>
                  <a:cubicBezTo>
                    <a:pt x="940" y="445"/>
                    <a:pt x="940" y="445"/>
                    <a:pt x="940" y="445"/>
                  </a:cubicBezTo>
                  <a:lnTo>
                    <a:pt x="948" y="445"/>
                  </a:lnTo>
                  <a:close/>
                  <a:moveTo>
                    <a:pt x="967" y="385"/>
                  </a:moveTo>
                  <a:cubicBezTo>
                    <a:pt x="978" y="421"/>
                    <a:pt x="978" y="421"/>
                    <a:pt x="978" y="421"/>
                  </a:cubicBezTo>
                  <a:cubicBezTo>
                    <a:pt x="956" y="421"/>
                    <a:pt x="956" y="421"/>
                    <a:pt x="956" y="421"/>
                  </a:cubicBezTo>
                  <a:lnTo>
                    <a:pt x="967" y="385"/>
                  </a:lnTo>
                  <a:close/>
                </a:path>
              </a:pathLst>
            </a:custGeom>
            <a:solidFill>
              <a:srgbClr val="00BCE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8" name="Freeform 9">
              <a:extLst>
                <a:ext uri="{FF2B5EF4-FFF2-40B4-BE49-F238E27FC236}">
                  <a16:creationId xmlns:a16="http://schemas.microsoft.com/office/drawing/2014/main" id="{CED31D1D-9422-3C78-77B3-E98DDA92D10B}"/>
                </a:ext>
              </a:extLst>
            </p:cNvPr>
            <p:cNvSpPr>
              <a:spLocks noEditPoints="1"/>
            </p:cNvSpPr>
            <p:nvPr userDrawn="1"/>
          </p:nvSpPr>
          <p:spPr bwMode="auto">
            <a:xfrm>
              <a:off x="4216318" y="852523"/>
              <a:ext cx="708229" cy="807272"/>
            </a:xfrm>
            <a:custGeom>
              <a:avLst/>
              <a:gdLst>
                <a:gd name="T0" fmla="*/ 2147483646 w 1044"/>
                <a:gd name="T1" fmla="*/ 2147483646 h 1190"/>
                <a:gd name="T2" fmla="*/ 2147483646 w 1044"/>
                <a:gd name="T3" fmla="*/ 0 h 1190"/>
                <a:gd name="T4" fmla="*/ 0 w 1044"/>
                <a:gd name="T5" fmla="*/ 2147483646 h 1190"/>
                <a:gd name="T6" fmla="*/ 2147483646 w 1044"/>
                <a:gd name="T7" fmla="*/ 2147483646 h 1190"/>
                <a:gd name="T8" fmla="*/ 2147483646 w 1044"/>
                <a:gd name="T9" fmla="*/ 2147483646 h 1190"/>
                <a:gd name="T10" fmla="*/ 2147483646 w 1044"/>
                <a:gd name="T11" fmla="*/ 2147483646 h 1190"/>
                <a:gd name="T12" fmla="*/ 2147483646 w 1044"/>
                <a:gd name="T13" fmla="*/ 2147483646 h 1190"/>
                <a:gd name="T14" fmla="*/ 2147483646 w 1044"/>
                <a:gd name="T15" fmla="*/ 2147483646 h 1190"/>
                <a:gd name="T16" fmla="*/ 2147483646 w 1044"/>
                <a:gd name="T17" fmla="*/ 2147483646 h 1190"/>
                <a:gd name="T18" fmla="*/ 2147483646 w 1044"/>
                <a:gd name="T19" fmla="*/ 2147483646 h 1190"/>
                <a:gd name="T20" fmla="*/ 2147483646 w 1044"/>
                <a:gd name="T21" fmla="*/ 2147483646 h 1190"/>
                <a:gd name="T22" fmla="*/ 2147483646 w 1044"/>
                <a:gd name="T23" fmla="*/ 2147483646 h 1190"/>
                <a:gd name="T24" fmla="*/ 2147483646 w 1044"/>
                <a:gd name="T25" fmla="*/ 2147483646 h 1190"/>
                <a:gd name="T26" fmla="*/ 2147483646 w 1044"/>
                <a:gd name="T27" fmla="*/ 2147483646 h 1190"/>
                <a:gd name="T28" fmla="*/ 2147483646 w 1044"/>
                <a:gd name="T29" fmla="*/ 2147483646 h 1190"/>
                <a:gd name="T30" fmla="*/ 2147483646 w 1044"/>
                <a:gd name="T31" fmla="*/ 2147483646 h 1190"/>
                <a:gd name="T32" fmla="*/ 2147483646 w 1044"/>
                <a:gd name="T33" fmla="*/ 2147483646 h 1190"/>
                <a:gd name="T34" fmla="*/ 2147483646 w 1044"/>
                <a:gd name="T35" fmla="*/ 2147483646 h 1190"/>
                <a:gd name="T36" fmla="*/ 2147483646 w 1044"/>
                <a:gd name="T37" fmla="*/ 2147483646 h 1190"/>
                <a:gd name="T38" fmla="*/ 2147483646 w 1044"/>
                <a:gd name="T39" fmla="*/ 2147483646 h 1190"/>
                <a:gd name="T40" fmla="*/ 2147483646 w 1044"/>
                <a:gd name="T41" fmla="*/ 2147483646 h 1190"/>
                <a:gd name="T42" fmla="*/ 2147483646 w 1044"/>
                <a:gd name="T43" fmla="*/ 2147483646 h 1190"/>
                <a:gd name="T44" fmla="*/ 2147483646 w 1044"/>
                <a:gd name="T45" fmla="*/ 2147483646 h 1190"/>
                <a:gd name="T46" fmla="*/ 2147483646 w 1044"/>
                <a:gd name="T47" fmla="*/ 2147483646 h 1190"/>
                <a:gd name="T48" fmla="*/ 2147483646 w 1044"/>
                <a:gd name="T49" fmla="*/ 2147483646 h 1190"/>
                <a:gd name="T50" fmla="*/ 2147483646 w 1044"/>
                <a:gd name="T51" fmla="*/ 2147483646 h 1190"/>
                <a:gd name="T52" fmla="*/ 2147483646 w 1044"/>
                <a:gd name="T53" fmla="*/ 2147483646 h 1190"/>
                <a:gd name="T54" fmla="*/ 2147483646 w 1044"/>
                <a:gd name="T55" fmla="*/ 2147483646 h 1190"/>
                <a:gd name="T56" fmla="*/ 2147483646 w 1044"/>
                <a:gd name="T57" fmla="*/ 2147483646 h 1190"/>
                <a:gd name="T58" fmla="*/ 2147483646 w 1044"/>
                <a:gd name="T59" fmla="*/ 2147483646 h 1190"/>
                <a:gd name="T60" fmla="*/ 2147483646 w 1044"/>
                <a:gd name="T61" fmla="*/ 2147483646 h 1190"/>
                <a:gd name="T62" fmla="*/ 2147483646 w 1044"/>
                <a:gd name="T63" fmla="*/ 2147483646 h 1190"/>
                <a:gd name="T64" fmla="*/ 2147483646 w 1044"/>
                <a:gd name="T65" fmla="*/ 2147483646 h 1190"/>
                <a:gd name="T66" fmla="*/ 2147483646 w 1044"/>
                <a:gd name="T67" fmla="*/ 2147483646 h 1190"/>
                <a:gd name="T68" fmla="*/ 2147483646 w 1044"/>
                <a:gd name="T69" fmla="*/ 2147483646 h 1190"/>
                <a:gd name="T70" fmla="*/ 2147483646 w 1044"/>
                <a:gd name="T71" fmla="*/ 2147483646 h 1190"/>
                <a:gd name="T72" fmla="*/ 2147483646 w 1044"/>
                <a:gd name="T73" fmla="*/ 2147483646 h 1190"/>
                <a:gd name="T74" fmla="*/ 2147483646 w 1044"/>
                <a:gd name="T75" fmla="*/ 2147483646 h 1190"/>
                <a:gd name="T76" fmla="*/ 2147483646 w 1044"/>
                <a:gd name="T77" fmla="*/ 2147483646 h 1190"/>
                <a:gd name="T78" fmla="*/ 2147483646 w 1044"/>
                <a:gd name="T79" fmla="*/ 2147483646 h 1190"/>
                <a:gd name="T80" fmla="*/ 2147483646 w 1044"/>
                <a:gd name="T81" fmla="*/ 2147483646 h 1190"/>
                <a:gd name="T82" fmla="*/ 2147483646 w 1044"/>
                <a:gd name="T83" fmla="*/ 2147483646 h 11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044" h="1190">
                  <a:moveTo>
                    <a:pt x="1044" y="595"/>
                  </a:moveTo>
                  <a:lnTo>
                    <a:pt x="523" y="0"/>
                  </a:lnTo>
                  <a:lnTo>
                    <a:pt x="0" y="595"/>
                  </a:lnTo>
                  <a:lnTo>
                    <a:pt x="523" y="1190"/>
                  </a:lnTo>
                  <a:lnTo>
                    <a:pt x="1044" y="595"/>
                  </a:lnTo>
                  <a:close/>
                  <a:moveTo>
                    <a:pt x="420" y="988"/>
                  </a:moveTo>
                  <a:lnTo>
                    <a:pt x="624" y="988"/>
                  </a:lnTo>
                  <a:lnTo>
                    <a:pt x="523" y="1103"/>
                  </a:lnTo>
                  <a:lnTo>
                    <a:pt x="420" y="988"/>
                  </a:lnTo>
                  <a:close/>
                  <a:moveTo>
                    <a:pt x="699" y="566"/>
                  </a:moveTo>
                  <a:lnTo>
                    <a:pt x="523" y="364"/>
                  </a:lnTo>
                  <a:lnTo>
                    <a:pt x="345" y="566"/>
                  </a:lnTo>
                  <a:lnTo>
                    <a:pt x="261" y="566"/>
                  </a:lnTo>
                  <a:lnTo>
                    <a:pt x="523" y="269"/>
                  </a:lnTo>
                  <a:lnTo>
                    <a:pt x="783" y="566"/>
                  </a:lnTo>
                  <a:lnTo>
                    <a:pt x="699" y="566"/>
                  </a:lnTo>
                  <a:close/>
                  <a:moveTo>
                    <a:pt x="622" y="566"/>
                  </a:moveTo>
                  <a:lnTo>
                    <a:pt x="422" y="566"/>
                  </a:lnTo>
                  <a:lnTo>
                    <a:pt x="523" y="450"/>
                  </a:lnTo>
                  <a:lnTo>
                    <a:pt x="622" y="566"/>
                  </a:lnTo>
                  <a:close/>
                  <a:moveTo>
                    <a:pt x="943" y="624"/>
                  </a:moveTo>
                  <a:lnTo>
                    <a:pt x="887" y="688"/>
                  </a:lnTo>
                  <a:lnTo>
                    <a:pt x="157" y="688"/>
                  </a:lnTo>
                  <a:lnTo>
                    <a:pt x="101" y="624"/>
                  </a:lnTo>
                  <a:lnTo>
                    <a:pt x="943" y="624"/>
                  </a:lnTo>
                  <a:close/>
                  <a:moveTo>
                    <a:pt x="836" y="746"/>
                  </a:moveTo>
                  <a:lnTo>
                    <a:pt x="779" y="808"/>
                  </a:lnTo>
                  <a:lnTo>
                    <a:pt x="264" y="808"/>
                  </a:lnTo>
                  <a:lnTo>
                    <a:pt x="208" y="746"/>
                  </a:lnTo>
                  <a:lnTo>
                    <a:pt x="836" y="746"/>
                  </a:lnTo>
                  <a:close/>
                  <a:moveTo>
                    <a:pt x="730" y="866"/>
                  </a:moveTo>
                  <a:lnTo>
                    <a:pt x="674" y="930"/>
                  </a:lnTo>
                  <a:lnTo>
                    <a:pt x="370" y="930"/>
                  </a:lnTo>
                  <a:lnTo>
                    <a:pt x="314" y="866"/>
                  </a:lnTo>
                  <a:lnTo>
                    <a:pt x="730" y="866"/>
                  </a:lnTo>
                  <a:close/>
                  <a:moveTo>
                    <a:pt x="943" y="566"/>
                  </a:moveTo>
                  <a:lnTo>
                    <a:pt x="860" y="566"/>
                  </a:lnTo>
                  <a:lnTo>
                    <a:pt x="523" y="182"/>
                  </a:lnTo>
                  <a:lnTo>
                    <a:pt x="184" y="566"/>
                  </a:lnTo>
                  <a:lnTo>
                    <a:pt x="101" y="566"/>
                  </a:lnTo>
                  <a:lnTo>
                    <a:pt x="523" y="88"/>
                  </a:lnTo>
                  <a:lnTo>
                    <a:pt x="943" y="566"/>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grpSp>
      <p:cxnSp>
        <p:nvCxnSpPr>
          <p:cNvPr id="9" name="Straight Connector 8">
            <a:extLst>
              <a:ext uri="{FF2B5EF4-FFF2-40B4-BE49-F238E27FC236}">
                <a16:creationId xmlns:a16="http://schemas.microsoft.com/office/drawing/2014/main" id="{F8280E94-09C6-8487-DBD4-562AFB596699}"/>
              </a:ext>
            </a:extLst>
          </p:cNvPr>
          <p:cNvCxnSpPr/>
          <p:nvPr userDrawn="1"/>
        </p:nvCxnSpPr>
        <p:spPr>
          <a:xfrm>
            <a:off x="3119438" y="2581275"/>
            <a:ext cx="2884487" cy="0"/>
          </a:xfrm>
          <a:prstGeom prst="line">
            <a:avLst/>
          </a:prstGeom>
          <a:ln w="6350">
            <a:solidFill>
              <a:schemeClr val="accent2"/>
            </a:solidFill>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ctrTitle"/>
          </p:nvPr>
        </p:nvSpPr>
        <p:spPr>
          <a:xfrm>
            <a:off x="1109384" y="1418669"/>
            <a:ext cx="6925234" cy="1122828"/>
          </a:xfrm>
        </p:spPr>
        <p:txBody>
          <a:bodyPr anchor="b">
            <a:noAutofit/>
          </a:bodyPr>
          <a:lstStyle>
            <a:lvl1pPr algn="ctr">
              <a:lnSpc>
                <a:spcPct val="95000"/>
              </a:lnSpc>
              <a:spcAft>
                <a:spcPts val="400"/>
              </a:spcAft>
              <a:defRPr sz="3600" b="0">
                <a:solidFill>
                  <a:schemeClr val="tx2"/>
                </a:solidFill>
              </a:defRPr>
            </a:lvl1pPr>
          </a:lstStyle>
          <a:p>
            <a:r>
              <a:rPr lang="en-US"/>
              <a:t>Click to edit Master title style</a:t>
            </a:r>
          </a:p>
        </p:txBody>
      </p:sp>
      <p:sp>
        <p:nvSpPr>
          <p:cNvPr id="57" name="Subtitle 2"/>
          <p:cNvSpPr>
            <a:spLocks noGrp="1"/>
          </p:cNvSpPr>
          <p:nvPr>
            <p:ph type="subTitle" idx="1"/>
          </p:nvPr>
        </p:nvSpPr>
        <p:spPr>
          <a:xfrm>
            <a:off x="2554943" y="2694220"/>
            <a:ext cx="4034116" cy="214291"/>
          </a:xfrm>
        </p:spPr>
        <p:txBody>
          <a:bodyPr anchor="ctr"/>
          <a:lstStyle>
            <a:lvl1pPr marL="0" indent="0" algn="ctr">
              <a:lnSpc>
                <a:spcPct val="90000"/>
              </a:lnSpc>
              <a:spcBef>
                <a:spcPts val="0"/>
              </a:spcBef>
              <a:spcAft>
                <a:spcPts val="600"/>
              </a:spcAft>
              <a:buNone/>
              <a:defRPr sz="1200" b="1">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58" name="Text Placeholder 14"/>
          <p:cNvSpPr>
            <a:spLocks noGrp="1"/>
          </p:cNvSpPr>
          <p:nvPr>
            <p:ph type="body" sz="quarter" idx="10"/>
          </p:nvPr>
        </p:nvSpPr>
        <p:spPr>
          <a:xfrm>
            <a:off x="2548218" y="2959971"/>
            <a:ext cx="4046909" cy="176761"/>
          </a:xfrm>
        </p:spPr>
        <p:txBody>
          <a:bodyPr anchor="ctr"/>
          <a:lstStyle>
            <a:lvl1pPr marL="0" indent="0" algn="ctr">
              <a:buNone/>
              <a:defRPr sz="1200">
                <a:solidFill>
                  <a:schemeClr val="accent2"/>
                </a:solidFill>
              </a:defRPr>
            </a:lvl1pPr>
            <a:lvl2pPr algn="ctr">
              <a:defRPr sz="1200"/>
            </a:lvl2pPr>
            <a:lvl3pPr algn="ctr">
              <a:defRPr sz="1200"/>
            </a:lvl3pPr>
            <a:lvl4pPr algn="ctr">
              <a:defRPr sz="1200"/>
            </a:lvl4pPr>
            <a:lvl5pPr algn="ctr">
              <a:defRPr sz="1200"/>
            </a:lvl5pPr>
          </a:lstStyle>
          <a:p>
            <a:pPr lvl="0"/>
            <a:r>
              <a:rPr lang="en-US"/>
              <a:t>Edit Master text styles</a:t>
            </a:r>
          </a:p>
        </p:txBody>
      </p:sp>
    </p:spTree>
    <p:extLst>
      <p:ext uri="{BB962C8B-B14F-4D97-AF65-F5344CB8AC3E}">
        <p14:creationId xmlns:p14="http://schemas.microsoft.com/office/powerpoint/2010/main" val="3230630766"/>
      </p:ext>
    </p:extLst>
  </p:cSld>
  <p:clrMapOvr>
    <a:masterClrMapping/>
  </p:clrMapOvr>
  <p:transition spd="slow">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itle and Content - Whit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A50176A-EDF8-B3AA-F817-5DDDC35F4164}"/>
              </a:ext>
            </a:extLst>
          </p:cNvPr>
          <p:cNvSpPr/>
          <p:nvPr userDrawn="1"/>
        </p:nvSpPr>
        <p:spPr>
          <a:xfrm>
            <a:off x="0" y="0"/>
            <a:ext cx="9144000" cy="5143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grpSp>
        <p:nvGrpSpPr>
          <p:cNvPr id="5" name="Group 7">
            <a:extLst>
              <a:ext uri="{FF2B5EF4-FFF2-40B4-BE49-F238E27FC236}">
                <a16:creationId xmlns:a16="http://schemas.microsoft.com/office/drawing/2014/main" id="{8DD8ACEC-B152-4DFA-B8E7-1B6C5654C197}"/>
              </a:ext>
            </a:extLst>
          </p:cNvPr>
          <p:cNvGrpSpPr>
            <a:grpSpLocks/>
          </p:cNvGrpSpPr>
          <p:nvPr userDrawn="1"/>
        </p:nvGrpSpPr>
        <p:grpSpPr bwMode="auto">
          <a:xfrm>
            <a:off x="7415213" y="4538663"/>
            <a:ext cx="1009650" cy="387350"/>
            <a:chOff x="7414932" y="4464423"/>
            <a:chExt cx="1009585" cy="387631"/>
          </a:xfrm>
        </p:grpSpPr>
        <p:sp>
          <p:nvSpPr>
            <p:cNvPr id="6" name="Freeform 7">
              <a:extLst>
                <a:ext uri="{FF2B5EF4-FFF2-40B4-BE49-F238E27FC236}">
                  <a16:creationId xmlns:a16="http://schemas.microsoft.com/office/drawing/2014/main" id="{48F15527-7D63-AFFF-A860-B0AF9182B606}"/>
                </a:ext>
              </a:extLst>
            </p:cNvPr>
            <p:cNvSpPr>
              <a:spLocks noEditPoints="1"/>
            </p:cNvSpPr>
            <p:nvPr userDrawn="1"/>
          </p:nvSpPr>
          <p:spPr bwMode="auto">
            <a:xfrm>
              <a:off x="7826244" y="4560396"/>
              <a:ext cx="598273" cy="233077"/>
            </a:xfrm>
            <a:custGeom>
              <a:avLst/>
              <a:gdLst>
                <a:gd name="T0" fmla="*/ 2147483646 w 1184"/>
                <a:gd name="T1" fmla="*/ 2147483646 h 462"/>
                <a:gd name="T2" fmla="*/ 2147483646 w 1184"/>
                <a:gd name="T3" fmla="*/ 2147483646 h 462"/>
                <a:gd name="T4" fmla="*/ 2147483646 w 1184"/>
                <a:gd name="T5" fmla="*/ 2147483646 h 462"/>
                <a:gd name="T6" fmla="*/ 2147483646 w 1184"/>
                <a:gd name="T7" fmla="*/ 0 h 462"/>
                <a:gd name="T8" fmla="*/ 2147483646 w 1184"/>
                <a:gd name="T9" fmla="*/ 2147483646 h 462"/>
                <a:gd name="T10" fmla="*/ 2147483646 w 1184"/>
                <a:gd name="T11" fmla="*/ 2147483646 h 462"/>
                <a:gd name="T12" fmla="*/ 2147483646 w 1184"/>
                <a:gd name="T13" fmla="*/ 2147483646 h 462"/>
                <a:gd name="T14" fmla="*/ 2147483646 w 1184"/>
                <a:gd name="T15" fmla="*/ 2147483646 h 462"/>
                <a:gd name="T16" fmla="*/ 2147483646 w 1184"/>
                <a:gd name="T17" fmla="*/ 2147483646 h 462"/>
                <a:gd name="T18" fmla="*/ 2147483646 w 1184"/>
                <a:gd name="T19" fmla="*/ 2147483646 h 462"/>
                <a:gd name="T20" fmla="*/ 2147483646 w 1184"/>
                <a:gd name="T21" fmla="*/ 2147483646 h 462"/>
                <a:gd name="T22" fmla="*/ 2147483646 w 1184"/>
                <a:gd name="T23" fmla="*/ 2147483646 h 462"/>
                <a:gd name="T24" fmla="*/ 2147483646 w 1184"/>
                <a:gd name="T25" fmla="*/ 2147483646 h 462"/>
                <a:gd name="T26" fmla="*/ 2147483646 w 1184"/>
                <a:gd name="T27" fmla="*/ 2147483646 h 462"/>
                <a:gd name="T28" fmla="*/ 2147483646 w 1184"/>
                <a:gd name="T29" fmla="*/ 2147483646 h 462"/>
                <a:gd name="T30" fmla="*/ 2147483646 w 1184"/>
                <a:gd name="T31" fmla="*/ 2147483646 h 462"/>
                <a:gd name="T32" fmla="*/ 2147483646 w 1184"/>
                <a:gd name="T33" fmla="*/ 2147483646 h 462"/>
                <a:gd name="T34" fmla="*/ 2147483646 w 1184"/>
                <a:gd name="T35" fmla="*/ 2147483646 h 462"/>
                <a:gd name="T36" fmla="*/ 2147483646 w 1184"/>
                <a:gd name="T37" fmla="*/ 2147483646 h 462"/>
                <a:gd name="T38" fmla="*/ 2147483646 w 1184"/>
                <a:gd name="T39" fmla="*/ 2147483646 h 462"/>
                <a:gd name="T40" fmla="*/ 2147483646 w 1184"/>
                <a:gd name="T41" fmla="*/ 2147483646 h 462"/>
                <a:gd name="T42" fmla="*/ 2147483646 w 1184"/>
                <a:gd name="T43" fmla="*/ 2147483646 h 462"/>
                <a:gd name="T44" fmla="*/ 2147483646 w 1184"/>
                <a:gd name="T45" fmla="*/ 2147483646 h 462"/>
                <a:gd name="T46" fmla="*/ 2147483646 w 1184"/>
                <a:gd name="T47" fmla="*/ 2147483646 h 462"/>
                <a:gd name="T48" fmla="*/ 2147483646 w 1184"/>
                <a:gd name="T49" fmla="*/ 2147483646 h 462"/>
                <a:gd name="T50" fmla="*/ 2147483646 w 1184"/>
                <a:gd name="T51" fmla="*/ 2147483646 h 462"/>
                <a:gd name="T52" fmla="*/ 2147483646 w 1184"/>
                <a:gd name="T53" fmla="*/ 2147483646 h 462"/>
                <a:gd name="T54" fmla="*/ 2147483646 w 1184"/>
                <a:gd name="T55" fmla="*/ 2147483646 h 462"/>
                <a:gd name="T56" fmla="*/ 2147483646 w 1184"/>
                <a:gd name="T57" fmla="*/ 2147483646 h 462"/>
                <a:gd name="T58" fmla="*/ 2147483646 w 1184"/>
                <a:gd name="T59" fmla="*/ 2147483646 h 462"/>
                <a:gd name="T60" fmla="*/ 2147483646 w 1184"/>
                <a:gd name="T61" fmla="*/ 2147483646 h 462"/>
                <a:gd name="T62" fmla="*/ 2147483646 w 1184"/>
                <a:gd name="T63" fmla="*/ 2147483646 h 462"/>
                <a:gd name="T64" fmla="*/ 2147483646 w 1184"/>
                <a:gd name="T65" fmla="*/ 2147483646 h 462"/>
                <a:gd name="T66" fmla="*/ 2147483646 w 1184"/>
                <a:gd name="T67" fmla="*/ 2147483646 h 462"/>
                <a:gd name="T68" fmla="*/ 2147483646 w 1184"/>
                <a:gd name="T69" fmla="*/ 2147483646 h 462"/>
                <a:gd name="T70" fmla="*/ 2147483646 w 1184"/>
                <a:gd name="T71" fmla="*/ 2147483646 h 462"/>
                <a:gd name="T72" fmla="*/ 2147483646 w 1184"/>
                <a:gd name="T73" fmla="*/ 2147483646 h 462"/>
                <a:gd name="T74" fmla="*/ 2147483646 w 1184"/>
                <a:gd name="T75" fmla="*/ 2147483646 h 462"/>
                <a:gd name="T76" fmla="*/ 2147483646 w 1184"/>
                <a:gd name="T77" fmla="*/ 2147483646 h 462"/>
                <a:gd name="T78" fmla="*/ 2147483646 w 1184"/>
                <a:gd name="T79" fmla="*/ 2147483646 h 462"/>
                <a:gd name="T80" fmla="*/ 2147483646 w 1184"/>
                <a:gd name="T81" fmla="*/ 2147483646 h 462"/>
                <a:gd name="T82" fmla="*/ 2147483646 w 1184"/>
                <a:gd name="T83" fmla="*/ 2147483646 h 462"/>
                <a:gd name="T84" fmla="*/ 2147483646 w 1184"/>
                <a:gd name="T85" fmla="*/ 2147483646 h 462"/>
                <a:gd name="T86" fmla="*/ 2147483646 w 1184"/>
                <a:gd name="T87" fmla="*/ 2147483646 h 462"/>
                <a:gd name="T88" fmla="*/ 2147483646 w 1184"/>
                <a:gd name="T89" fmla="*/ 2147483646 h 462"/>
                <a:gd name="T90" fmla="*/ 2147483646 w 1184"/>
                <a:gd name="T91" fmla="*/ 2147483646 h 462"/>
                <a:gd name="T92" fmla="*/ 2147483646 w 1184"/>
                <a:gd name="T93" fmla="*/ 2147483646 h 462"/>
                <a:gd name="T94" fmla="*/ 2147483646 w 1184"/>
                <a:gd name="T95" fmla="*/ 2147483646 h 462"/>
                <a:gd name="T96" fmla="*/ 2147483646 w 1184"/>
                <a:gd name="T97" fmla="*/ 2147483646 h 462"/>
                <a:gd name="T98" fmla="*/ 2147483646 w 1184"/>
                <a:gd name="T99" fmla="*/ 2147483646 h 462"/>
                <a:gd name="T100" fmla="*/ 2147483646 w 1184"/>
                <a:gd name="T101" fmla="*/ 2147483646 h 462"/>
                <a:gd name="T102" fmla="*/ 2147483646 w 1184"/>
                <a:gd name="T103" fmla="*/ 2147483646 h 462"/>
                <a:gd name="T104" fmla="*/ 2147483646 w 1184"/>
                <a:gd name="T105" fmla="*/ 2147483646 h 462"/>
                <a:gd name="T106" fmla="*/ 2147483646 w 1184"/>
                <a:gd name="T107" fmla="*/ 2147483646 h 462"/>
                <a:gd name="T108" fmla="*/ 2147483646 w 1184"/>
                <a:gd name="T109" fmla="*/ 2147483646 h 462"/>
                <a:gd name="T110" fmla="*/ 2147483646 w 1184"/>
                <a:gd name="T111" fmla="*/ 2147483646 h 462"/>
                <a:gd name="T112" fmla="*/ 2147483646 w 1184"/>
                <a:gd name="T113" fmla="*/ 2147483646 h 462"/>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1184" h="462">
                  <a:moveTo>
                    <a:pt x="17" y="70"/>
                  </a:moveTo>
                  <a:cubicBezTo>
                    <a:pt x="17" y="114"/>
                    <a:pt x="17" y="114"/>
                    <a:pt x="17" y="114"/>
                  </a:cubicBezTo>
                  <a:cubicBezTo>
                    <a:pt x="76" y="114"/>
                    <a:pt x="76" y="114"/>
                    <a:pt x="76" y="114"/>
                  </a:cubicBezTo>
                  <a:cubicBezTo>
                    <a:pt x="76" y="127"/>
                    <a:pt x="76" y="127"/>
                    <a:pt x="76" y="127"/>
                  </a:cubicBezTo>
                  <a:cubicBezTo>
                    <a:pt x="3" y="127"/>
                    <a:pt x="3" y="127"/>
                    <a:pt x="3" y="127"/>
                  </a:cubicBezTo>
                  <a:cubicBezTo>
                    <a:pt x="3" y="2"/>
                    <a:pt x="3" y="2"/>
                    <a:pt x="3" y="2"/>
                  </a:cubicBezTo>
                  <a:cubicBezTo>
                    <a:pt x="74" y="2"/>
                    <a:pt x="74" y="2"/>
                    <a:pt x="74" y="2"/>
                  </a:cubicBezTo>
                  <a:cubicBezTo>
                    <a:pt x="74" y="15"/>
                    <a:pt x="74" y="15"/>
                    <a:pt x="74" y="15"/>
                  </a:cubicBezTo>
                  <a:cubicBezTo>
                    <a:pt x="17" y="15"/>
                    <a:pt x="17" y="15"/>
                    <a:pt x="17" y="15"/>
                  </a:cubicBezTo>
                  <a:cubicBezTo>
                    <a:pt x="17" y="57"/>
                    <a:pt x="17" y="57"/>
                    <a:pt x="17" y="57"/>
                  </a:cubicBezTo>
                  <a:cubicBezTo>
                    <a:pt x="69" y="57"/>
                    <a:pt x="69" y="57"/>
                    <a:pt x="69" y="57"/>
                  </a:cubicBezTo>
                  <a:cubicBezTo>
                    <a:pt x="69" y="70"/>
                    <a:pt x="69" y="70"/>
                    <a:pt x="69" y="70"/>
                  </a:cubicBezTo>
                  <a:lnTo>
                    <a:pt x="17" y="70"/>
                  </a:lnTo>
                  <a:close/>
                  <a:moveTo>
                    <a:pt x="186" y="2"/>
                  </a:moveTo>
                  <a:cubicBezTo>
                    <a:pt x="172" y="2"/>
                    <a:pt x="172" y="2"/>
                    <a:pt x="172" y="2"/>
                  </a:cubicBezTo>
                  <a:cubicBezTo>
                    <a:pt x="172" y="97"/>
                    <a:pt x="172" y="97"/>
                    <a:pt x="172" y="97"/>
                  </a:cubicBezTo>
                  <a:cubicBezTo>
                    <a:pt x="119" y="2"/>
                    <a:pt x="119" y="2"/>
                    <a:pt x="119" y="2"/>
                  </a:cubicBezTo>
                  <a:cubicBezTo>
                    <a:pt x="106" y="2"/>
                    <a:pt x="106" y="2"/>
                    <a:pt x="106" y="2"/>
                  </a:cubicBezTo>
                  <a:cubicBezTo>
                    <a:pt x="106" y="127"/>
                    <a:pt x="106" y="127"/>
                    <a:pt x="106" y="127"/>
                  </a:cubicBezTo>
                  <a:cubicBezTo>
                    <a:pt x="120" y="127"/>
                    <a:pt x="120" y="127"/>
                    <a:pt x="120" y="127"/>
                  </a:cubicBezTo>
                  <a:cubicBezTo>
                    <a:pt x="120" y="31"/>
                    <a:pt x="120" y="31"/>
                    <a:pt x="120" y="31"/>
                  </a:cubicBezTo>
                  <a:cubicBezTo>
                    <a:pt x="174" y="127"/>
                    <a:pt x="174" y="127"/>
                    <a:pt x="174" y="127"/>
                  </a:cubicBezTo>
                  <a:cubicBezTo>
                    <a:pt x="186" y="127"/>
                    <a:pt x="186" y="127"/>
                    <a:pt x="186" y="127"/>
                  </a:cubicBezTo>
                  <a:lnTo>
                    <a:pt x="186" y="2"/>
                  </a:lnTo>
                  <a:close/>
                  <a:moveTo>
                    <a:pt x="262" y="78"/>
                  </a:moveTo>
                  <a:cubicBezTo>
                    <a:pt x="285" y="78"/>
                    <a:pt x="285" y="78"/>
                    <a:pt x="285" y="78"/>
                  </a:cubicBezTo>
                  <a:cubicBezTo>
                    <a:pt x="285" y="91"/>
                    <a:pt x="285" y="91"/>
                    <a:pt x="285" y="91"/>
                  </a:cubicBezTo>
                  <a:cubicBezTo>
                    <a:pt x="285" y="106"/>
                    <a:pt x="276" y="116"/>
                    <a:pt x="259" y="116"/>
                  </a:cubicBezTo>
                  <a:cubicBezTo>
                    <a:pt x="242" y="116"/>
                    <a:pt x="232" y="105"/>
                    <a:pt x="232" y="89"/>
                  </a:cubicBezTo>
                  <a:cubicBezTo>
                    <a:pt x="232" y="40"/>
                    <a:pt x="232" y="40"/>
                    <a:pt x="232" y="40"/>
                  </a:cubicBezTo>
                  <a:cubicBezTo>
                    <a:pt x="232" y="25"/>
                    <a:pt x="242" y="13"/>
                    <a:pt x="259" y="13"/>
                  </a:cubicBezTo>
                  <a:cubicBezTo>
                    <a:pt x="276" y="13"/>
                    <a:pt x="285" y="23"/>
                    <a:pt x="285" y="36"/>
                  </a:cubicBezTo>
                  <a:cubicBezTo>
                    <a:pt x="285" y="39"/>
                    <a:pt x="285" y="39"/>
                    <a:pt x="285" y="39"/>
                  </a:cubicBezTo>
                  <a:cubicBezTo>
                    <a:pt x="299" y="39"/>
                    <a:pt x="299" y="39"/>
                    <a:pt x="299" y="39"/>
                  </a:cubicBezTo>
                  <a:cubicBezTo>
                    <a:pt x="299" y="36"/>
                    <a:pt x="299" y="36"/>
                    <a:pt x="299" y="36"/>
                  </a:cubicBezTo>
                  <a:cubicBezTo>
                    <a:pt x="299" y="14"/>
                    <a:pt x="283" y="0"/>
                    <a:pt x="259" y="0"/>
                  </a:cubicBezTo>
                  <a:cubicBezTo>
                    <a:pt x="234" y="0"/>
                    <a:pt x="218" y="16"/>
                    <a:pt x="218" y="40"/>
                  </a:cubicBezTo>
                  <a:cubicBezTo>
                    <a:pt x="218" y="89"/>
                    <a:pt x="218" y="89"/>
                    <a:pt x="218" y="89"/>
                  </a:cubicBezTo>
                  <a:cubicBezTo>
                    <a:pt x="218" y="114"/>
                    <a:pt x="235" y="129"/>
                    <a:pt x="259" y="129"/>
                  </a:cubicBezTo>
                  <a:cubicBezTo>
                    <a:pt x="283" y="129"/>
                    <a:pt x="299" y="114"/>
                    <a:pt x="299" y="91"/>
                  </a:cubicBezTo>
                  <a:cubicBezTo>
                    <a:pt x="299" y="66"/>
                    <a:pt x="299" y="66"/>
                    <a:pt x="299" y="66"/>
                  </a:cubicBezTo>
                  <a:cubicBezTo>
                    <a:pt x="262" y="66"/>
                    <a:pt x="262" y="66"/>
                    <a:pt x="262" y="66"/>
                  </a:cubicBezTo>
                  <a:lnTo>
                    <a:pt x="262" y="78"/>
                  </a:lnTo>
                  <a:close/>
                  <a:moveTo>
                    <a:pt x="346" y="2"/>
                  </a:moveTo>
                  <a:cubicBezTo>
                    <a:pt x="331" y="2"/>
                    <a:pt x="331" y="2"/>
                    <a:pt x="331" y="2"/>
                  </a:cubicBezTo>
                  <a:cubicBezTo>
                    <a:pt x="331" y="127"/>
                    <a:pt x="331" y="127"/>
                    <a:pt x="331" y="127"/>
                  </a:cubicBezTo>
                  <a:cubicBezTo>
                    <a:pt x="346" y="127"/>
                    <a:pt x="346" y="127"/>
                    <a:pt x="346" y="127"/>
                  </a:cubicBezTo>
                  <a:lnTo>
                    <a:pt x="346" y="2"/>
                  </a:lnTo>
                  <a:close/>
                  <a:moveTo>
                    <a:pt x="463" y="2"/>
                  </a:moveTo>
                  <a:cubicBezTo>
                    <a:pt x="449" y="2"/>
                    <a:pt x="449" y="2"/>
                    <a:pt x="449" y="2"/>
                  </a:cubicBezTo>
                  <a:cubicBezTo>
                    <a:pt x="449" y="97"/>
                    <a:pt x="449" y="97"/>
                    <a:pt x="449" y="97"/>
                  </a:cubicBezTo>
                  <a:cubicBezTo>
                    <a:pt x="396" y="2"/>
                    <a:pt x="396" y="2"/>
                    <a:pt x="396" y="2"/>
                  </a:cubicBezTo>
                  <a:cubicBezTo>
                    <a:pt x="383" y="2"/>
                    <a:pt x="383" y="2"/>
                    <a:pt x="383" y="2"/>
                  </a:cubicBezTo>
                  <a:cubicBezTo>
                    <a:pt x="383" y="127"/>
                    <a:pt x="383" y="127"/>
                    <a:pt x="383" y="127"/>
                  </a:cubicBezTo>
                  <a:cubicBezTo>
                    <a:pt x="397" y="127"/>
                    <a:pt x="397" y="127"/>
                    <a:pt x="397" y="127"/>
                  </a:cubicBezTo>
                  <a:cubicBezTo>
                    <a:pt x="397" y="31"/>
                    <a:pt x="397" y="31"/>
                    <a:pt x="397" y="31"/>
                  </a:cubicBezTo>
                  <a:cubicBezTo>
                    <a:pt x="451" y="127"/>
                    <a:pt x="451" y="127"/>
                    <a:pt x="451" y="127"/>
                  </a:cubicBezTo>
                  <a:cubicBezTo>
                    <a:pt x="463" y="127"/>
                    <a:pt x="463" y="127"/>
                    <a:pt x="463" y="127"/>
                  </a:cubicBezTo>
                  <a:lnTo>
                    <a:pt x="463" y="2"/>
                  </a:lnTo>
                  <a:close/>
                  <a:moveTo>
                    <a:pt x="564" y="70"/>
                  </a:moveTo>
                  <a:cubicBezTo>
                    <a:pt x="564" y="57"/>
                    <a:pt x="564" y="57"/>
                    <a:pt x="564" y="57"/>
                  </a:cubicBezTo>
                  <a:cubicBezTo>
                    <a:pt x="512" y="57"/>
                    <a:pt x="512" y="57"/>
                    <a:pt x="512" y="57"/>
                  </a:cubicBezTo>
                  <a:cubicBezTo>
                    <a:pt x="512" y="15"/>
                    <a:pt x="512" y="15"/>
                    <a:pt x="512" y="15"/>
                  </a:cubicBezTo>
                  <a:cubicBezTo>
                    <a:pt x="569" y="15"/>
                    <a:pt x="569" y="15"/>
                    <a:pt x="569" y="15"/>
                  </a:cubicBezTo>
                  <a:cubicBezTo>
                    <a:pt x="569" y="2"/>
                    <a:pt x="569" y="2"/>
                    <a:pt x="569" y="2"/>
                  </a:cubicBezTo>
                  <a:cubicBezTo>
                    <a:pt x="498" y="2"/>
                    <a:pt x="498" y="2"/>
                    <a:pt x="498" y="2"/>
                  </a:cubicBezTo>
                  <a:cubicBezTo>
                    <a:pt x="498" y="127"/>
                    <a:pt x="498" y="127"/>
                    <a:pt x="498" y="127"/>
                  </a:cubicBezTo>
                  <a:cubicBezTo>
                    <a:pt x="571" y="127"/>
                    <a:pt x="571" y="127"/>
                    <a:pt x="571" y="127"/>
                  </a:cubicBezTo>
                  <a:cubicBezTo>
                    <a:pt x="571" y="114"/>
                    <a:pt x="571" y="114"/>
                    <a:pt x="571" y="114"/>
                  </a:cubicBezTo>
                  <a:cubicBezTo>
                    <a:pt x="512" y="114"/>
                    <a:pt x="512" y="114"/>
                    <a:pt x="512" y="114"/>
                  </a:cubicBezTo>
                  <a:cubicBezTo>
                    <a:pt x="512" y="70"/>
                    <a:pt x="512" y="70"/>
                    <a:pt x="512" y="70"/>
                  </a:cubicBezTo>
                  <a:lnTo>
                    <a:pt x="564" y="70"/>
                  </a:lnTo>
                  <a:close/>
                  <a:moveTo>
                    <a:pt x="664" y="70"/>
                  </a:moveTo>
                  <a:cubicBezTo>
                    <a:pt x="664" y="57"/>
                    <a:pt x="664" y="57"/>
                    <a:pt x="664" y="57"/>
                  </a:cubicBezTo>
                  <a:cubicBezTo>
                    <a:pt x="612" y="57"/>
                    <a:pt x="612" y="57"/>
                    <a:pt x="612" y="57"/>
                  </a:cubicBezTo>
                  <a:cubicBezTo>
                    <a:pt x="612" y="15"/>
                    <a:pt x="612" y="15"/>
                    <a:pt x="612" y="15"/>
                  </a:cubicBezTo>
                  <a:cubicBezTo>
                    <a:pt x="669" y="15"/>
                    <a:pt x="669" y="15"/>
                    <a:pt x="669" y="15"/>
                  </a:cubicBezTo>
                  <a:cubicBezTo>
                    <a:pt x="669" y="2"/>
                    <a:pt x="669" y="2"/>
                    <a:pt x="669" y="2"/>
                  </a:cubicBezTo>
                  <a:cubicBezTo>
                    <a:pt x="597" y="2"/>
                    <a:pt x="597" y="2"/>
                    <a:pt x="597" y="2"/>
                  </a:cubicBezTo>
                  <a:cubicBezTo>
                    <a:pt x="597" y="127"/>
                    <a:pt x="597" y="127"/>
                    <a:pt x="597" y="127"/>
                  </a:cubicBezTo>
                  <a:cubicBezTo>
                    <a:pt x="670" y="127"/>
                    <a:pt x="670" y="127"/>
                    <a:pt x="670" y="127"/>
                  </a:cubicBezTo>
                  <a:cubicBezTo>
                    <a:pt x="670" y="114"/>
                    <a:pt x="670" y="114"/>
                    <a:pt x="670" y="114"/>
                  </a:cubicBezTo>
                  <a:cubicBezTo>
                    <a:pt x="612" y="114"/>
                    <a:pt x="612" y="114"/>
                    <a:pt x="612" y="114"/>
                  </a:cubicBezTo>
                  <a:cubicBezTo>
                    <a:pt x="612" y="70"/>
                    <a:pt x="612" y="70"/>
                    <a:pt x="612" y="70"/>
                  </a:cubicBezTo>
                  <a:lnTo>
                    <a:pt x="664" y="70"/>
                  </a:lnTo>
                  <a:close/>
                  <a:moveTo>
                    <a:pt x="779" y="127"/>
                  </a:moveTo>
                  <a:cubicBezTo>
                    <a:pt x="756" y="74"/>
                    <a:pt x="756" y="74"/>
                    <a:pt x="756" y="74"/>
                  </a:cubicBezTo>
                  <a:cubicBezTo>
                    <a:pt x="770" y="69"/>
                    <a:pt x="779" y="56"/>
                    <a:pt x="779" y="39"/>
                  </a:cubicBezTo>
                  <a:cubicBezTo>
                    <a:pt x="779" y="17"/>
                    <a:pt x="761" y="2"/>
                    <a:pt x="737" y="2"/>
                  </a:cubicBezTo>
                  <a:cubicBezTo>
                    <a:pt x="699" y="2"/>
                    <a:pt x="699" y="2"/>
                    <a:pt x="699" y="2"/>
                  </a:cubicBezTo>
                  <a:cubicBezTo>
                    <a:pt x="699" y="127"/>
                    <a:pt x="699" y="127"/>
                    <a:pt x="699" y="127"/>
                  </a:cubicBezTo>
                  <a:cubicBezTo>
                    <a:pt x="713" y="127"/>
                    <a:pt x="713" y="127"/>
                    <a:pt x="713" y="127"/>
                  </a:cubicBezTo>
                  <a:cubicBezTo>
                    <a:pt x="713" y="78"/>
                    <a:pt x="713" y="78"/>
                    <a:pt x="713" y="78"/>
                  </a:cubicBezTo>
                  <a:cubicBezTo>
                    <a:pt x="736" y="78"/>
                    <a:pt x="736" y="78"/>
                    <a:pt x="736" y="78"/>
                  </a:cubicBezTo>
                  <a:cubicBezTo>
                    <a:pt x="738" y="78"/>
                    <a:pt x="740" y="78"/>
                    <a:pt x="742" y="78"/>
                  </a:cubicBezTo>
                  <a:cubicBezTo>
                    <a:pt x="763" y="127"/>
                    <a:pt x="763" y="127"/>
                    <a:pt x="763" y="127"/>
                  </a:cubicBezTo>
                  <a:lnTo>
                    <a:pt x="779" y="127"/>
                  </a:lnTo>
                  <a:close/>
                  <a:moveTo>
                    <a:pt x="736" y="15"/>
                  </a:moveTo>
                  <a:cubicBezTo>
                    <a:pt x="753" y="15"/>
                    <a:pt x="764" y="25"/>
                    <a:pt x="764" y="40"/>
                  </a:cubicBezTo>
                  <a:cubicBezTo>
                    <a:pt x="764" y="55"/>
                    <a:pt x="753" y="65"/>
                    <a:pt x="736" y="65"/>
                  </a:cubicBezTo>
                  <a:cubicBezTo>
                    <a:pt x="713" y="65"/>
                    <a:pt x="713" y="65"/>
                    <a:pt x="713" y="65"/>
                  </a:cubicBezTo>
                  <a:cubicBezTo>
                    <a:pt x="713" y="15"/>
                    <a:pt x="713" y="15"/>
                    <a:pt x="713" y="15"/>
                  </a:cubicBezTo>
                  <a:lnTo>
                    <a:pt x="736" y="15"/>
                  </a:lnTo>
                  <a:close/>
                  <a:moveTo>
                    <a:pt x="881" y="38"/>
                  </a:moveTo>
                  <a:cubicBezTo>
                    <a:pt x="881" y="35"/>
                    <a:pt x="881" y="35"/>
                    <a:pt x="881" y="35"/>
                  </a:cubicBezTo>
                  <a:cubicBezTo>
                    <a:pt x="881" y="14"/>
                    <a:pt x="865" y="0"/>
                    <a:pt x="842" y="0"/>
                  </a:cubicBezTo>
                  <a:cubicBezTo>
                    <a:pt x="819" y="0"/>
                    <a:pt x="804" y="14"/>
                    <a:pt x="804" y="32"/>
                  </a:cubicBezTo>
                  <a:cubicBezTo>
                    <a:pt x="804" y="49"/>
                    <a:pt x="816" y="58"/>
                    <a:pt x="830" y="64"/>
                  </a:cubicBezTo>
                  <a:cubicBezTo>
                    <a:pt x="847" y="71"/>
                    <a:pt x="847" y="71"/>
                    <a:pt x="847" y="71"/>
                  </a:cubicBezTo>
                  <a:cubicBezTo>
                    <a:pt x="859" y="76"/>
                    <a:pt x="869" y="81"/>
                    <a:pt x="869" y="94"/>
                  </a:cubicBezTo>
                  <a:cubicBezTo>
                    <a:pt x="869" y="107"/>
                    <a:pt x="859" y="117"/>
                    <a:pt x="842" y="117"/>
                  </a:cubicBezTo>
                  <a:cubicBezTo>
                    <a:pt x="825" y="117"/>
                    <a:pt x="816" y="107"/>
                    <a:pt x="816" y="95"/>
                  </a:cubicBezTo>
                  <a:cubicBezTo>
                    <a:pt x="816" y="91"/>
                    <a:pt x="816" y="91"/>
                    <a:pt x="816" y="91"/>
                  </a:cubicBezTo>
                  <a:cubicBezTo>
                    <a:pt x="802" y="91"/>
                    <a:pt x="802" y="91"/>
                    <a:pt x="802" y="91"/>
                  </a:cubicBezTo>
                  <a:cubicBezTo>
                    <a:pt x="802" y="94"/>
                    <a:pt x="802" y="94"/>
                    <a:pt x="802" y="94"/>
                  </a:cubicBezTo>
                  <a:cubicBezTo>
                    <a:pt x="802" y="115"/>
                    <a:pt x="818" y="129"/>
                    <a:pt x="842" y="129"/>
                  </a:cubicBezTo>
                  <a:cubicBezTo>
                    <a:pt x="866" y="129"/>
                    <a:pt x="883" y="115"/>
                    <a:pt x="883" y="93"/>
                  </a:cubicBezTo>
                  <a:cubicBezTo>
                    <a:pt x="883" y="71"/>
                    <a:pt x="867" y="64"/>
                    <a:pt x="853" y="58"/>
                  </a:cubicBezTo>
                  <a:cubicBezTo>
                    <a:pt x="832" y="50"/>
                    <a:pt x="832" y="50"/>
                    <a:pt x="832" y="50"/>
                  </a:cubicBezTo>
                  <a:cubicBezTo>
                    <a:pt x="824" y="46"/>
                    <a:pt x="818" y="40"/>
                    <a:pt x="818" y="31"/>
                  </a:cubicBezTo>
                  <a:cubicBezTo>
                    <a:pt x="818" y="20"/>
                    <a:pt x="827" y="13"/>
                    <a:pt x="842" y="13"/>
                  </a:cubicBezTo>
                  <a:cubicBezTo>
                    <a:pt x="858" y="13"/>
                    <a:pt x="867" y="22"/>
                    <a:pt x="867" y="35"/>
                  </a:cubicBezTo>
                  <a:cubicBezTo>
                    <a:pt x="867" y="38"/>
                    <a:pt x="867" y="38"/>
                    <a:pt x="867" y="38"/>
                  </a:cubicBezTo>
                  <a:lnTo>
                    <a:pt x="881" y="38"/>
                  </a:lnTo>
                  <a:close/>
                  <a:moveTo>
                    <a:pt x="1039" y="56"/>
                  </a:moveTo>
                  <a:cubicBezTo>
                    <a:pt x="990" y="56"/>
                    <a:pt x="990" y="56"/>
                    <a:pt x="990" y="56"/>
                  </a:cubicBezTo>
                  <a:cubicBezTo>
                    <a:pt x="972" y="56"/>
                    <a:pt x="965" y="47"/>
                    <a:pt x="965" y="34"/>
                  </a:cubicBezTo>
                  <a:cubicBezTo>
                    <a:pt x="965" y="22"/>
                    <a:pt x="973" y="13"/>
                    <a:pt x="987" y="13"/>
                  </a:cubicBezTo>
                  <a:cubicBezTo>
                    <a:pt x="1001" y="13"/>
                    <a:pt x="1008" y="22"/>
                    <a:pt x="1008" y="34"/>
                  </a:cubicBezTo>
                  <a:cubicBezTo>
                    <a:pt x="1008" y="37"/>
                    <a:pt x="1008" y="37"/>
                    <a:pt x="1008" y="37"/>
                  </a:cubicBezTo>
                  <a:cubicBezTo>
                    <a:pt x="1022" y="37"/>
                    <a:pt x="1022" y="37"/>
                    <a:pt x="1022" y="37"/>
                  </a:cubicBezTo>
                  <a:cubicBezTo>
                    <a:pt x="1022" y="34"/>
                    <a:pt x="1022" y="34"/>
                    <a:pt x="1022" y="34"/>
                  </a:cubicBezTo>
                  <a:cubicBezTo>
                    <a:pt x="1022" y="14"/>
                    <a:pt x="1008" y="0"/>
                    <a:pt x="987" y="0"/>
                  </a:cubicBezTo>
                  <a:cubicBezTo>
                    <a:pt x="965" y="0"/>
                    <a:pt x="951" y="14"/>
                    <a:pt x="951" y="33"/>
                  </a:cubicBezTo>
                  <a:cubicBezTo>
                    <a:pt x="951" y="46"/>
                    <a:pt x="956" y="56"/>
                    <a:pt x="968" y="62"/>
                  </a:cubicBezTo>
                  <a:cubicBezTo>
                    <a:pt x="954" y="67"/>
                    <a:pt x="946" y="78"/>
                    <a:pt x="946" y="93"/>
                  </a:cubicBezTo>
                  <a:cubicBezTo>
                    <a:pt x="946" y="115"/>
                    <a:pt x="963" y="129"/>
                    <a:pt x="987" y="129"/>
                  </a:cubicBezTo>
                  <a:cubicBezTo>
                    <a:pt x="1011" y="129"/>
                    <a:pt x="1027" y="114"/>
                    <a:pt x="1027" y="91"/>
                  </a:cubicBezTo>
                  <a:cubicBezTo>
                    <a:pt x="1027" y="68"/>
                    <a:pt x="1027" y="68"/>
                    <a:pt x="1027" y="68"/>
                  </a:cubicBezTo>
                  <a:cubicBezTo>
                    <a:pt x="1039" y="68"/>
                    <a:pt x="1039" y="68"/>
                    <a:pt x="1039" y="68"/>
                  </a:cubicBezTo>
                  <a:lnTo>
                    <a:pt x="1039" y="56"/>
                  </a:lnTo>
                  <a:close/>
                  <a:moveTo>
                    <a:pt x="1013" y="91"/>
                  </a:moveTo>
                  <a:cubicBezTo>
                    <a:pt x="1013" y="106"/>
                    <a:pt x="1004" y="117"/>
                    <a:pt x="987" y="117"/>
                  </a:cubicBezTo>
                  <a:cubicBezTo>
                    <a:pt x="970" y="117"/>
                    <a:pt x="961" y="107"/>
                    <a:pt x="961" y="92"/>
                  </a:cubicBezTo>
                  <a:cubicBezTo>
                    <a:pt x="961" y="80"/>
                    <a:pt x="969" y="68"/>
                    <a:pt x="989" y="68"/>
                  </a:cubicBezTo>
                  <a:cubicBezTo>
                    <a:pt x="1013" y="68"/>
                    <a:pt x="1013" y="68"/>
                    <a:pt x="1013" y="68"/>
                  </a:cubicBezTo>
                  <a:cubicBezTo>
                    <a:pt x="1013" y="91"/>
                    <a:pt x="1013" y="91"/>
                    <a:pt x="1013" y="91"/>
                  </a:cubicBezTo>
                  <a:moveTo>
                    <a:pt x="44" y="269"/>
                  </a:moveTo>
                  <a:cubicBezTo>
                    <a:pt x="67" y="269"/>
                    <a:pt x="67" y="269"/>
                    <a:pt x="67" y="269"/>
                  </a:cubicBezTo>
                  <a:cubicBezTo>
                    <a:pt x="67" y="283"/>
                    <a:pt x="67" y="283"/>
                    <a:pt x="67" y="283"/>
                  </a:cubicBezTo>
                  <a:cubicBezTo>
                    <a:pt x="67" y="297"/>
                    <a:pt x="58" y="307"/>
                    <a:pt x="41" y="307"/>
                  </a:cubicBezTo>
                  <a:cubicBezTo>
                    <a:pt x="24" y="307"/>
                    <a:pt x="14" y="296"/>
                    <a:pt x="14" y="281"/>
                  </a:cubicBezTo>
                  <a:cubicBezTo>
                    <a:pt x="14" y="231"/>
                    <a:pt x="14" y="231"/>
                    <a:pt x="14" y="231"/>
                  </a:cubicBezTo>
                  <a:cubicBezTo>
                    <a:pt x="14" y="216"/>
                    <a:pt x="24" y="205"/>
                    <a:pt x="41" y="205"/>
                  </a:cubicBezTo>
                  <a:cubicBezTo>
                    <a:pt x="57" y="205"/>
                    <a:pt x="67" y="214"/>
                    <a:pt x="67" y="227"/>
                  </a:cubicBezTo>
                  <a:cubicBezTo>
                    <a:pt x="67" y="230"/>
                    <a:pt x="67" y="230"/>
                    <a:pt x="67" y="230"/>
                  </a:cubicBezTo>
                  <a:cubicBezTo>
                    <a:pt x="81" y="230"/>
                    <a:pt x="81" y="230"/>
                    <a:pt x="81" y="230"/>
                  </a:cubicBezTo>
                  <a:cubicBezTo>
                    <a:pt x="81" y="228"/>
                    <a:pt x="81" y="228"/>
                    <a:pt x="81" y="228"/>
                  </a:cubicBezTo>
                  <a:cubicBezTo>
                    <a:pt x="81" y="205"/>
                    <a:pt x="64" y="192"/>
                    <a:pt x="41" y="192"/>
                  </a:cubicBezTo>
                  <a:cubicBezTo>
                    <a:pt x="16" y="192"/>
                    <a:pt x="0" y="207"/>
                    <a:pt x="0" y="232"/>
                  </a:cubicBezTo>
                  <a:cubicBezTo>
                    <a:pt x="0" y="280"/>
                    <a:pt x="0" y="280"/>
                    <a:pt x="0" y="280"/>
                  </a:cubicBezTo>
                  <a:cubicBezTo>
                    <a:pt x="0" y="305"/>
                    <a:pt x="16" y="320"/>
                    <a:pt x="41" y="320"/>
                  </a:cubicBezTo>
                  <a:cubicBezTo>
                    <a:pt x="64" y="320"/>
                    <a:pt x="81" y="306"/>
                    <a:pt x="81" y="282"/>
                  </a:cubicBezTo>
                  <a:cubicBezTo>
                    <a:pt x="81" y="257"/>
                    <a:pt x="81" y="257"/>
                    <a:pt x="81" y="257"/>
                  </a:cubicBezTo>
                  <a:cubicBezTo>
                    <a:pt x="44" y="257"/>
                    <a:pt x="44" y="257"/>
                    <a:pt x="44" y="257"/>
                  </a:cubicBezTo>
                  <a:lnTo>
                    <a:pt x="44" y="269"/>
                  </a:lnTo>
                  <a:close/>
                  <a:moveTo>
                    <a:pt x="174" y="261"/>
                  </a:moveTo>
                  <a:cubicBezTo>
                    <a:pt x="174" y="248"/>
                    <a:pt x="174" y="248"/>
                    <a:pt x="174" y="248"/>
                  </a:cubicBezTo>
                  <a:cubicBezTo>
                    <a:pt x="122" y="248"/>
                    <a:pt x="122" y="248"/>
                    <a:pt x="122" y="248"/>
                  </a:cubicBezTo>
                  <a:cubicBezTo>
                    <a:pt x="122" y="207"/>
                    <a:pt x="122" y="207"/>
                    <a:pt x="122" y="207"/>
                  </a:cubicBezTo>
                  <a:cubicBezTo>
                    <a:pt x="179" y="207"/>
                    <a:pt x="179" y="207"/>
                    <a:pt x="179" y="207"/>
                  </a:cubicBezTo>
                  <a:cubicBezTo>
                    <a:pt x="179" y="194"/>
                    <a:pt x="179" y="194"/>
                    <a:pt x="179" y="194"/>
                  </a:cubicBezTo>
                  <a:cubicBezTo>
                    <a:pt x="108" y="194"/>
                    <a:pt x="108" y="194"/>
                    <a:pt x="108" y="194"/>
                  </a:cubicBezTo>
                  <a:cubicBezTo>
                    <a:pt x="108" y="318"/>
                    <a:pt x="108" y="318"/>
                    <a:pt x="108" y="318"/>
                  </a:cubicBezTo>
                  <a:cubicBezTo>
                    <a:pt x="180" y="318"/>
                    <a:pt x="180" y="318"/>
                    <a:pt x="180" y="318"/>
                  </a:cubicBezTo>
                  <a:cubicBezTo>
                    <a:pt x="180" y="305"/>
                    <a:pt x="180" y="305"/>
                    <a:pt x="180" y="305"/>
                  </a:cubicBezTo>
                  <a:cubicBezTo>
                    <a:pt x="122" y="305"/>
                    <a:pt x="122" y="305"/>
                    <a:pt x="122" y="305"/>
                  </a:cubicBezTo>
                  <a:cubicBezTo>
                    <a:pt x="122" y="261"/>
                    <a:pt x="122" y="261"/>
                    <a:pt x="122" y="261"/>
                  </a:cubicBezTo>
                  <a:lnTo>
                    <a:pt x="174" y="261"/>
                  </a:lnTo>
                  <a:close/>
                  <a:moveTo>
                    <a:pt x="284" y="232"/>
                  </a:moveTo>
                  <a:cubicBezTo>
                    <a:pt x="284" y="207"/>
                    <a:pt x="267" y="192"/>
                    <a:pt x="243" y="192"/>
                  </a:cubicBezTo>
                  <a:cubicBezTo>
                    <a:pt x="218" y="192"/>
                    <a:pt x="202" y="207"/>
                    <a:pt x="202" y="232"/>
                  </a:cubicBezTo>
                  <a:cubicBezTo>
                    <a:pt x="202" y="280"/>
                    <a:pt x="202" y="280"/>
                    <a:pt x="202" y="280"/>
                  </a:cubicBezTo>
                  <a:cubicBezTo>
                    <a:pt x="202" y="305"/>
                    <a:pt x="218" y="320"/>
                    <a:pt x="243" y="320"/>
                  </a:cubicBezTo>
                  <a:cubicBezTo>
                    <a:pt x="267" y="320"/>
                    <a:pt x="284" y="305"/>
                    <a:pt x="284" y="280"/>
                  </a:cubicBezTo>
                  <a:lnTo>
                    <a:pt x="284" y="232"/>
                  </a:lnTo>
                  <a:close/>
                  <a:moveTo>
                    <a:pt x="216" y="231"/>
                  </a:moveTo>
                  <a:cubicBezTo>
                    <a:pt x="216" y="216"/>
                    <a:pt x="226" y="205"/>
                    <a:pt x="243" y="205"/>
                  </a:cubicBezTo>
                  <a:cubicBezTo>
                    <a:pt x="260" y="205"/>
                    <a:pt x="269" y="216"/>
                    <a:pt x="269" y="231"/>
                  </a:cubicBezTo>
                  <a:cubicBezTo>
                    <a:pt x="269" y="281"/>
                    <a:pt x="269" y="281"/>
                    <a:pt x="269" y="281"/>
                  </a:cubicBezTo>
                  <a:cubicBezTo>
                    <a:pt x="269" y="296"/>
                    <a:pt x="260" y="307"/>
                    <a:pt x="243" y="307"/>
                  </a:cubicBezTo>
                  <a:cubicBezTo>
                    <a:pt x="226" y="307"/>
                    <a:pt x="216" y="296"/>
                    <a:pt x="216" y="281"/>
                  </a:cubicBezTo>
                  <a:lnTo>
                    <a:pt x="216" y="231"/>
                  </a:lnTo>
                  <a:close/>
                  <a:moveTo>
                    <a:pt x="388" y="229"/>
                  </a:moveTo>
                  <a:cubicBezTo>
                    <a:pt x="388" y="227"/>
                    <a:pt x="388" y="227"/>
                    <a:pt x="388" y="227"/>
                  </a:cubicBezTo>
                  <a:cubicBezTo>
                    <a:pt x="388" y="205"/>
                    <a:pt x="372" y="192"/>
                    <a:pt x="349" y="192"/>
                  </a:cubicBezTo>
                  <a:cubicBezTo>
                    <a:pt x="327" y="192"/>
                    <a:pt x="311" y="205"/>
                    <a:pt x="311" y="224"/>
                  </a:cubicBezTo>
                  <a:cubicBezTo>
                    <a:pt x="311" y="240"/>
                    <a:pt x="323" y="250"/>
                    <a:pt x="337" y="255"/>
                  </a:cubicBezTo>
                  <a:cubicBezTo>
                    <a:pt x="355" y="262"/>
                    <a:pt x="355" y="262"/>
                    <a:pt x="355" y="262"/>
                  </a:cubicBezTo>
                  <a:cubicBezTo>
                    <a:pt x="366" y="267"/>
                    <a:pt x="376" y="272"/>
                    <a:pt x="376" y="286"/>
                  </a:cubicBezTo>
                  <a:cubicBezTo>
                    <a:pt x="376" y="298"/>
                    <a:pt x="366" y="308"/>
                    <a:pt x="349" y="308"/>
                  </a:cubicBezTo>
                  <a:cubicBezTo>
                    <a:pt x="333" y="308"/>
                    <a:pt x="323" y="299"/>
                    <a:pt x="323" y="286"/>
                  </a:cubicBezTo>
                  <a:cubicBezTo>
                    <a:pt x="323" y="282"/>
                    <a:pt x="323" y="282"/>
                    <a:pt x="323" y="282"/>
                  </a:cubicBezTo>
                  <a:cubicBezTo>
                    <a:pt x="309" y="282"/>
                    <a:pt x="309" y="282"/>
                    <a:pt x="309" y="282"/>
                  </a:cubicBezTo>
                  <a:cubicBezTo>
                    <a:pt x="309" y="285"/>
                    <a:pt x="309" y="285"/>
                    <a:pt x="309" y="285"/>
                  </a:cubicBezTo>
                  <a:cubicBezTo>
                    <a:pt x="309" y="307"/>
                    <a:pt x="326" y="320"/>
                    <a:pt x="350" y="320"/>
                  </a:cubicBezTo>
                  <a:cubicBezTo>
                    <a:pt x="374" y="320"/>
                    <a:pt x="390" y="306"/>
                    <a:pt x="390" y="284"/>
                  </a:cubicBezTo>
                  <a:cubicBezTo>
                    <a:pt x="390" y="262"/>
                    <a:pt x="374" y="255"/>
                    <a:pt x="360" y="249"/>
                  </a:cubicBezTo>
                  <a:cubicBezTo>
                    <a:pt x="340" y="241"/>
                    <a:pt x="340" y="241"/>
                    <a:pt x="340" y="241"/>
                  </a:cubicBezTo>
                  <a:cubicBezTo>
                    <a:pt x="331" y="238"/>
                    <a:pt x="325" y="231"/>
                    <a:pt x="325" y="223"/>
                  </a:cubicBezTo>
                  <a:cubicBezTo>
                    <a:pt x="325" y="212"/>
                    <a:pt x="334" y="204"/>
                    <a:pt x="349" y="204"/>
                  </a:cubicBezTo>
                  <a:cubicBezTo>
                    <a:pt x="365" y="204"/>
                    <a:pt x="374" y="214"/>
                    <a:pt x="374" y="226"/>
                  </a:cubicBezTo>
                  <a:cubicBezTo>
                    <a:pt x="374" y="229"/>
                    <a:pt x="374" y="229"/>
                    <a:pt x="374" y="229"/>
                  </a:cubicBezTo>
                  <a:lnTo>
                    <a:pt x="388" y="229"/>
                  </a:lnTo>
                  <a:close/>
                  <a:moveTo>
                    <a:pt x="481" y="278"/>
                  </a:moveTo>
                  <a:cubicBezTo>
                    <a:pt x="481" y="283"/>
                    <a:pt x="481" y="283"/>
                    <a:pt x="481" y="283"/>
                  </a:cubicBezTo>
                  <a:cubicBezTo>
                    <a:pt x="481" y="297"/>
                    <a:pt x="472" y="307"/>
                    <a:pt x="455" y="307"/>
                  </a:cubicBezTo>
                  <a:cubicBezTo>
                    <a:pt x="438" y="307"/>
                    <a:pt x="428" y="296"/>
                    <a:pt x="428" y="281"/>
                  </a:cubicBezTo>
                  <a:cubicBezTo>
                    <a:pt x="428" y="231"/>
                    <a:pt x="428" y="231"/>
                    <a:pt x="428" y="231"/>
                  </a:cubicBezTo>
                  <a:cubicBezTo>
                    <a:pt x="428" y="216"/>
                    <a:pt x="438" y="205"/>
                    <a:pt x="455" y="205"/>
                  </a:cubicBezTo>
                  <a:cubicBezTo>
                    <a:pt x="472" y="205"/>
                    <a:pt x="481" y="215"/>
                    <a:pt x="481" y="229"/>
                  </a:cubicBezTo>
                  <a:cubicBezTo>
                    <a:pt x="481" y="232"/>
                    <a:pt x="481" y="232"/>
                    <a:pt x="481" y="232"/>
                  </a:cubicBezTo>
                  <a:cubicBezTo>
                    <a:pt x="495" y="232"/>
                    <a:pt x="495" y="232"/>
                    <a:pt x="495" y="232"/>
                  </a:cubicBezTo>
                  <a:cubicBezTo>
                    <a:pt x="495" y="229"/>
                    <a:pt x="495" y="229"/>
                    <a:pt x="495" y="229"/>
                  </a:cubicBezTo>
                  <a:cubicBezTo>
                    <a:pt x="495" y="206"/>
                    <a:pt x="479" y="192"/>
                    <a:pt x="455" y="192"/>
                  </a:cubicBezTo>
                  <a:cubicBezTo>
                    <a:pt x="430" y="192"/>
                    <a:pt x="414" y="207"/>
                    <a:pt x="414" y="232"/>
                  </a:cubicBezTo>
                  <a:cubicBezTo>
                    <a:pt x="414" y="280"/>
                    <a:pt x="414" y="280"/>
                    <a:pt x="414" y="280"/>
                  </a:cubicBezTo>
                  <a:cubicBezTo>
                    <a:pt x="414" y="305"/>
                    <a:pt x="431" y="320"/>
                    <a:pt x="455" y="320"/>
                  </a:cubicBezTo>
                  <a:cubicBezTo>
                    <a:pt x="479" y="320"/>
                    <a:pt x="495" y="306"/>
                    <a:pt x="495" y="282"/>
                  </a:cubicBezTo>
                  <a:cubicBezTo>
                    <a:pt x="495" y="278"/>
                    <a:pt x="495" y="278"/>
                    <a:pt x="495" y="278"/>
                  </a:cubicBezTo>
                  <a:lnTo>
                    <a:pt x="481" y="278"/>
                  </a:lnTo>
                  <a:close/>
                  <a:moveTo>
                    <a:pt x="539" y="194"/>
                  </a:moveTo>
                  <a:cubicBezTo>
                    <a:pt x="525" y="194"/>
                    <a:pt x="525" y="194"/>
                    <a:pt x="525" y="194"/>
                  </a:cubicBezTo>
                  <a:cubicBezTo>
                    <a:pt x="525" y="318"/>
                    <a:pt x="525" y="318"/>
                    <a:pt x="525" y="318"/>
                  </a:cubicBezTo>
                  <a:cubicBezTo>
                    <a:pt x="539" y="318"/>
                    <a:pt x="539" y="318"/>
                    <a:pt x="539" y="318"/>
                  </a:cubicBezTo>
                  <a:lnTo>
                    <a:pt x="539" y="194"/>
                  </a:lnTo>
                  <a:close/>
                  <a:moveTo>
                    <a:pt x="641" y="261"/>
                  </a:moveTo>
                  <a:cubicBezTo>
                    <a:pt x="641" y="248"/>
                    <a:pt x="641" y="248"/>
                    <a:pt x="641" y="248"/>
                  </a:cubicBezTo>
                  <a:cubicBezTo>
                    <a:pt x="589" y="248"/>
                    <a:pt x="589" y="248"/>
                    <a:pt x="589" y="248"/>
                  </a:cubicBezTo>
                  <a:cubicBezTo>
                    <a:pt x="589" y="207"/>
                    <a:pt x="589" y="207"/>
                    <a:pt x="589" y="207"/>
                  </a:cubicBezTo>
                  <a:cubicBezTo>
                    <a:pt x="646" y="207"/>
                    <a:pt x="646" y="207"/>
                    <a:pt x="646" y="207"/>
                  </a:cubicBezTo>
                  <a:cubicBezTo>
                    <a:pt x="646" y="194"/>
                    <a:pt x="646" y="194"/>
                    <a:pt x="646" y="194"/>
                  </a:cubicBezTo>
                  <a:cubicBezTo>
                    <a:pt x="574" y="194"/>
                    <a:pt x="574" y="194"/>
                    <a:pt x="574" y="194"/>
                  </a:cubicBezTo>
                  <a:cubicBezTo>
                    <a:pt x="574" y="318"/>
                    <a:pt x="574" y="318"/>
                    <a:pt x="574" y="318"/>
                  </a:cubicBezTo>
                  <a:cubicBezTo>
                    <a:pt x="647" y="318"/>
                    <a:pt x="647" y="318"/>
                    <a:pt x="647" y="318"/>
                  </a:cubicBezTo>
                  <a:cubicBezTo>
                    <a:pt x="647" y="305"/>
                    <a:pt x="647" y="305"/>
                    <a:pt x="647" y="305"/>
                  </a:cubicBezTo>
                  <a:cubicBezTo>
                    <a:pt x="589" y="305"/>
                    <a:pt x="589" y="305"/>
                    <a:pt x="589" y="305"/>
                  </a:cubicBezTo>
                  <a:cubicBezTo>
                    <a:pt x="589" y="261"/>
                    <a:pt x="589" y="261"/>
                    <a:pt x="589" y="261"/>
                  </a:cubicBezTo>
                  <a:lnTo>
                    <a:pt x="641" y="261"/>
                  </a:lnTo>
                  <a:close/>
                  <a:moveTo>
                    <a:pt x="755" y="194"/>
                  </a:moveTo>
                  <a:cubicBezTo>
                    <a:pt x="742" y="194"/>
                    <a:pt x="742" y="194"/>
                    <a:pt x="742" y="194"/>
                  </a:cubicBezTo>
                  <a:cubicBezTo>
                    <a:pt x="742" y="289"/>
                    <a:pt x="742" y="289"/>
                    <a:pt x="742" y="289"/>
                  </a:cubicBezTo>
                  <a:cubicBezTo>
                    <a:pt x="689" y="194"/>
                    <a:pt x="689" y="194"/>
                    <a:pt x="689" y="194"/>
                  </a:cubicBezTo>
                  <a:cubicBezTo>
                    <a:pt x="676" y="194"/>
                    <a:pt x="676" y="194"/>
                    <a:pt x="676" y="194"/>
                  </a:cubicBezTo>
                  <a:cubicBezTo>
                    <a:pt x="676" y="318"/>
                    <a:pt x="676" y="318"/>
                    <a:pt x="676" y="318"/>
                  </a:cubicBezTo>
                  <a:cubicBezTo>
                    <a:pt x="689" y="318"/>
                    <a:pt x="689" y="318"/>
                    <a:pt x="689" y="318"/>
                  </a:cubicBezTo>
                  <a:cubicBezTo>
                    <a:pt x="689" y="222"/>
                    <a:pt x="689" y="222"/>
                    <a:pt x="689" y="222"/>
                  </a:cubicBezTo>
                  <a:cubicBezTo>
                    <a:pt x="743" y="318"/>
                    <a:pt x="743" y="318"/>
                    <a:pt x="743" y="318"/>
                  </a:cubicBezTo>
                  <a:cubicBezTo>
                    <a:pt x="755" y="318"/>
                    <a:pt x="755" y="318"/>
                    <a:pt x="755" y="318"/>
                  </a:cubicBezTo>
                  <a:lnTo>
                    <a:pt x="755" y="194"/>
                  </a:lnTo>
                  <a:close/>
                  <a:moveTo>
                    <a:pt x="775" y="207"/>
                  </a:moveTo>
                  <a:cubicBezTo>
                    <a:pt x="808" y="207"/>
                    <a:pt x="808" y="207"/>
                    <a:pt x="808" y="207"/>
                  </a:cubicBezTo>
                  <a:cubicBezTo>
                    <a:pt x="808" y="318"/>
                    <a:pt x="808" y="318"/>
                    <a:pt x="808" y="318"/>
                  </a:cubicBezTo>
                  <a:cubicBezTo>
                    <a:pt x="822" y="318"/>
                    <a:pt x="822" y="318"/>
                    <a:pt x="822" y="318"/>
                  </a:cubicBezTo>
                  <a:cubicBezTo>
                    <a:pt x="822" y="207"/>
                    <a:pt x="822" y="207"/>
                    <a:pt x="822" y="207"/>
                  </a:cubicBezTo>
                  <a:cubicBezTo>
                    <a:pt x="855" y="207"/>
                    <a:pt x="855" y="207"/>
                    <a:pt x="855" y="207"/>
                  </a:cubicBezTo>
                  <a:cubicBezTo>
                    <a:pt x="855" y="194"/>
                    <a:pt x="855" y="194"/>
                    <a:pt x="855" y="194"/>
                  </a:cubicBezTo>
                  <a:cubicBezTo>
                    <a:pt x="775" y="194"/>
                    <a:pt x="775" y="194"/>
                    <a:pt x="775" y="194"/>
                  </a:cubicBezTo>
                  <a:lnTo>
                    <a:pt x="775" y="207"/>
                  </a:lnTo>
                  <a:close/>
                  <a:moveTo>
                    <a:pt x="893" y="194"/>
                  </a:moveTo>
                  <a:cubicBezTo>
                    <a:pt x="878" y="194"/>
                    <a:pt x="878" y="194"/>
                    <a:pt x="878" y="194"/>
                  </a:cubicBezTo>
                  <a:cubicBezTo>
                    <a:pt x="878" y="318"/>
                    <a:pt x="878" y="318"/>
                    <a:pt x="878" y="318"/>
                  </a:cubicBezTo>
                  <a:cubicBezTo>
                    <a:pt x="893" y="318"/>
                    <a:pt x="893" y="318"/>
                    <a:pt x="893" y="318"/>
                  </a:cubicBezTo>
                  <a:lnTo>
                    <a:pt x="893" y="194"/>
                  </a:lnTo>
                  <a:close/>
                  <a:moveTo>
                    <a:pt x="1000" y="229"/>
                  </a:moveTo>
                  <a:cubicBezTo>
                    <a:pt x="1000" y="227"/>
                    <a:pt x="1000" y="227"/>
                    <a:pt x="1000" y="227"/>
                  </a:cubicBezTo>
                  <a:cubicBezTo>
                    <a:pt x="1000" y="205"/>
                    <a:pt x="985" y="192"/>
                    <a:pt x="962" y="192"/>
                  </a:cubicBezTo>
                  <a:cubicBezTo>
                    <a:pt x="939" y="192"/>
                    <a:pt x="924" y="205"/>
                    <a:pt x="924" y="224"/>
                  </a:cubicBezTo>
                  <a:cubicBezTo>
                    <a:pt x="924" y="240"/>
                    <a:pt x="935" y="250"/>
                    <a:pt x="949" y="255"/>
                  </a:cubicBezTo>
                  <a:cubicBezTo>
                    <a:pt x="967" y="262"/>
                    <a:pt x="967" y="262"/>
                    <a:pt x="967" y="262"/>
                  </a:cubicBezTo>
                  <a:cubicBezTo>
                    <a:pt x="979" y="267"/>
                    <a:pt x="988" y="272"/>
                    <a:pt x="988" y="286"/>
                  </a:cubicBezTo>
                  <a:cubicBezTo>
                    <a:pt x="988" y="298"/>
                    <a:pt x="979" y="308"/>
                    <a:pt x="962" y="308"/>
                  </a:cubicBezTo>
                  <a:cubicBezTo>
                    <a:pt x="945" y="308"/>
                    <a:pt x="935" y="299"/>
                    <a:pt x="935" y="286"/>
                  </a:cubicBezTo>
                  <a:cubicBezTo>
                    <a:pt x="935" y="282"/>
                    <a:pt x="935" y="282"/>
                    <a:pt x="935" y="282"/>
                  </a:cubicBezTo>
                  <a:cubicBezTo>
                    <a:pt x="921" y="282"/>
                    <a:pt x="921" y="282"/>
                    <a:pt x="921" y="282"/>
                  </a:cubicBezTo>
                  <a:cubicBezTo>
                    <a:pt x="921" y="285"/>
                    <a:pt x="921" y="285"/>
                    <a:pt x="921" y="285"/>
                  </a:cubicBezTo>
                  <a:cubicBezTo>
                    <a:pt x="921" y="307"/>
                    <a:pt x="938" y="320"/>
                    <a:pt x="962" y="320"/>
                  </a:cubicBezTo>
                  <a:cubicBezTo>
                    <a:pt x="986" y="320"/>
                    <a:pt x="1003" y="306"/>
                    <a:pt x="1003" y="284"/>
                  </a:cubicBezTo>
                  <a:cubicBezTo>
                    <a:pt x="1003" y="262"/>
                    <a:pt x="987" y="255"/>
                    <a:pt x="972" y="249"/>
                  </a:cubicBezTo>
                  <a:cubicBezTo>
                    <a:pt x="952" y="241"/>
                    <a:pt x="952" y="241"/>
                    <a:pt x="952" y="241"/>
                  </a:cubicBezTo>
                  <a:cubicBezTo>
                    <a:pt x="944" y="238"/>
                    <a:pt x="938" y="231"/>
                    <a:pt x="938" y="223"/>
                  </a:cubicBezTo>
                  <a:cubicBezTo>
                    <a:pt x="938" y="212"/>
                    <a:pt x="946" y="204"/>
                    <a:pt x="962" y="204"/>
                  </a:cubicBezTo>
                  <a:cubicBezTo>
                    <a:pt x="977" y="204"/>
                    <a:pt x="986" y="214"/>
                    <a:pt x="986" y="226"/>
                  </a:cubicBezTo>
                  <a:cubicBezTo>
                    <a:pt x="986" y="229"/>
                    <a:pt x="986" y="229"/>
                    <a:pt x="986" y="229"/>
                  </a:cubicBezTo>
                  <a:lnTo>
                    <a:pt x="1000" y="229"/>
                  </a:lnTo>
                  <a:close/>
                  <a:moveTo>
                    <a:pt x="1013" y="207"/>
                  </a:moveTo>
                  <a:cubicBezTo>
                    <a:pt x="1046" y="207"/>
                    <a:pt x="1046" y="207"/>
                    <a:pt x="1046" y="207"/>
                  </a:cubicBezTo>
                  <a:cubicBezTo>
                    <a:pt x="1046" y="318"/>
                    <a:pt x="1046" y="318"/>
                    <a:pt x="1046" y="318"/>
                  </a:cubicBezTo>
                  <a:cubicBezTo>
                    <a:pt x="1060" y="318"/>
                    <a:pt x="1060" y="318"/>
                    <a:pt x="1060" y="318"/>
                  </a:cubicBezTo>
                  <a:cubicBezTo>
                    <a:pt x="1060" y="207"/>
                    <a:pt x="1060" y="207"/>
                    <a:pt x="1060" y="207"/>
                  </a:cubicBezTo>
                  <a:cubicBezTo>
                    <a:pt x="1093" y="207"/>
                    <a:pt x="1093" y="207"/>
                    <a:pt x="1093" y="207"/>
                  </a:cubicBezTo>
                  <a:cubicBezTo>
                    <a:pt x="1093" y="194"/>
                    <a:pt x="1093" y="194"/>
                    <a:pt x="1093" y="194"/>
                  </a:cubicBezTo>
                  <a:cubicBezTo>
                    <a:pt x="1013" y="194"/>
                    <a:pt x="1013" y="194"/>
                    <a:pt x="1013" y="194"/>
                  </a:cubicBezTo>
                  <a:lnTo>
                    <a:pt x="1013" y="207"/>
                  </a:lnTo>
                  <a:close/>
                  <a:moveTo>
                    <a:pt x="1182" y="229"/>
                  </a:moveTo>
                  <a:cubicBezTo>
                    <a:pt x="1182" y="227"/>
                    <a:pt x="1182" y="227"/>
                    <a:pt x="1182" y="227"/>
                  </a:cubicBezTo>
                  <a:cubicBezTo>
                    <a:pt x="1182" y="205"/>
                    <a:pt x="1166" y="192"/>
                    <a:pt x="1143" y="192"/>
                  </a:cubicBezTo>
                  <a:cubicBezTo>
                    <a:pt x="1120" y="192"/>
                    <a:pt x="1105" y="205"/>
                    <a:pt x="1105" y="224"/>
                  </a:cubicBezTo>
                  <a:cubicBezTo>
                    <a:pt x="1105" y="240"/>
                    <a:pt x="1117" y="250"/>
                    <a:pt x="1131" y="255"/>
                  </a:cubicBezTo>
                  <a:cubicBezTo>
                    <a:pt x="1149" y="262"/>
                    <a:pt x="1149" y="262"/>
                    <a:pt x="1149" y="262"/>
                  </a:cubicBezTo>
                  <a:cubicBezTo>
                    <a:pt x="1160" y="267"/>
                    <a:pt x="1170" y="272"/>
                    <a:pt x="1170" y="286"/>
                  </a:cubicBezTo>
                  <a:cubicBezTo>
                    <a:pt x="1170" y="298"/>
                    <a:pt x="1160" y="308"/>
                    <a:pt x="1143" y="308"/>
                  </a:cubicBezTo>
                  <a:cubicBezTo>
                    <a:pt x="1127" y="308"/>
                    <a:pt x="1117" y="299"/>
                    <a:pt x="1117" y="286"/>
                  </a:cubicBezTo>
                  <a:cubicBezTo>
                    <a:pt x="1117" y="282"/>
                    <a:pt x="1117" y="282"/>
                    <a:pt x="1117" y="282"/>
                  </a:cubicBezTo>
                  <a:cubicBezTo>
                    <a:pt x="1103" y="282"/>
                    <a:pt x="1103" y="282"/>
                    <a:pt x="1103" y="282"/>
                  </a:cubicBezTo>
                  <a:cubicBezTo>
                    <a:pt x="1103" y="285"/>
                    <a:pt x="1103" y="285"/>
                    <a:pt x="1103" y="285"/>
                  </a:cubicBezTo>
                  <a:cubicBezTo>
                    <a:pt x="1103" y="307"/>
                    <a:pt x="1119" y="320"/>
                    <a:pt x="1143" y="320"/>
                  </a:cubicBezTo>
                  <a:cubicBezTo>
                    <a:pt x="1168" y="320"/>
                    <a:pt x="1184" y="306"/>
                    <a:pt x="1184" y="284"/>
                  </a:cubicBezTo>
                  <a:cubicBezTo>
                    <a:pt x="1184" y="262"/>
                    <a:pt x="1168" y="255"/>
                    <a:pt x="1154" y="249"/>
                  </a:cubicBezTo>
                  <a:cubicBezTo>
                    <a:pt x="1133" y="241"/>
                    <a:pt x="1133" y="241"/>
                    <a:pt x="1133" y="241"/>
                  </a:cubicBezTo>
                  <a:cubicBezTo>
                    <a:pt x="1125" y="238"/>
                    <a:pt x="1119" y="231"/>
                    <a:pt x="1119" y="223"/>
                  </a:cubicBezTo>
                  <a:cubicBezTo>
                    <a:pt x="1119" y="212"/>
                    <a:pt x="1128" y="204"/>
                    <a:pt x="1143" y="204"/>
                  </a:cubicBezTo>
                  <a:cubicBezTo>
                    <a:pt x="1159" y="204"/>
                    <a:pt x="1168" y="214"/>
                    <a:pt x="1168" y="226"/>
                  </a:cubicBezTo>
                  <a:cubicBezTo>
                    <a:pt x="1168" y="229"/>
                    <a:pt x="1168" y="229"/>
                    <a:pt x="1168" y="229"/>
                  </a:cubicBezTo>
                  <a:lnTo>
                    <a:pt x="1182" y="229"/>
                  </a:lnTo>
                  <a:close/>
                  <a:moveTo>
                    <a:pt x="3" y="461"/>
                  </a:moveTo>
                  <a:cubicBezTo>
                    <a:pt x="29" y="461"/>
                    <a:pt x="29" y="461"/>
                    <a:pt x="29" y="461"/>
                  </a:cubicBezTo>
                  <a:cubicBezTo>
                    <a:pt x="42" y="461"/>
                    <a:pt x="51" y="453"/>
                    <a:pt x="51" y="441"/>
                  </a:cubicBezTo>
                  <a:cubicBezTo>
                    <a:pt x="51" y="432"/>
                    <a:pt x="46" y="426"/>
                    <a:pt x="38" y="423"/>
                  </a:cubicBezTo>
                  <a:cubicBezTo>
                    <a:pt x="38" y="423"/>
                    <a:pt x="38" y="423"/>
                    <a:pt x="38" y="423"/>
                  </a:cubicBezTo>
                  <a:cubicBezTo>
                    <a:pt x="45" y="420"/>
                    <a:pt x="49" y="415"/>
                    <a:pt x="49" y="406"/>
                  </a:cubicBezTo>
                  <a:cubicBezTo>
                    <a:pt x="49" y="395"/>
                    <a:pt x="40" y="387"/>
                    <a:pt x="27" y="387"/>
                  </a:cubicBezTo>
                  <a:cubicBezTo>
                    <a:pt x="3" y="387"/>
                    <a:pt x="3" y="387"/>
                    <a:pt x="3" y="387"/>
                  </a:cubicBezTo>
                  <a:lnTo>
                    <a:pt x="3" y="461"/>
                  </a:lnTo>
                  <a:close/>
                  <a:moveTo>
                    <a:pt x="26" y="395"/>
                  </a:moveTo>
                  <a:cubicBezTo>
                    <a:pt x="35" y="395"/>
                    <a:pt x="40" y="399"/>
                    <a:pt x="40" y="407"/>
                  </a:cubicBezTo>
                  <a:cubicBezTo>
                    <a:pt x="40" y="415"/>
                    <a:pt x="35" y="420"/>
                    <a:pt x="26" y="420"/>
                  </a:cubicBezTo>
                  <a:cubicBezTo>
                    <a:pt x="11" y="420"/>
                    <a:pt x="11" y="420"/>
                    <a:pt x="11" y="420"/>
                  </a:cubicBezTo>
                  <a:cubicBezTo>
                    <a:pt x="11" y="395"/>
                    <a:pt x="11" y="395"/>
                    <a:pt x="11" y="395"/>
                  </a:cubicBezTo>
                  <a:lnTo>
                    <a:pt x="26" y="395"/>
                  </a:lnTo>
                  <a:close/>
                  <a:moveTo>
                    <a:pt x="28" y="427"/>
                  </a:moveTo>
                  <a:cubicBezTo>
                    <a:pt x="37" y="427"/>
                    <a:pt x="42" y="432"/>
                    <a:pt x="42" y="441"/>
                  </a:cubicBezTo>
                  <a:cubicBezTo>
                    <a:pt x="42" y="449"/>
                    <a:pt x="37" y="454"/>
                    <a:pt x="28" y="454"/>
                  </a:cubicBezTo>
                  <a:cubicBezTo>
                    <a:pt x="11" y="454"/>
                    <a:pt x="11" y="454"/>
                    <a:pt x="11" y="454"/>
                  </a:cubicBezTo>
                  <a:cubicBezTo>
                    <a:pt x="11" y="427"/>
                    <a:pt x="11" y="427"/>
                    <a:pt x="11" y="427"/>
                  </a:cubicBezTo>
                  <a:lnTo>
                    <a:pt x="28" y="427"/>
                  </a:lnTo>
                  <a:close/>
                  <a:moveTo>
                    <a:pt x="116" y="461"/>
                  </a:moveTo>
                  <a:cubicBezTo>
                    <a:pt x="103" y="430"/>
                    <a:pt x="103" y="430"/>
                    <a:pt x="103" y="430"/>
                  </a:cubicBezTo>
                  <a:cubicBezTo>
                    <a:pt x="111" y="427"/>
                    <a:pt x="116" y="419"/>
                    <a:pt x="116" y="409"/>
                  </a:cubicBezTo>
                  <a:cubicBezTo>
                    <a:pt x="116" y="396"/>
                    <a:pt x="106" y="387"/>
                    <a:pt x="92" y="387"/>
                  </a:cubicBezTo>
                  <a:cubicBezTo>
                    <a:pt x="69" y="387"/>
                    <a:pt x="69" y="387"/>
                    <a:pt x="69" y="387"/>
                  </a:cubicBezTo>
                  <a:cubicBezTo>
                    <a:pt x="69" y="461"/>
                    <a:pt x="69" y="461"/>
                    <a:pt x="69" y="461"/>
                  </a:cubicBezTo>
                  <a:cubicBezTo>
                    <a:pt x="77" y="461"/>
                    <a:pt x="77" y="461"/>
                    <a:pt x="77" y="461"/>
                  </a:cubicBezTo>
                  <a:cubicBezTo>
                    <a:pt x="77" y="432"/>
                    <a:pt x="77" y="432"/>
                    <a:pt x="77" y="432"/>
                  </a:cubicBezTo>
                  <a:cubicBezTo>
                    <a:pt x="91" y="432"/>
                    <a:pt x="91" y="432"/>
                    <a:pt x="91" y="432"/>
                  </a:cubicBezTo>
                  <a:cubicBezTo>
                    <a:pt x="92" y="432"/>
                    <a:pt x="93" y="432"/>
                    <a:pt x="94" y="432"/>
                  </a:cubicBezTo>
                  <a:cubicBezTo>
                    <a:pt x="107" y="461"/>
                    <a:pt x="107" y="461"/>
                    <a:pt x="107" y="461"/>
                  </a:cubicBezTo>
                  <a:lnTo>
                    <a:pt x="116" y="461"/>
                  </a:lnTo>
                  <a:close/>
                  <a:moveTo>
                    <a:pt x="91" y="395"/>
                  </a:moveTo>
                  <a:cubicBezTo>
                    <a:pt x="101" y="395"/>
                    <a:pt x="108" y="401"/>
                    <a:pt x="108" y="409"/>
                  </a:cubicBezTo>
                  <a:cubicBezTo>
                    <a:pt x="108" y="419"/>
                    <a:pt x="101" y="425"/>
                    <a:pt x="91" y="425"/>
                  </a:cubicBezTo>
                  <a:cubicBezTo>
                    <a:pt x="77" y="425"/>
                    <a:pt x="77" y="425"/>
                    <a:pt x="77" y="425"/>
                  </a:cubicBezTo>
                  <a:cubicBezTo>
                    <a:pt x="77" y="395"/>
                    <a:pt x="77" y="395"/>
                    <a:pt x="77" y="395"/>
                  </a:cubicBezTo>
                  <a:lnTo>
                    <a:pt x="91" y="395"/>
                  </a:lnTo>
                  <a:close/>
                  <a:moveTo>
                    <a:pt x="144" y="387"/>
                  </a:moveTo>
                  <a:cubicBezTo>
                    <a:pt x="136" y="387"/>
                    <a:pt x="136" y="387"/>
                    <a:pt x="136" y="387"/>
                  </a:cubicBezTo>
                  <a:cubicBezTo>
                    <a:pt x="136" y="461"/>
                    <a:pt x="136" y="461"/>
                    <a:pt x="136" y="461"/>
                  </a:cubicBezTo>
                  <a:cubicBezTo>
                    <a:pt x="144" y="461"/>
                    <a:pt x="144" y="461"/>
                    <a:pt x="144" y="461"/>
                  </a:cubicBezTo>
                  <a:lnTo>
                    <a:pt x="144" y="387"/>
                  </a:lnTo>
                  <a:close/>
                  <a:moveTo>
                    <a:pt x="159" y="395"/>
                  </a:moveTo>
                  <a:cubicBezTo>
                    <a:pt x="179" y="395"/>
                    <a:pt x="179" y="395"/>
                    <a:pt x="179" y="395"/>
                  </a:cubicBezTo>
                  <a:cubicBezTo>
                    <a:pt x="179" y="461"/>
                    <a:pt x="179" y="461"/>
                    <a:pt x="179" y="461"/>
                  </a:cubicBezTo>
                  <a:cubicBezTo>
                    <a:pt x="187" y="461"/>
                    <a:pt x="187" y="461"/>
                    <a:pt x="187" y="461"/>
                  </a:cubicBezTo>
                  <a:cubicBezTo>
                    <a:pt x="187" y="395"/>
                    <a:pt x="187" y="395"/>
                    <a:pt x="187" y="395"/>
                  </a:cubicBezTo>
                  <a:cubicBezTo>
                    <a:pt x="207" y="395"/>
                    <a:pt x="207" y="395"/>
                    <a:pt x="207" y="395"/>
                  </a:cubicBezTo>
                  <a:cubicBezTo>
                    <a:pt x="207" y="387"/>
                    <a:pt x="207" y="387"/>
                    <a:pt x="207" y="387"/>
                  </a:cubicBezTo>
                  <a:cubicBezTo>
                    <a:pt x="159" y="387"/>
                    <a:pt x="159" y="387"/>
                    <a:pt x="159" y="387"/>
                  </a:cubicBezTo>
                  <a:lnTo>
                    <a:pt x="159" y="395"/>
                  </a:lnTo>
                  <a:close/>
                  <a:moveTo>
                    <a:pt x="230" y="387"/>
                  </a:moveTo>
                  <a:cubicBezTo>
                    <a:pt x="221" y="387"/>
                    <a:pt x="221" y="387"/>
                    <a:pt x="221" y="387"/>
                  </a:cubicBezTo>
                  <a:cubicBezTo>
                    <a:pt x="221" y="461"/>
                    <a:pt x="221" y="461"/>
                    <a:pt x="221" y="461"/>
                  </a:cubicBezTo>
                  <a:cubicBezTo>
                    <a:pt x="230" y="461"/>
                    <a:pt x="230" y="461"/>
                    <a:pt x="230" y="461"/>
                  </a:cubicBezTo>
                  <a:lnTo>
                    <a:pt x="230" y="387"/>
                  </a:lnTo>
                  <a:close/>
                  <a:moveTo>
                    <a:pt x="295" y="408"/>
                  </a:moveTo>
                  <a:cubicBezTo>
                    <a:pt x="295" y="407"/>
                    <a:pt x="295" y="407"/>
                    <a:pt x="295" y="407"/>
                  </a:cubicBezTo>
                  <a:cubicBezTo>
                    <a:pt x="295" y="394"/>
                    <a:pt x="285" y="386"/>
                    <a:pt x="272" y="386"/>
                  </a:cubicBezTo>
                  <a:cubicBezTo>
                    <a:pt x="258" y="386"/>
                    <a:pt x="249" y="394"/>
                    <a:pt x="249" y="405"/>
                  </a:cubicBezTo>
                  <a:cubicBezTo>
                    <a:pt x="249" y="415"/>
                    <a:pt x="256" y="420"/>
                    <a:pt x="265" y="424"/>
                  </a:cubicBezTo>
                  <a:cubicBezTo>
                    <a:pt x="275" y="428"/>
                    <a:pt x="275" y="428"/>
                    <a:pt x="275" y="428"/>
                  </a:cubicBezTo>
                  <a:cubicBezTo>
                    <a:pt x="282" y="431"/>
                    <a:pt x="288" y="434"/>
                    <a:pt x="288" y="442"/>
                  </a:cubicBezTo>
                  <a:cubicBezTo>
                    <a:pt x="288" y="449"/>
                    <a:pt x="282" y="455"/>
                    <a:pt x="272" y="455"/>
                  </a:cubicBezTo>
                  <a:cubicBezTo>
                    <a:pt x="262" y="455"/>
                    <a:pt x="256" y="449"/>
                    <a:pt x="256" y="442"/>
                  </a:cubicBezTo>
                  <a:cubicBezTo>
                    <a:pt x="256" y="440"/>
                    <a:pt x="256" y="440"/>
                    <a:pt x="256" y="440"/>
                  </a:cubicBezTo>
                  <a:cubicBezTo>
                    <a:pt x="248" y="440"/>
                    <a:pt x="248" y="440"/>
                    <a:pt x="248" y="440"/>
                  </a:cubicBezTo>
                  <a:cubicBezTo>
                    <a:pt x="248" y="441"/>
                    <a:pt x="248" y="441"/>
                    <a:pt x="248" y="441"/>
                  </a:cubicBezTo>
                  <a:cubicBezTo>
                    <a:pt x="248" y="454"/>
                    <a:pt x="258" y="462"/>
                    <a:pt x="272" y="462"/>
                  </a:cubicBezTo>
                  <a:cubicBezTo>
                    <a:pt x="286" y="462"/>
                    <a:pt x="296" y="454"/>
                    <a:pt x="296" y="441"/>
                  </a:cubicBezTo>
                  <a:cubicBezTo>
                    <a:pt x="296" y="428"/>
                    <a:pt x="287" y="424"/>
                    <a:pt x="278" y="420"/>
                  </a:cubicBezTo>
                  <a:cubicBezTo>
                    <a:pt x="266" y="415"/>
                    <a:pt x="266" y="415"/>
                    <a:pt x="266" y="415"/>
                  </a:cubicBezTo>
                  <a:cubicBezTo>
                    <a:pt x="261" y="413"/>
                    <a:pt x="258" y="410"/>
                    <a:pt x="258" y="405"/>
                  </a:cubicBezTo>
                  <a:cubicBezTo>
                    <a:pt x="258" y="398"/>
                    <a:pt x="263" y="393"/>
                    <a:pt x="272" y="393"/>
                  </a:cubicBezTo>
                  <a:cubicBezTo>
                    <a:pt x="281" y="393"/>
                    <a:pt x="286" y="399"/>
                    <a:pt x="286" y="407"/>
                  </a:cubicBezTo>
                  <a:cubicBezTo>
                    <a:pt x="286" y="408"/>
                    <a:pt x="286" y="408"/>
                    <a:pt x="286" y="408"/>
                  </a:cubicBezTo>
                  <a:lnTo>
                    <a:pt x="295" y="408"/>
                  </a:lnTo>
                  <a:close/>
                  <a:moveTo>
                    <a:pt x="362" y="387"/>
                  </a:moveTo>
                  <a:cubicBezTo>
                    <a:pt x="353" y="387"/>
                    <a:pt x="353" y="387"/>
                    <a:pt x="353" y="387"/>
                  </a:cubicBezTo>
                  <a:cubicBezTo>
                    <a:pt x="353" y="420"/>
                    <a:pt x="353" y="420"/>
                    <a:pt x="353" y="420"/>
                  </a:cubicBezTo>
                  <a:cubicBezTo>
                    <a:pt x="323" y="420"/>
                    <a:pt x="323" y="420"/>
                    <a:pt x="323" y="420"/>
                  </a:cubicBezTo>
                  <a:cubicBezTo>
                    <a:pt x="323" y="387"/>
                    <a:pt x="323" y="387"/>
                    <a:pt x="323" y="387"/>
                  </a:cubicBezTo>
                  <a:cubicBezTo>
                    <a:pt x="314" y="387"/>
                    <a:pt x="314" y="387"/>
                    <a:pt x="314" y="387"/>
                  </a:cubicBezTo>
                  <a:cubicBezTo>
                    <a:pt x="314" y="461"/>
                    <a:pt x="314" y="461"/>
                    <a:pt x="314" y="461"/>
                  </a:cubicBezTo>
                  <a:cubicBezTo>
                    <a:pt x="323" y="461"/>
                    <a:pt x="323" y="461"/>
                    <a:pt x="323" y="461"/>
                  </a:cubicBezTo>
                  <a:cubicBezTo>
                    <a:pt x="323" y="427"/>
                    <a:pt x="323" y="427"/>
                    <a:pt x="323" y="427"/>
                  </a:cubicBezTo>
                  <a:cubicBezTo>
                    <a:pt x="353" y="427"/>
                    <a:pt x="353" y="427"/>
                    <a:pt x="353" y="427"/>
                  </a:cubicBezTo>
                  <a:cubicBezTo>
                    <a:pt x="353" y="461"/>
                    <a:pt x="353" y="461"/>
                    <a:pt x="353" y="461"/>
                  </a:cubicBezTo>
                  <a:cubicBezTo>
                    <a:pt x="362" y="461"/>
                    <a:pt x="362" y="461"/>
                    <a:pt x="362" y="461"/>
                  </a:cubicBezTo>
                  <a:lnTo>
                    <a:pt x="362" y="387"/>
                  </a:lnTo>
                  <a:close/>
                  <a:moveTo>
                    <a:pt x="448" y="438"/>
                  </a:moveTo>
                  <a:cubicBezTo>
                    <a:pt x="448" y="440"/>
                    <a:pt x="448" y="440"/>
                    <a:pt x="448" y="440"/>
                  </a:cubicBezTo>
                  <a:cubicBezTo>
                    <a:pt x="448" y="448"/>
                    <a:pt x="443" y="454"/>
                    <a:pt x="433" y="454"/>
                  </a:cubicBezTo>
                  <a:cubicBezTo>
                    <a:pt x="423" y="454"/>
                    <a:pt x="417" y="448"/>
                    <a:pt x="417" y="439"/>
                  </a:cubicBezTo>
                  <a:cubicBezTo>
                    <a:pt x="417" y="410"/>
                    <a:pt x="417" y="410"/>
                    <a:pt x="417" y="410"/>
                  </a:cubicBezTo>
                  <a:cubicBezTo>
                    <a:pt x="417" y="401"/>
                    <a:pt x="423" y="394"/>
                    <a:pt x="433" y="394"/>
                  </a:cubicBezTo>
                  <a:cubicBezTo>
                    <a:pt x="443" y="394"/>
                    <a:pt x="448" y="400"/>
                    <a:pt x="448" y="408"/>
                  </a:cubicBezTo>
                  <a:cubicBezTo>
                    <a:pt x="448" y="410"/>
                    <a:pt x="448" y="410"/>
                    <a:pt x="448" y="410"/>
                  </a:cubicBezTo>
                  <a:cubicBezTo>
                    <a:pt x="457" y="410"/>
                    <a:pt x="457" y="410"/>
                    <a:pt x="457" y="410"/>
                  </a:cubicBezTo>
                  <a:cubicBezTo>
                    <a:pt x="457" y="409"/>
                    <a:pt x="457" y="409"/>
                    <a:pt x="457" y="409"/>
                  </a:cubicBezTo>
                  <a:cubicBezTo>
                    <a:pt x="457" y="395"/>
                    <a:pt x="447" y="386"/>
                    <a:pt x="433" y="386"/>
                  </a:cubicBezTo>
                  <a:cubicBezTo>
                    <a:pt x="418" y="386"/>
                    <a:pt x="409" y="395"/>
                    <a:pt x="409" y="410"/>
                  </a:cubicBezTo>
                  <a:cubicBezTo>
                    <a:pt x="409" y="439"/>
                    <a:pt x="409" y="439"/>
                    <a:pt x="409" y="439"/>
                  </a:cubicBezTo>
                  <a:cubicBezTo>
                    <a:pt x="409" y="453"/>
                    <a:pt x="419" y="462"/>
                    <a:pt x="433" y="462"/>
                  </a:cubicBezTo>
                  <a:cubicBezTo>
                    <a:pt x="447" y="462"/>
                    <a:pt x="457" y="454"/>
                    <a:pt x="457" y="440"/>
                  </a:cubicBezTo>
                  <a:cubicBezTo>
                    <a:pt x="457" y="438"/>
                    <a:pt x="457" y="438"/>
                    <a:pt x="457" y="438"/>
                  </a:cubicBezTo>
                  <a:lnTo>
                    <a:pt x="448" y="438"/>
                  </a:lnTo>
                  <a:close/>
                  <a:moveTo>
                    <a:pt x="519" y="410"/>
                  </a:moveTo>
                  <a:cubicBezTo>
                    <a:pt x="519" y="395"/>
                    <a:pt x="510" y="386"/>
                    <a:pt x="495" y="386"/>
                  </a:cubicBezTo>
                  <a:cubicBezTo>
                    <a:pt x="480" y="386"/>
                    <a:pt x="471" y="395"/>
                    <a:pt x="471" y="410"/>
                  </a:cubicBezTo>
                  <a:cubicBezTo>
                    <a:pt x="471" y="439"/>
                    <a:pt x="471" y="439"/>
                    <a:pt x="471" y="439"/>
                  </a:cubicBezTo>
                  <a:cubicBezTo>
                    <a:pt x="471" y="453"/>
                    <a:pt x="481" y="462"/>
                    <a:pt x="495" y="462"/>
                  </a:cubicBezTo>
                  <a:cubicBezTo>
                    <a:pt x="510" y="462"/>
                    <a:pt x="519" y="453"/>
                    <a:pt x="519" y="439"/>
                  </a:cubicBezTo>
                  <a:lnTo>
                    <a:pt x="519" y="410"/>
                  </a:lnTo>
                  <a:close/>
                  <a:moveTo>
                    <a:pt x="480" y="410"/>
                  </a:moveTo>
                  <a:cubicBezTo>
                    <a:pt x="480" y="401"/>
                    <a:pt x="485" y="394"/>
                    <a:pt x="495" y="394"/>
                  </a:cubicBezTo>
                  <a:cubicBezTo>
                    <a:pt x="505" y="394"/>
                    <a:pt x="511" y="401"/>
                    <a:pt x="511" y="410"/>
                  </a:cubicBezTo>
                  <a:cubicBezTo>
                    <a:pt x="511" y="439"/>
                    <a:pt x="511" y="439"/>
                    <a:pt x="511" y="439"/>
                  </a:cubicBezTo>
                  <a:cubicBezTo>
                    <a:pt x="511" y="448"/>
                    <a:pt x="505" y="454"/>
                    <a:pt x="495" y="454"/>
                  </a:cubicBezTo>
                  <a:cubicBezTo>
                    <a:pt x="485" y="454"/>
                    <a:pt x="480" y="448"/>
                    <a:pt x="480" y="439"/>
                  </a:cubicBezTo>
                  <a:lnTo>
                    <a:pt x="480" y="410"/>
                  </a:lnTo>
                  <a:close/>
                  <a:moveTo>
                    <a:pt x="546" y="387"/>
                  </a:moveTo>
                  <a:cubicBezTo>
                    <a:pt x="537" y="387"/>
                    <a:pt x="537" y="387"/>
                    <a:pt x="537" y="387"/>
                  </a:cubicBezTo>
                  <a:cubicBezTo>
                    <a:pt x="537" y="461"/>
                    <a:pt x="537" y="461"/>
                    <a:pt x="537" y="461"/>
                  </a:cubicBezTo>
                  <a:cubicBezTo>
                    <a:pt x="578" y="461"/>
                    <a:pt x="578" y="461"/>
                    <a:pt x="578" y="461"/>
                  </a:cubicBezTo>
                  <a:cubicBezTo>
                    <a:pt x="578" y="453"/>
                    <a:pt x="578" y="453"/>
                    <a:pt x="578" y="453"/>
                  </a:cubicBezTo>
                  <a:cubicBezTo>
                    <a:pt x="546" y="453"/>
                    <a:pt x="546" y="453"/>
                    <a:pt x="546" y="453"/>
                  </a:cubicBezTo>
                  <a:lnTo>
                    <a:pt x="546" y="387"/>
                  </a:lnTo>
                  <a:close/>
                  <a:moveTo>
                    <a:pt x="627" y="387"/>
                  </a:moveTo>
                  <a:cubicBezTo>
                    <a:pt x="627" y="439"/>
                    <a:pt x="627" y="439"/>
                    <a:pt x="627" y="439"/>
                  </a:cubicBezTo>
                  <a:cubicBezTo>
                    <a:pt x="627" y="448"/>
                    <a:pt x="621" y="454"/>
                    <a:pt x="612" y="454"/>
                  </a:cubicBezTo>
                  <a:cubicBezTo>
                    <a:pt x="602" y="454"/>
                    <a:pt x="596" y="448"/>
                    <a:pt x="596" y="439"/>
                  </a:cubicBezTo>
                  <a:cubicBezTo>
                    <a:pt x="596" y="387"/>
                    <a:pt x="596" y="387"/>
                    <a:pt x="596" y="387"/>
                  </a:cubicBezTo>
                  <a:cubicBezTo>
                    <a:pt x="588" y="387"/>
                    <a:pt x="588" y="387"/>
                    <a:pt x="588" y="387"/>
                  </a:cubicBezTo>
                  <a:cubicBezTo>
                    <a:pt x="588" y="439"/>
                    <a:pt x="588" y="439"/>
                    <a:pt x="588" y="439"/>
                  </a:cubicBezTo>
                  <a:cubicBezTo>
                    <a:pt x="588" y="453"/>
                    <a:pt x="598" y="462"/>
                    <a:pt x="612" y="462"/>
                  </a:cubicBezTo>
                  <a:cubicBezTo>
                    <a:pt x="626" y="462"/>
                    <a:pt x="635" y="453"/>
                    <a:pt x="635" y="439"/>
                  </a:cubicBezTo>
                  <a:cubicBezTo>
                    <a:pt x="635" y="387"/>
                    <a:pt x="635" y="387"/>
                    <a:pt x="635" y="387"/>
                  </a:cubicBezTo>
                  <a:lnTo>
                    <a:pt x="627" y="387"/>
                  </a:lnTo>
                  <a:close/>
                  <a:moveTo>
                    <a:pt x="680" y="437"/>
                  </a:moveTo>
                  <a:cubicBezTo>
                    <a:pt x="685" y="437"/>
                    <a:pt x="685" y="437"/>
                    <a:pt x="685" y="437"/>
                  </a:cubicBezTo>
                  <a:cubicBezTo>
                    <a:pt x="701" y="405"/>
                    <a:pt x="701" y="405"/>
                    <a:pt x="701" y="405"/>
                  </a:cubicBezTo>
                  <a:cubicBezTo>
                    <a:pt x="701" y="461"/>
                    <a:pt x="701" y="461"/>
                    <a:pt x="701" y="461"/>
                  </a:cubicBezTo>
                  <a:cubicBezTo>
                    <a:pt x="709" y="461"/>
                    <a:pt x="709" y="461"/>
                    <a:pt x="709" y="461"/>
                  </a:cubicBezTo>
                  <a:cubicBezTo>
                    <a:pt x="709" y="387"/>
                    <a:pt x="709" y="387"/>
                    <a:pt x="709" y="387"/>
                  </a:cubicBezTo>
                  <a:cubicBezTo>
                    <a:pt x="702" y="387"/>
                    <a:pt x="702" y="387"/>
                    <a:pt x="702" y="387"/>
                  </a:cubicBezTo>
                  <a:cubicBezTo>
                    <a:pt x="682" y="426"/>
                    <a:pt x="682" y="426"/>
                    <a:pt x="682" y="426"/>
                  </a:cubicBezTo>
                  <a:cubicBezTo>
                    <a:pt x="663" y="387"/>
                    <a:pt x="663" y="387"/>
                    <a:pt x="663" y="387"/>
                  </a:cubicBezTo>
                  <a:cubicBezTo>
                    <a:pt x="656" y="387"/>
                    <a:pt x="656" y="387"/>
                    <a:pt x="656" y="387"/>
                  </a:cubicBezTo>
                  <a:cubicBezTo>
                    <a:pt x="656" y="461"/>
                    <a:pt x="656" y="461"/>
                    <a:pt x="656" y="461"/>
                  </a:cubicBezTo>
                  <a:cubicBezTo>
                    <a:pt x="664" y="461"/>
                    <a:pt x="664" y="461"/>
                    <a:pt x="664" y="461"/>
                  </a:cubicBezTo>
                  <a:cubicBezTo>
                    <a:pt x="664" y="405"/>
                    <a:pt x="664" y="405"/>
                    <a:pt x="664" y="405"/>
                  </a:cubicBezTo>
                  <a:lnTo>
                    <a:pt x="680" y="437"/>
                  </a:lnTo>
                  <a:close/>
                  <a:moveTo>
                    <a:pt x="730" y="461"/>
                  </a:moveTo>
                  <a:cubicBezTo>
                    <a:pt x="756" y="461"/>
                    <a:pt x="756" y="461"/>
                    <a:pt x="756" y="461"/>
                  </a:cubicBezTo>
                  <a:cubicBezTo>
                    <a:pt x="769" y="461"/>
                    <a:pt x="778" y="453"/>
                    <a:pt x="778" y="441"/>
                  </a:cubicBezTo>
                  <a:cubicBezTo>
                    <a:pt x="778" y="432"/>
                    <a:pt x="773" y="426"/>
                    <a:pt x="765" y="423"/>
                  </a:cubicBezTo>
                  <a:cubicBezTo>
                    <a:pt x="765" y="423"/>
                    <a:pt x="765" y="423"/>
                    <a:pt x="765" y="423"/>
                  </a:cubicBezTo>
                  <a:cubicBezTo>
                    <a:pt x="772" y="420"/>
                    <a:pt x="776" y="415"/>
                    <a:pt x="776" y="406"/>
                  </a:cubicBezTo>
                  <a:cubicBezTo>
                    <a:pt x="776" y="395"/>
                    <a:pt x="767" y="387"/>
                    <a:pt x="754" y="387"/>
                  </a:cubicBezTo>
                  <a:cubicBezTo>
                    <a:pt x="730" y="387"/>
                    <a:pt x="730" y="387"/>
                    <a:pt x="730" y="387"/>
                  </a:cubicBezTo>
                  <a:lnTo>
                    <a:pt x="730" y="461"/>
                  </a:lnTo>
                  <a:close/>
                  <a:moveTo>
                    <a:pt x="753" y="395"/>
                  </a:moveTo>
                  <a:cubicBezTo>
                    <a:pt x="762" y="395"/>
                    <a:pt x="767" y="399"/>
                    <a:pt x="767" y="407"/>
                  </a:cubicBezTo>
                  <a:cubicBezTo>
                    <a:pt x="767" y="415"/>
                    <a:pt x="762" y="420"/>
                    <a:pt x="753" y="420"/>
                  </a:cubicBezTo>
                  <a:cubicBezTo>
                    <a:pt x="739" y="420"/>
                    <a:pt x="739" y="420"/>
                    <a:pt x="739" y="420"/>
                  </a:cubicBezTo>
                  <a:cubicBezTo>
                    <a:pt x="739" y="395"/>
                    <a:pt x="739" y="395"/>
                    <a:pt x="739" y="395"/>
                  </a:cubicBezTo>
                  <a:lnTo>
                    <a:pt x="753" y="395"/>
                  </a:lnTo>
                  <a:close/>
                  <a:moveTo>
                    <a:pt x="755" y="427"/>
                  </a:moveTo>
                  <a:cubicBezTo>
                    <a:pt x="764" y="427"/>
                    <a:pt x="769" y="432"/>
                    <a:pt x="769" y="441"/>
                  </a:cubicBezTo>
                  <a:cubicBezTo>
                    <a:pt x="769" y="449"/>
                    <a:pt x="764" y="454"/>
                    <a:pt x="755" y="454"/>
                  </a:cubicBezTo>
                  <a:cubicBezTo>
                    <a:pt x="739" y="454"/>
                    <a:pt x="739" y="454"/>
                    <a:pt x="739" y="454"/>
                  </a:cubicBezTo>
                  <a:cubicBezTo>
                    <a:pt x="739" y="427"/>
                    <a:pt x="739" y="427"/>
                    <a:pt x="739" y="427"/>
                  </a:cubicBezTo>
                  <a:lnTo>
                    <a:pt x="755" y="427"/>
                  </a:lnTo>
                  <a:close/>
                  <a:moveTo>
                    <a:pt x="805" y="387"/>
                  </a:moveTo>
                  <a:cubicBezTo>
                    <a:pt x="796" y="387"/>
                    <a:pt x="796" y="387"/>
                    <a:pt x="796" y="387"/>
                  </a:cubicBezTo>
                  <a:cubicBezTo>
                    <a:pt x="796" y="461"/>
                    <a:pt x="796" y="461"/>
                    <a:pt x="796" y="461"/>
                  </a:cubicBezTo>
                  <a:cubicBezTo>
                    <a:pt x="805" y="461"/>
                    <a:pt x="805" y="461"/>
                    <a:pt x="805" y="461"/>
                  </a:cubicBezTo>
                  <a:lnTo>
                    <a:pt x="805" y="387"/>
                  </a:lnTo>
                  <a:close/>
                  <a:moveTo>
                    <a:pt x="828" y="461"/>
                  </a:moveTo>
                  <a:cubicBezTo>
                    <a:pt x="834" y="444"/>
                    <a:pt x="834" y="444"/>
                    <a:pt x="834" y="444"/>
                  </a:cubicBezTo>
                  <a:cubicBezTo>
                    <a:pt x="862" y="444"/>
                    <a:pt x="862" y="444"/>
                    <a:pt x="862" y="444"/>
                  </a:cubicBezTo>
                  <a:cubicBezTo>
                    <a:pt x="867" y="461"/>
                    <a:pt x="867" y="461"/>
                    <a:pt x="867" y="461"/>
                  </a:cubicBezTo>
                  <a:cubicBezTo>
                    <a:pt x="876" y="461"/>
                    <a:pt x="876" y="461"/>
                    <a:pt x="876" y="461"/>
                  </a:cubicBezTo>
                  <a:cubicBezTo>
                    <a:pt x="852" y="387"/>
                    <a:pt x="852" y="387"/>
                    <a:pt x="852" y="387"/>
                  </a:cubicBezTo>
                  <a:cubicBezTo>
                    <a:pt x="844" y="387"/>
                    <a:pt x="844" y="387"/>
                    <a:pt x="844" y="387"/>
                  </a:cubicBezTo>
                  <a:cubicBezTo>
                    <a:pt x="820" y="461"/>
                    <a:pt x="820" y="461"/>
                    <a:pt x="820" y="461"/>
                  </a:cubicBezTo>
                  <a:lnTo>
                    <a:pt x="828" y="461"/>
                  </a:lnTo>
                  <a:close/>
                  <a:moveTo>
                    <a:pt x="848" y="399"/>
                  </a:moveTo>
                  <a:cubicBezTo>
                    <a:pt x="860" y="437"/>
                    <a:pt x="860" y="437"/>
                    <a:pt x="860" y="437"/>
                  </a:cubicBezTo>
                  <a:cubicBezTo>
                    <a:pt x="836" y="437"/>
                    <a:pt x="836" y="437"/>
                    <a:pt x="836" y="437"/>
                  </a:cubicBezTo>
                  <a:lnTo>
                    <a:pt x="848" y="399"/>
                  </a:lnTo>
                  <a:close/>
                </a:path>
              </a:pathLst>
            </a:custGeom>
            <a:solidFill>
              <a:srgbClr val="00BCE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7" name="Freeform 8">
              <a:extLst>
                <a:ext uri="{FF2B5EF4-FFF2-40B4-BE49-F238E27FC236}">
                  <a16:creationId xmlns:a16="http://schemas.microsoft.com/office/drawing/2014/main" id="{681F699A-44D5-EB79-D141-5A340AA566D1}"/>
                </a:ext>
              </a:extLst>
            </p:cNvPr>
            <p:cNvSpPr>
              <a:spLocks noEditPoints="1"/>
            </p:cNvSpPr>
            <p:nvPr userDrawn="1"/>
          </p:nvSpPr>
          <p:spPr bwMode="auto">
            <a:xfrm>
              <a:off x="7414932" y="4464423"/>
              <a:ext cx="341514" cy="387631"/>
            </a:xfrm>
            <a:custGeom>
              <a:avLst/>
              <a:gdLst>
                <a:gd name="T0" fmla="*/ 2147483646 w 274"/>
                <a:gd name="T1" fmla="*/ 2147483646 h 311"/>
                <a:gd name="T2" fmla="*/ 2147483646 w 274"/>
                <a:gd name="T3" fmla="*/ 0 h 311"/>
                <a:gd name="T4" fmla="*/ 0 w 274"/>
                <a:gd name="T5" fmla="*/ 2147483646 h 311"/>
                <a:gd name="T6" fmla="*/ 2147483646 w 274"/>
                <a:gd name="T7" fmla="*/ 2147483646 h 311"/>
                <a:gd name="T8" fmla="*/ 2147483646 w 274"/>
                <a:gd name="T9" fmla="*/ 2147483646 h 311"/>
                <a:gd name="T10" fmla="*/ 2147483646 w 274"/>
                <a:gd name="T11" fmla="*/ 2147483646 h 311"/>
                <a:gd name="T12" fmla="*/ 2147483646 w 274"/>
                <a:gd name="T13" fmla="*/ 2147483646 h 311"/>
                <a:gd name="T14" fmla="*/ 2147483646 w 274"/>
                <a:gd name="T15" fmla="*/ 2147483646 h 311"/>
                <a:gd name="T16" fmla="*/ 2147483646 w 274"/>
                <a:gd name="T17" fmla="*/ 2147483646 h 311"/>
                <a:gd name="T18" fmla="*/ 2147483646 w 274"/>
                <a:gd name="T19" fmla="*/ 2147483646 h 311"/>
                <a:gd name="T20" fmla="*/ 2147483646 w 274"/>
                <a:gd name="T21" fmla="*/ 2147483646 h 311"/>
                <a:gd name="T22" fmla="*/ 2147483646 w 274"/>
                <a:gd name="T23" fmla="*/ 2147483646 h 311"/>
                <a:gd name="T24" fmla="*/ 2147483646 w 274"/>
                <a:gd name="T25" fmla="*/ 2147483646 h 311"/>
                <a:gd name="T26" fmla="*/ 2147483646 w 274"/>
                <a:gd name="T27" fmla="*/ 2147483646 h 311"/>
                <a:gd name="T28" fmla="*/ 2147483646 w 274"/>
                <a:gd name="T29" fmla="*/ 2147483646 h 311"/>
                <a:gd name="T30" fmla="*/ 2147483646 w 274"/>
                <a:gd name="T31" fmla="*/ 2147483646 h 311"/>
                <a:gd name="T32" fmla="*/ 2147483646 w 274"/>
                <a:gd name="T33" fmla="*/ 2147483646 h 311"/>
                <a:gd name="T34" fmla="*/ 2147483646 w 274"/>
                <a:gd name="T35" fmla="*/ 2147483646 h 311"/>
                <a:gd name="T36" fmla="*/ 2147483646 w 274"/>
                <a:gd name="T37" fmla="*/ 2147483646 h 311"/>
                <a:gd name="T38" fmla="*/ 2147483646 w 274"/>
                <a:gd name="T39" fmla="*/ 2147483646 h 311"/>
                <a:gd name="T40" fmla="*/ 2147483646 w 274"/>
                <a:gd name="T41" fmla="*/ 2147483646 h 311"/>
                <a:gd name="T42" fmla="*/ 2147483646 w 274"/>
                <a:gd name="T43" fmla="*/ 2147483646 h 311"/>
                <a:gd name="T44" fmla="*/ 2147483646 w 274"/>
                <a:gd name="T45" fmla="*/ 2147483646 h 311"/>
                <a:gd name="T46" fmla="*/ 2147483646 w 274"/>
                <a:gd name="T47" fmla="*/ 2147483646 h 311"/>
                <a:gd name="T48" fmla="*/ 2147483646 w 274"/>
                <a:gd name="T49" fmla="*/ 2147483646 h 311"/>
                <a:gd name="T50" fmla="*/ 2147483646 w 274"/>
                <a:gd name="T51" fmla="*/ 2147483646 h 311"/>
                <a:gd name="T52" fmla="*/ 2147483646 w 274"/>
                <a:gd name="T53" fmla="*/ 2147483646 h 311"/>
                <a:gd name="T54" fmla="*/ 2147483646 w 274"/>
                <a:gd name="T55" fmla="*/ 2147483646 h 311"/>
                <a:gd name="T56" fmla="*/ 2147483646 w 274"/>
                <a:gd name="T57" fmla="*/ 2147483646 h 311"/>
                <a:gd name="T58" fmla="*/ 2147483646 w 274"/>
                <a:gd name="T59" fmla="*/ 2147483646 h 311"/>
                <a:gd name="T60" fmla="*/ 2147483646 w 274"/>
                <a:gd name="T61" fmla="*/ 2147483646 h 311"/>
                <a:gd name="T62" fmla="*/ 2147483646 w 274"/>
                <a:gd name="T63" fmla="*/ 2147483646 h 311"/>
                <a:gd name="T64" fmla="*/ 2147483646 w 274"/>
                <a:gd name="T65" fmla="*/ 2147483646 h 311"/>
                <a:gd name="T66" fmla="*/ 2147483646 w 274"/>
                <a:gd name="T67" fmla="*/ 2147483646 h 311"/>
                <a:gd name="T68" fmla="*/ 2147483646 w 274"/>
                <a:gd name="T69" fmla="*/ 2147483646 h 311"/>
                <a:gd name="T70" fmla="*/ 2147483646 w 274"/>
                <a:gd name="T71" fmla="*/ 2147483646 h 311"/>
                <a:gd name="T72" fmla="*/ 2147483646 w 274"/>
                <a:gd name="T73" fmla="*/ 2147483646 h 311"/>
                <a:gd name="T74" fmla="*/ 2147483646 w 274"/>
                <a:gd name="T75" fmla="*/ 2147483646 h 311"/>
                <a:gd name="T76" fmla="*/ 2147483646 w 274"/>
                <a:gd name="T77" fmla="*/ 2147483646 h 311"/>
                <a:gd name="T78" fmla="*/ 2147483646 w 274"/>
                <a:gd name="T79" fmla="*/ 2147483646 h 311"/>
                <a:gd name="T80" fmla="*/ 2147483646 w 274"/>
                <a:gd name="T81" fmla="*/ 2147483646 h 311"/>
                <a:gd name="T82" fmla="*/ 2147483646 w 274"/>
                <a:gd name="T83" fmla="*/ 2147483646 h 311"/>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274" h="311">
                  <a:moveTo>
                    <a:pt x="274" y="155"/>
                  </a:moveTo>
                  <a:lnTo>
                    <a:pt x="137" y="0"/>
                  </a:lnTo>
                  <a:lnTo>
                    <a:pt x="0" y="155"/>
                  </a:lnTo>
                  <a:lnTo>
                    <a:pt x="137" y="311"/>
                  </a:lnTo>
                  <a:lnTo>
                    <a:pt x="274" y="155"/>
                  </a:lnTo>
                  <a:close/>
                  <a:moveTo>
                    <a:pt x="111" y="258"/>
                  </a:moveTo>
                  <a:lnTo>
                    <a:pt x="164" y="258"/>
                  </a:lnTo>
                  <a:lnTo>
                    <a:pt x="137" y="288"/>
                  </a:lnTo>
                  <a:lnTo>
                    <a:pt x="111" y="258"/>
                  </a:lnTo>
                  <a:close/>
                  <a:moveTo>
                    <a:pt x="183" y="147"/>
                  </a:moveTo>
                  <a:lnTo>
                    <a:pt x="137" y="95"/>
                  </a:lnTo>
                  <a:lnTo>
                    <a:pt x="91" y="147"/>
                  </a:lnTo>
                  <a:lnTo>
                    <a:pt x="69" y="147"/>
                  </a:lnTo>
                  <a:lnTo>
                    <a:pt x="137" y="70"/>
                  </a:lnTo>
                  <a:lnTo>
                    <a:pt x="205" y="147"/>
                  </a:lnTo>
                  <a:lnTo>
                    <a:pt x="183" y="147"/>
                  </a:lnTo>
                  <a:close/>
                  <a:moveTo>
                    <a:pt x="164" y="147"/>
                  </a:moveTo>
                  <a:lnTo>
                    <a:pt x="111" y="147"/>
                  </a:lnTo>
                  <a:lnTo>
                    <a:pt x="137" y="117"/>
                  </a:lnTo>
                  <a:lnTo>
                    <a:pt x="164" y="147"/>
                  </a:lnTo>
                  <a:close/>
                  <a:moveTo>
                    <a:pt x="247" y="162"/>
                  </a:moveTo>
                  <a:lnTo>
                    <a:pt x="232" y="179"/>
                  </a:lnTo>
                  <a:lnTo>
                    <a:pt x="42" y="179"/>
                  </a:lnTo>
                  <a:lnTo>
                    <a:pt x="27" y="162"/>
                  </a:lnTo>
                  <a:lnTo>
                    <a:pt x="247" y="162"/>
                  </a:lnTo>
                  <a:close/>
                  <a:moveTo>
                    <a:pt x="219" y="194"/>
                  </a:moveTo>
                  <a:lnTo>
                    <a:pt x="204" y="211"/>
                  </a:lnTo>
                  <a:lnTo>
                    <a:pt x="70" y="211"/>
                  </a:lnTo>
                  <a:lnTo>
                    <a:pt x="55" y="194"/>
                  </a:lnTo>
                  <a:lnTo>
                    <a:pt x="219" y="194"/>
                  </a:lnTo>
                  <a:close/>
                  <a:moveTo>
                    <a:pt x="191" y="226"/>
                  </a:moveTo>
                  <a:lnTo>
                    <a:pt x="177" y="243"/>
                  </a:lnTo>
                  <a:lnTo>
                    <a:pt x="97" y="243"/>
                  </a:lnTo>
                  <a:lnTo>
                    <a:pt x="83" y="226"/>
                  </a:lnTo>
                  <a:lnTo>
                    <a:pt x="191" y="226"/>
                  </a:lnTo>
                  <a:close/>
                  <a:moveTo>
                    <a:pt x="247" y="147"/>
                  </a:moveTo>
                  <a:lnTo>
                    <a:pt x="225" y="147"/>
                  </a:lnTo>
                  <a:lnTo>
                    <a:pt x="137" y="47"/>
                  </a:lnTo>
                  <a:lnTo>
                    <a:pt x="49" y="147"/>
                  </a:lnTo>
                  <a:lnTo>
                    <a:pt x="27" y="147"/>
                  </a:lnTo>
                  <a:lnTo>
                    <a:pt x="137" y="22"/>
                  </a:lnTo>
                  <a:lnTo>
                    <a:pt x="247" y="147"/>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grpSp>
      <p:sp>
        <p:nvSpPr>
          <p:cNvPr id="15" name="Title 1"/>
          <p:cNvSpPr>
            <a:spLocks noGrp="1"/>
          </p:cNvSpPr>
          <p:nvPr>
            <p:ph type="title"/>
          </p:nvPr>
        </p:nvSpPr>
        <p:spPr>
          <a:xfrm>
            <a:off x="931025" y="692528"/>
            <a:ext cx="5598193" cy="759756"/>
          </a:xfrm>
        </p:spPr>
        <p:txBody>
          <a:bodyPr anchor="b"/>
          <a:lstStyle>
            <a:lvl1pPr>
              <a:lnSpc>
                <a:spcPct val="90000"/>
              </a:lnSpc>
              <a:defRPr>
                <a:solidFill>
                  <a:schemeClr val="accent1"/>
                </a:solidFill>
              </a:defRPr>
            </a:lvl1pPr>
          </a:lstStyle>
          <a:p>
            <a:r>
              <a:rPr lang="en-US"/>
              <a:t>Click to edit Master title style</a:t>
            </a:r>
          </a:p>
        </p:txBody>
      </p:sp>
      <p:sp>
        <p:nvSpPr>
          <p:cNvPr id="16" name="Content Placeholder 2"/>
          <p:cNvSpPr>
            <a:spLocks noGrp="1"/>
          </p:cNvSpPr>
          <p:nvPr>
            <p:ph idx="1"/>
          </p:nvPr>
        </p:nvSpPr>
        <p:spPr>
          <a:xfrm>
            <a:off x="914121" y="1761566"/>
            <a:ext cx="6500811" cy="2833056"/>
          </a:xfrm>
        </p:spPr>
        <p:txBody>
          <a:bodyPr/>
          <a:lstStyle>
            <a:lvl1pPr marL="228600" indent="-228600">
              <a:lnSpc>
                <a:spcPct val="100000"/>
              </a:lnSpc>
              <a:defRPr sz="1600" b="0">
                <a:solidFill>
                  <a:schemeClr val="tx1"/>
                </a:solidFill>
              </a:defRPr>
            </a:lvl1pPr>
            <a:lvl2pPr>
              <a:lnSpc>
                <a:spcPct val="100000"/>
              </a:lnSpc>
              <a:defRPr sz="1400" b="0">
                <a:solidFill>
                  <a:schemeClr val="tx1"/>
                </a:solidFill>
              </a:defRPr>
            </a:lvl2pPr>
            <a:lvl3pPr>
              <a:lnSpc>
                <a:spcPct val="100000"/>
              </a:lnSpc>
              <a:defRPr sz="1200" b="0">
                <a:solidFill>
                  <a:schemeClr val="tx1"/>
                </a:solidFill>
              </a:defRPr>
            </a:lvl3pPr>
            <a:lvl4pPr>
              <a:lnSpc>
                <a:spcPct val="100000"/>
              </a:lnSpc>
              <a:defRPr sz="1100" b="0">
                <a:solidFill>
                  <a:schemeClr val="tx1"/>
                </a:solidFill>
              </a:defRPr>
            </a:lvl4pPr>
            <a:lvl5pPr>
              <a:lnSpc>
                <a:spcPct val="100000"/>
              </a:lnSpc>
              <a:defRPr sz="1050" b="0">
                <a:solidFill>
                  <a:schemeClr val="tx1"/>
                </a:solidFill>
              </a:defRPr>
            </a:lvl5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8" name="Footer Placeholder 4">
            <a:extLst>
              <a:ext uri="{FF2B5EF4-FFF2-40B4-BE49-F238E27FC236}">
                <a16:creationId xmlns:a16="http://schemas.microsoft.com/office/drawing/2014/main" id="{24520B42-BDA1-6E9E-92B9-DA82E1A13073}"/>
              </a:ext>
            </a:extLst>
          </p:cNvPr>
          <p:cNvSpPr>
            <a:spLocks noGrp="1"/>
          </p:cNvSpPr>
          <p:nvPr>
            <p:ph type="ftr" sz="quarter" idx="10"/>
          </p:nvPr>
        </p:nvSpPr>
        <p:spPr/>
        <p:txBody>
          <a:bodyPr/>
          <a:lstStyle>
            <a:lvl1pPr>
              <a:defRPr/>
            </a:lvl1pPr>
          </a:lstStyle>
          <a:p>
            <a:pPr>
              <a:defRPr/>
            </a:pPr>
            <a:r>
              <a:rPr lang="en-US"/>
              <a:t>SECTION TITLE</a:t>
            </a:r>
          </a:p>
        </p:txBody>
      </p:sp>
      <p:sp>
        <p:nvSpPr>
          <p:cNvPr id="9" name="Slide Number Placeholder 5">
            <a:extLst>
              <a:ext uri="{FF2B5EF4-FFF2-40B4-BE49-F238E27FC236}">
                <a16:creationId xmlns:a16="http://schemas.microsoft.com/office/drawing/2014/main" id="{60105213-A4A8-1BC9-975F-926359CACC3D}"/>
              </a:ext>
            </a:extLst>
          </p:cNvPr>
          <p:cNvSpPr>
            <a:spLocks noGrp="1"/>
          </p:cNvSpPr>
          <p:nvPr>
            <p:ph type="sldNum" sz="quarter" idx="11"/>
          </p:nvPr>
        </p:nvSpPr>
        <p:spPr>
          <a:xfrm>
            <a:off x="574675" y="4700588"/>
            <a:ext cx="368300" cy="273050"/>
          </a:xfrm>
        </p:spPr>
        <p:txBody>
          <a:bodyPr/>
          <a:lstStyle>
            <a:lvl1pPr>
              <a:defRPr/>
            </a:lvl1pPr>
          </a:lstStyle>
          <a:p>
            <a:fld id="{BA35C6C8-0D41-493D-9CE5-CA03A5D3449D}" type="slidenum">
              <a:rPr lang="en-US" altLang="en-US"/>
              <a:pPr/>
              <a:t>‹#›</a:t>
            </a:fld>
            <a:endParaRPr lang="en-US" altLang="en-US"/>
          </a:p>
        </p:txBody>
      </p:sp>
    </p:spTree>
    <p:extLst>
      <p:ext uri="{BB962C8B-B14F-4D97-AF65-F5344CB8AC3E}">
        <p14:creationId xmlns:p14="http://schemas.microsoft.com/office/powerpoint/2010/main" val="3026267015"/>
      </p:ext>
    </p:extLst>
  </p:cSld>
  <p:clrMapOvr>
    <a:masterClrMapping/>
  </p:clrMapOvr>
  <p:transition spd="slow">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itle and Chart - Grey">
    <p:spTree>
      <p:nvGrpSpPr>
        <p:cNvPr id="1" name=""/>
        <p:cNvGrpSpPr/>
        <p:nvPr/>
      </p:nvGrpSpPr>
      <p:grpSpPr>
        <a:xfrm>
          <a:off x="0" y="0"/>
          <a:ext cx="0" cy="0"/>
          <a:chOff x="0" y="0"/>
          <a:chExt cx="0" cy="0"/>
        </a:xfrm>
      </p:grpSpPr>
      <p:grpSp>
        <p:nvGrpSpPr>
          <p:cNvPr id="4" name="Group 6">
            <a:extLst>
              <a:ext uri="{FF2B5EF4-FFF2-40B4-BE49-F238E27FC236}">
                <a16:creationId xmlns:a16="http://schemas.microsoft.com/office/drawing/2014/main" id="{C4CA89AF-4738-EC6F-3223-ECE92B36A763}"/>
              </a:ext>
            </a:extLst>
          </p:cNvPr>
          <p:cNvGrpSpPr>
            <a:grpSpLocks/>
          </p:cNvGrpSpPr>
          <p:nvPr userDrawn="1"/>
        </p:nvGrpSpPr>
        <p:grpSpPr bwMode="auto">
          <a:xfrm>
            <a:off x="7415213" y="4538663"/>
            <a:ext cx="1009650" cy="387350"/>
            <a:chOff x="819150" y="3517900"/>
            <a:chExt cx="1285875" cy="493713"/>
          </a:xfrm>
        </p:grpSpPr>
        <p:sp>
          <p:nvSpPr>
            <p:cNvPr id="5" name="Freeform 7">
              <a:extLst>
                <a:ext uri="{FF2B5EF4-FFF2-40B4-BE49-F238E27FC236}">
                  <a16:creationId xmlns:a16="http://schemas.microsoft.com/office/drawing/2014/main" id="{66F12092-676F-5074-6FA7-63D5A0B7899E}"/>
                </a:ext>
              </a:extLst>
            </p:cNvPr>
            <p:cNvSpPr>
              <a:spLocks noEditPoints="1"/>
            </p:cNvSpPr>
            <p:nvPr userDrawn="1"/>
          </p:nvSpPr>
          <p:spPr bwMode="auto">
            <a:xfrm>
              <a:off x="1343025" y="3640138"/>
              <a:ext cx="762000" cy="296863"/>
            </a:xfrm>
            <a:custGeom>
              <a:avLst/>
              <a:gdLst>
                <a:gd name="T0" fmla="*/ 2147483646 w 1184"/>
                <a:gd name="T1" fmla="*/ 2147483646 h 462"/>
                <a:gd name="T2" fmla="*/ 2147483646 w 1184"/>
                <a:gd name="T3" fmla="*/ 2147483646 h 462"/>
                <a:gd name="T4" fmla="*/ 2147483646 w 1184"/>
                <a:gd name="T5" fmla="*/ 2147483646 h 462"/>
                <a:gd name="T6" fmla="*/ 2147483646 w 1184"/>
                <a:gd name="T7" fmla="*/ 0 h 462"/>
                <a:gd name="T8" fmla="*/ 2147483646 w 1184"/>
                <a:gd name="T9" fmla="*/ 2147483646 h 462"/>
                <a:gd name="T10" fmla="*/ 2147483646 w 1184"/>
                <a:gd name="T11" fmla="*/ 2147483646 h 462"/>
                <a:gd name="T12" fmla="*/ 2147483646 w 1184"/>
                <a:gd name="T13" fmla="*/ 2147483646 h 462"/>
                <a:gd name="T14" fmla="*/ 2147483646 w 1184"/>
                <a:gd name="T15" fmla="*/ 2147483646 h 462"/>
                <a:gd name="T16" fmla="*/ 2147483646 w 1184"/>
                <a:gd name="T17" fmla="*/ 2147483646 h 462"/>
                <a:gd name="T18" fmla="*/ 2147483646 w 1184"/>
                <a:gd name="T19" fmla="*/ 2147483646 h 462"/>
                <a:gd name="T20" fmla="*/ 2147483646 w 1184"/>
                <a:gd name="T21" fmla="*/ 2147483646 h 462"/>
                <a:gd name="T22" fmla="*/ 2147483646 w 1184"/>
                <a:gd name="T23" fmla="*/ 2147483646 h 462"/>
                <a:gd name="T24" fmla="*/ 2147483646 w 1184"/>
                <a:gd name="T25" fmla="*/ 2147483646 h 462"/>
                <a:gd name="T26" fmla="*/ 2147483646 w 1184"/>
                <a:gd name="T27" fmla="*/ 2147483646 h 462"/>
                <a:gd name="T28" fmla="*/ 2147483646 w 1184"/>
                <a:gd name="T29" fmla="*/ 2147483646 h 462"/>
                <a:gd name="T30" fmla="*/ 2147483646 w 1184"/>
                <a:gd name="T31" fmla="*/ 2147483646 h 462"/>
                <a:gd name="T32" fmla="*/ 2147483646 w 1184"/>
                <a:gd name="T33" fmla="*/ 2147483646 h 462"/>
                <a:gd name="T34" fmla="*/ 2147483646 w 1184"/>
                <a:gd name="T35" fmla="*/ 2147483646 h 462"/>
                <a:gd name="T36" fmla="*/ 2147483646 w 1184"/>
                <a:gd name="T37" fmla="*/ 2147483646 h 462"/>
                <a:gd name="T38" fmla="*/ 2147483646 w 1184"/>
                <a:gd name="T39" fmla="*/ 2147483646 h 462"/>
                <a:gd name="T40" fmla="*/ 2147483646 w 1184"/>
                <a:gd name="T41" fmla="*/ 2147483646 h 462"/>
                <a:gd name="T42" fmla="*/ 2147483646 w 1184"/>
                <a:gd name="T43" fmla="*/ 2147483646 h 462"/>
                <a:gd name="T44" fmla="*/ 2147483646 w 1184"/>
                <a:gd name="T45" fmla="*/ 2147483646 h 462"/>
                <a:gd name="T46" fmla="*/ 2147483646 w 1184"/>
                <a:gd name="T47" fmla="*/ 2147483646 h 462"/>
                <a:gd name="T48" fmla="*/ 2147483646 w 1184"/>
                <a:gd name="T49" fmla="*/ 2147483646 h 462"/>
                <a:gd name="T50" fmla="*/ 2147483646 w 1184"/>
                <a:gd name="T51" fmla="*/ 2147483646 h 462"/>
                <a:gd name="T52" fmla="*/ 2147483646 w 1184"/>
                <a:gd name="T53" fmla="*/ 2147483646 h 462"/>
                <a:gd name="T54" fmla="*/ 2147483646 w 1184"/>
                <a:gd name="T55" fmla="*/ 2147483646 h 462"/>
                <a:gd name="T56" fmla="*/ 2147483646 w 1184"/>
                <a:gd name="T57" fmla="*/ 2147483646 h 462"/>
                <a:gd name="T58" fmla="*/ 2147483646 w 1184"/>
                <a:gd name="T59" fmla="*/ 2147483646 h 462"/>
                <a:gd name="T60" fmla="*/ 2147483646 w 1184"/>
                <a:gd name="T61" fmla="*/ 2147483646 h 462"/>
                <a:gd name="T62" fmla="*/ 2147483646 w 1184"/>
                <a:gd name="T63" fmla="*/ 2147483646 h 462"/>
                <a:gd name="T64" fmla="*/ 2147483646 w 1184"/>
                <a:gd name="T65" fmla="*/ 2147483646 h 462"/>
                <a:gd name="T66" fmla="*/ 2147483646 w 1184"/>
                <a:gd name="T67" fmla="*/ 2147483646 h 462"/>
                <a:gd name="T68" fmla="*/ 2147483646 w 1184"/>
                <a:gd name="T69" fmla="*/ 2147483646 h 462"/>
                <a:gd name="T70" fmla="*/ 2147483646 w 1184"/>
                <a:gd name="T71" fmla="*/ 2147483646 h 462"/>
                <a:gd name="T72" fmla="*/ 2147483646 w 1184"/>
                <a:gd name="T73" fmla="*/ 2147483646 h 462"/>
                <a:gd name="T74" fmla="*/ 2147483646 w 1184"/>
                <a:gd name="T75" fmla="*/ 2147483646 h 462"/>
                <a:gd name="T76" fmla="*/ 2147483646 w 1184"/>
                <a:gd name="T77" fmla="*/ 2147483646 h 462"/>
                <a:gd name="T78" fmla="*/ 2147483646 w 1184"/>
                <a:gd name="T79" fmla="*/ 2147483646 h 462"/>
                <a:gd name="T80" fmla="*/ 2147483646 w 1184"/>
                <a:gd name="T81" fmla="*/ 2147483646 h 462"/>
                <a:gd name="T82" fmla="*/ 2147483646 w 1184"/>
                <a:gd name="T83" fmla="*/ 2147483646 h 462"/>
                <a:gd name="T84" fmla="*/ 2147483646 w 1184"/>
                <a:gd name="T85" fmla="*/ 2147483646 h 462"/>
                <a:gd name="T86" fmla="*/ 2147483646 w 1184"/>
                <a:gd name="T87" fmla="*/ 2147483646 h 462"/>
                <a:gd name="T88" fmla="*/ 2147483646 w 1184"/>
                <a:gd name="T89" fmla="*/ 2147483646 h 462"/>
                <a:gd name="T90" fmla="*/ 2147483646 w 1184"/>
                <a:gd name="T91" fmla="*/ 2147483646 h 462"/>
                <a:gd name="T92" fmla="*/ 2147483646 w 1184"/>
                <a:gd name="T93" fmla="*/ 2147483646 h 462"/>
                <a:gd name="T94" fmla="*/ 2147483646 w 1184"/>
                <a:gd name="T95" fmla="*/ 2147483646 h 462"/>
                <a:gd name="T96" fmla="*/ 2147483646 w 1184"/>
                <a:gd name="T97" fmla="*/ 2147483646 h 462"/>
                <a:gd name="T98" fmla="*/ 2147483646 w 1184"/>
                <a:gd name="T99" fmla="*/ 2147483646 h 462"/>
                <a:gd name="T100" fmla="*/ 2147483646 w 1184"/>
                <a:gd name="T101" fmla="*/ 2147483646 h 462"/>
                <a:gd name="T102" fmla="*/ 2147483646 w 1184"/>
                <a:gd name="T103" fmla="*/ 2147483646 h 462"/>
                <a:gd name="T104" fmla="*/ 2147483646 w 1184"/>
                <a:gd name="T105" fmla="*/ 2147483646 h 462"/>
                <a:gd name="T106" fmla="*/ 2147483646 w 1184"/>
                <a:gd name="T107" fmla="*/ 2147483646 h 462"/>
                <a:gd name="T108" fmla="*/ 2147483646 w 1184"/>
                <a:gd name="T109" fmla="*/ 2147483646 h 462"/>
                <a:gd name="T110" fmla="*/ 2147483646 w 1184"/>
                <a:gd name="T111" fmla="*/ 2147483646 h 462"/>
                <a:gd name="T112" fmla="*/ 2147483646 w 1184"/>
                <a:gd name="T113" fmla="*/ 2147483646 h 462"/>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1184" h="462">
                  <a:moveTo>
                    <a:pt x="17" y="70"/>
                  </a:moveTo>
                  <a:cubicBezTo>
                    <a:pt x="17" y="114"/>
                    <a:pt x="17" y="114"/>
                    <a:pt x="17" y="114"/>
                  </a:cubicBezTo>
                  <a:cubicBezTo>
                    <a:pt x="76" y="114"/>
                    <a:pt x="76" y="114"/>
                    <a:pt x="76" y="114"/>
                  </a:cubicBezTo>
                  <a:cubicBezTo>
                    <a:pt x="76" y="127"/>
                    <a:pt x="76" y="127"/>
                    <a:pt x="76" y="127"/>
                  </a:cubicBezTo>
                  <a:cubicBezTo>
                    <a:pt x="3" y="127"/>
                    <a:pt x="3" y="127"/>
                    <a:pt x="3" y="127"/>
                  </a:cubicBezTo>
                  <a:cubicBezTo>
                    <a:pt x="3" y="2"/>
                    <a:pt x="3" y="2"/>
                    <a:pt x="3" y="2"/>
                  </a:cubicBezTo>
                  <a:cubicBezTo>
                    <a:pt x="74" y="2"/>
                    <a:pt x="74" y="2"/>
                    <a:pt x="74" y="2"/>
                  </a:cubicBezTo>
                  <a:cubicBezTo>
                    <a:pt x="74" y="15"/>
                    <a:pt x="74" y="15"/>
                    <a:pt x="74" y="15"/>
                  </a:cubicBezTo>
                  <a:cubicBezTo>
                    <a:pt x="17" y="15"/>
                    <a:pt x="17" y="15"/>
                    <a:pt x="17" y="15"/>
                  </a:cubicBezTo>
                  <a:cubicBezTo>
                    <a:pt x="17" y="57"/>
                    <a:pt x="17" y="57"/>
                    <a:pt x="17" y="57"/>
                  </a:cubicBezTo>
                  <a:cubicBezTo>
                    <a:pt x="69" y="57"/>
                    <a:pt x="69" y="57"/>
                    <a:pt x="69" y="57"/>
                  </a:cubicBezTo>
                  <a:cubicBezTo>
                    <a:pt x="69" y="70"/>
                    <a:pt x="69" y="70"/>
                    <a:pt x="69" y="70"/>
                  </a:cubicBezTo>
                  <a:lnTo>
                    <a:pt x="17" y="70"/>
                  </a:lnTo>
                  <a:close/>
                  <a:moveTo>
                    <a:pt x="186" y="2"/>
                  </a:moveTo>
                  <a:cubicBezTo>
                    <a:pt x="172" y="2"/>
                    <a:pt x="172" y="2"/>
                    <a:pt x="172" y="2"/>
                  </a:cubicBezTo>
                  <a:cubicBezTo>
                    <a:pt x="172" y="97"/>
                    <a:pt x="172" y="97"/>
                    <a:pt x="172" y="97"/>
                  </a:cubicBezTo>
                  <a:cubicBezTo>
                    <a:pt x="119" y="2"/>
                    <a:pt x="119" y="2"/>
                    <a:pt x="119" y="2"/>
                  </a:cubicBezTo>
                  <a:cubicBezTo>
                    <a:pt x="106" y="2"/>
                    <a:pt x="106" y="2"/>
                    <a:pt x="106" y="2"/>
                  </a:cubicBezTo>
                  <a:cubicBezTo>
                    <a:pt x="106" y="127"/>
                    <a:pt x="106" y="127"/>
                    <a:pt x="106" y="127"/>
                  </a:cubicBezTo>
                  <a:cubicBezTo>
                    <a:pt x="120" y="127"/>
                    <a:pt x="120" y="127"/>
                    <a:pt x="120" y="127"/>
                  </a:cubicBezTo>
                  <a:cubicBezTo>
                    <a:pt x="120" y="31"/>
                    <a:pt x="120" y="31"/>
                    <a:pt x="120" y="31"/>
                  </a:cubicBezTo>
                  <a:cubicBezTo>
                    <a:pt x="174" y="127"/>
                    <a:pt x="174" y="127"/>
                    <a:pt x="174" y="127"/>
                  </a:cubicBezTo>
                  <a:cubicBezTo>
                    <a:pt x="186" y="127"/>
                    <a:pt x="186" y="127"/>
                    <a:pt x="186" y="127"/>
                  </a:cubicBezTo>
                  <a:lnTo>
                    <a:pt x="186" y="2"/>
                  </a:lnTo>
                  <a:close/>
                  <a:moveTo>
                    <a:pt x="262" y="78"/>
                  </a:moveTo>
                  <a:cubicBezTo>
                    <a:pt x="285" y="78"/>
                    <a:pt x="285" y="78"/>
                    <a:pt x="285" y="78"/>
                  </a:cubicBezTo>
                  <a:cubicBezTo>
                    <a:pt x="285" y="91"/>
                    <a:pt x="285" y="91"/>
                    <a:pt x="285" y="91"/>
                  </a:cubicBezTo>
                  <a:cubicBezTo>
                    <a:pt x="285" y="106"/>
                    <a:pt x="276" y="116"/>
                    <a:pt x="259" y="116"/>
                  </a:cubicBezTo>
                  <a:cubicBezTo>
                    <a:pt x="242" y="116"/>
                    <a:pt x="232" y="105"/>
                    <a:pt x="232" y="89"/>
                  </a:cubicBezTo>
                  <a:cubicBezTo>
                    <a:pt x="232" y="40"/>
                    <a:pt x="232" y="40"/>
                    <a:pt x="232" y="40"/>
                  </a:cubicBezTo>
                  <a:cubicBezTo>
                    <a:pt x="232" y="25"/>
                    <a:pt x="242" y="13"/>
                    <a:pt x="259" y="13"/>
                  </a:cubicBezTo>
                  <a:cubicBezTo>
                    <a:pt x="276" y="13"/>
                    <a:pt x="285" y="23"/>
                    <a:pt x="285" y="36"/>
                  </a:cubicBezTo>
                  <a:cubicBezTo>
                    <a:pt x="285" y="39"/>
                    <a:pt x="285" y="39"/>
                    <a:pt x="285" y="39"/>
                  </a:cubicBezTo>
                  <a:cubicBezTo>
                    <a:pt x="299" y="39"/>
                    <a:pt x="299" y="39"/>
                    <a:pt x="299" y="39"/>
                  </a:cubicBezTo>
                  <a:cubicBezTo>
                    <a:pt x="299" y="36"/>
                    <a:pt x="299" y="36"/>
                    <a:pt x="299" y="36"/>
                  </a:cubicBezTo>
                  <a:cubicBezTo>
                    <a:pt x="299" y="14"/>
                    <a:pt x="283" y="0"/>
                    <a:pt x="259" y="0"/>
                  </a:cubicBezTo>
                  <a:cubicBezTo>
                    <a:pt x="234" y="0"/>
                    <a:pt x="218" y="16"/>
                    <a:pt x="218" y="40"/>
                  </a:cubicBezTo>
                  <a:cubicBezTo>
                    <a:pt x="218" y="89"/>
                    <a:pt x="218" y="89"/>
                    <a:pt x="218" y="89"/>
                  </a:cubicBezTo>
                  <a:cubicBezTo>
                    <a:pt x="218" y="114"/>
                    <a:pt x="235" y="129"/>
                    <a:pt x="259" y="129"/>
                  </a:cubicBezTo>
                  <a:cubicBezTo>
                    <a:pt x="283" y="129"/>
                    <a:pt x="299" y="114"/>
                    <a:pt x="299" y="91"/>
                  </a:cubicBezTo>
                  <a:cubicBezTo>
                    <a:pt x="299" y="66"/>
                    <a:pt x="299" y="66"/>
                    <a:pt x="299" y="66"/>
                  </a:cubicBezTo>
                  <a:cubicBezTo>
                    <a:pt x="262" y="66"/>
                    <a:pt x="262" y="66"/>
                    <a:pt x="262" y="66"/>
                  </a:cubicBezTo>
                  <a:lnTo>
                    <a:pt x="262" y="78"/>
                  </a:lnTo>
                  <a:close/>
                  <a:moveTo>
                    <a:pt x="346" y="2"/>
                  </a:moveTo>
                  <a:cubicBezTo>
                    <a:pt x="331" y="2"/>
                    <a:pt x="331" y="2"/>
                    <a:pt x="331" y="2"/>
                  </a:cubicBezTo>
                  <a:cubicBezTo>
                    <a:pt x="331" y="127"/>
                    <a:pt x="331" y="127"/>
                    <a:pt x="331" y="127"/>
                  </a:cubicBezTo>
                  <a:cubicBezTo>
                    <a:pt x="346" y="127"/>
                    <a:pt x="346" y="127"/>
                    <a:pt x="346" y="127"/>
                  </a:cubicBezTo>
                  <a:lnTo>
                    <a:pt x="346" y="2"/>
                  </a:lnTo>
                  <a:close/>
                  <a:moveTo>
                    <a:pt x="463" y="2"/>
                  </a:moveTo>
                  <a:cubicBezTo>
                    <a:pt x="449" y="2"/>
                    <a:pt x="449" y="2"/>
                    <a:pt x="449" y="2"/>
                  </a:cubicBezTo>
                  <a:cubicBezTo>
                    <a:pt x="449" y="97"/>
                    <a:pt x="449" y="97"/>
                    <a:pt x="449" y="97"/>
                  </a:cubicBezTo>
                  <a:cubicBezTo>
                    <a:pt x="396" y="2"/>
                    <a:pt x="396" y="2"/>
                    <a:pt x="396" y="2"/>
                  </a:cubicBezTo>
                  <a:cubicBezTo>
                    <a:pt x="383" y="2"/>
                    <a:pt x="383" y="2"/>
                    <a:pt x="383" y="2"/>
                  </a:cubicBezTo>
                  <a:cubicBezTo>
                    <a:pt x="383" y="127"/>
                    <a:pt x="383" y="127"/>
                    <a:pt x="383" y="127"/>
                  </a:cubicBezTo>
                  <a:cubicBezTo>
                    <a:pt x="397" y="127"/>
                    <a:pt x="397" y="127"/>
                    <a:pt x="397" y="127"/>
                  </a:cubicBezTo>
                  <a:cubicBezTo>
                    <a:pt x="397" y="31"/>
                    <a:pt x="397" y="31"/>
                    <a:pt x="397" y="31"/>
                  </a:cubicBezTo>
                  <a:cubicBezTo>
                    <a:pt x="451" y="127"/>
                    <a:pt x="451" y="127"/>
                    <a:pt x="451" y="127"/>
                  </a:cubicBezTo>
                  <a:cubicBezTo>
                    <a:pt x="463" y="127"/>
                    <a:pt x="463" y="127"/>
                    <a:pt x="463" y="127"/>
                  </a:cubicBezTo>
                  <a:lnTo>
                    <a:pt x="463" y="2"/>
                  </a:lnTo>
                  <a:close/>
                  <a:moveTo>
                    <a:pt x="564" y="70"/>
                  </a:moveTo>
                  <a:cubicBezTo>
                    <a:pt x="564" y="57"/>
                    <a:pt x="564" y="57"/>
                    <a:pt x="564" y="57"/>
                  </a:cubicBezTo>
                  <a:cubicBezTo>
                    <a:pt x="512" y="57"/>
                    <a:pt x="512" y="57"/>
                    <a:pt x="512" y="57"/>
                  </a:cubicBezTo>
                  <a:cubicBezTo>
                    <a:pt x="512" y="15"/>
                    <a:pt x="512" y="15"/>
                    <a:pt x="512" y="15"/>
                  </a:cubicBezTo>
                  <a:cubicBezTo>
                    <a:pt x="569" y="15"/>
                    <a:pt x="569" y="15"/>
                    <a:pt x="569" y="15"/>
                  </a:cubicBezTo>
                  <a:cubicBezTo>
                    <a:pt x="569" y="2"/>
                    <a:pt x="569" y="2"/>
                    <a:pt x="569" y="2"/>
                  </a:cubicBezTo>
                  <a:cubicBezTo>
                    <a:pt x="498" y="2"/>
                    <a:pt x="498" y="2"/>
                    <a:pt x="498" y="2"/>
                  </a:cubicBezTo>
                  <a:cubicBezTo>
                    <a:pt x="498" y="127"/>
                    <a:pt x="498" y="127"/>
                    <a:pt x="498" y="127"/>
                  </a:cubicBezTo>
                  <a:cubicBezTo>
                    <a:pt x="571" y="127"/>
                    <a:pt x="571" y="127"/>
                    <a:pt x="571" y="127"/>
                  </a:cubicBezTo>
                  <a:cubicBezTo>
                    <a:pt x="571" y="114"/>
                    <a:pt x="571" y="114"/>
                    <a:pt x="571" y="114"/>
                  </a:cubicBezTo>
                  <a:cubicBezTo>
                    <a:pt x="512" y="114"/>
                    <a:pt x="512" y="114"/>
                    <a:pt x="512" y="114"/>
                  </a:cubicBezTo>
                  <a:cubicBezTo>
                    <a:pt x="512" y="70"/>
                    <a:pt x="512" y="70"/>
                    <a:pt x="512" y="70"/>
                  </a:cubicBezTo>
                  <a:lnTo>
                    <a:pt x="564" y="70"/>
                  </a:lnTo>
                  <a:close/>
                  <a:moveTo>
                    <a:pt x="664" y="70"/>
                  </a:moveTo>
                  <a:cubicBezTo>
                    <a:pt x="664" y="57"/>
                    <a:pt x="664" y="57"/>
                    <a:pt x="664" y="57"/>
                  </a:cubicBezTo>
                  <a:cubicBezTo>
                    <a:pt x="612" y="57"/>
                    <a:pt x="612" y="57"/>
                    <a:pt x="612" y="57"/>
                  </a:cubicBezTo>
                  <a:cubicBezTo>
                    <a:pt x="612" y="15"/>
                    <a:pt x="612" y="15"/>
                    <a:pt x="612" y="15"/>
                  </a:cubicBezTo>
                  <a:cubicBezTo>
                    <a:pt x="669" y="15"/>
                    <a:pt x="669" y="15"/>
                    <a:pt x="669" y="15"/>
                  </a:cubicBezTo>
                  <a:cubicBezTo>
                    <a:pt x="669" y="2"/>
                    <a:pt x="669" y="2"/>
                    <a:pt x="669" y="2"/>
                  </a:cubicBezTo>
                  <a:cubicBezTo>
                    <a:pt x="597" y="2"/>
                    <a:pt x="597" y="2"/>
                    <a:pt x="597" y="2"/>
                  </a:cubicBezTo>
                  <a:cubicBezTo>
                    <a:pt x="597" y="127"/>
                    <a:pt x="597" y="127"/>
                    <a:pt x="597" y="127"/>
                  </a:cubicBezTo>
                  <a:cubicBezTo>
                    <a:pt x="670" y="127"/>
                    <a:pt x="670" y="127"/>
                    <a:pt x="670" y="127"/>
                  </a:cubicBezTo>
                  <a:cubicBezTo>
                    <a:pt x="670" y="114"/>
                    <a:pt x="670" y="114"/>
                    <a:pt x="670" y="114"/>
                  </a:cubicBezTo>
                  <a:cubicBezTo>
                    <a:pt x="612" y="114"/>
                    <a:pt x="612" y="114"/>
                    <a:pt x="612" y="114"/>
                  </a:cubicBezTo>
                  <a:cubicBezTo>
                    <a:pt x="612" y="70"/>
                    <a:pt x="612" y="70"/>
                    <a:pt x="612" y="70"/>
                  </a:cubicBezTo>
                  <a:lnTo>
                    <a:pt x="664" y="70"/>
                  </a:lnTo>
                  <a:close/>
                  <a:moveTo>
                    <a:pt x="779" y="127"/>
                  </a:moveTo>
                  <a:cubicBezTo>
                    <a:pt x="756" y="74"/>
                    <a:pt x="756" y="74"/>
                    <a:pt x="756" y="74"/>
                  </a:cubicBezTo>
                  <a:cubicBezTo>
                    <a:pt x="770" y="69"/>
                    <a:pt x="779" y="56"/>
                    <a:pt x="779" y="39"/>
                  </a:cubicBezTo>
                  <a:cubicBezTo>
                    <a:pt x="779" y="17"/>
                    <a:pt x="761" y="2"/>
                    <a:pt x="737" y="2"/>
                  </a:cubicBezTo>
                  <a:cubicBezTo>
                    <a:pt x="699" y="2"/>
                    <a:pt x="699" y="2"/>
                    <a:pt x="699" y="2"/>
                  </a:cubicBezTo>
                  <a:cubicBezTo>
                    <a:pt x="699" y="127"/>
                    <a:pt x="699" y="127"/>
                    <a:pt x="699" y="127"/>
                  </a:cubicBezTo>
                  <a:cubicBezTo>
                    <a:pt x="713" y="127"/>
                    <a:pt x="713" y="127"/>
                    <a:pt x="713" y="127"/>
                  </a:cubicBezTo>
                  <a:cubicBezTo>
                    <a:pt x="713" y="78"/>
                    <a:pt x="713" y="78"/>
                    <a:pt x="713" y="78"/>
                  </a:cubicBezTo>
                  <a:cubicBezTo>
                    <a:pt x="736" y="78"/>
                    <a:pt x="736" y="78"/>
                    <a:pt x="736" y="78"/>
                  </a:cubicBezTo>
                  <a:cubicBezTo>
                    <a:pt x="738" y="78"/>
                    <a:pt x="740" y="78"/>
                    <a:pt x="742" y="78"/>
                  </a:cubicBezTo>
                  <a:cubicBezTo>
                    <a:pt x="763" y="127"/>
                    <a:pt x="763" y="127"/>
                    <a:pt x="763" y="127"/>
                  </a:cubicBezTo>
                  <a:lnTo>
                    <a:pt x="779" y="127"/>
                  </a:lnTo>
                  <a:close/>
                  <a:moveTo>
                    <a:pt x="736" y="15"/>
                  </a:moveTo>
                  <a:cubicBezTo>
                    <a:pt x="753" y="15"/>
                    <a:pt x="764" y="25"/>
                    <a:pt x="764" y="40"/>
                  </a:cubicBezTo>
                  <a:cubicBezTo>
                    <a:pt x="764" y="55"/>
                    <a:pt x="753" y="65"/>
                    <a:pt x="736" y="65"/>
                  </a:cubicBezTo>
                  <a:cubicBezTo>
                    <a:pt x="713" y="65"/>
                    <a:pt x="713" y="65"/>
                    <a:pt x="713" y="65"/>
                  </a:cubicBezTo>
                  <a:cubicBezTo>
                    <a:pt x="713" y="15"/>
                    <a:pt x="713" y="15"/>
                    <a:pt x="713" y="15"/>
                  </a:cubicBezTo>
                  <a:lnTo>
                    <a:pt x="736" y="15"/>
                  </a:lnTo>
                  <a:close/>
                  <a:moveTo>
                    <a:pt x="881" y="38"/>
                  </a:moveTo>
                  <a:cubicBezTo>
                    <a:pt x="881" y="35"/>
                    <a:pt x="881" y="35"/>
                    <a:pt x="881" y="35"/>
                  </a:cubicBezTo>
                  <a:cubicBezTo>
                    <a:pt x="881" y="14"/>
                    <a:pt x="865" y="0"/>
                    <a:pt x="842" y="0"/>
                  </a:cubicBezTo>
                  <a:cubicBezTo>
                    <a:pt x="819" y="0"/>
                    <a:pt x="804" y="14"/>
                    <a:pt x="804" y="32"/>
                  </a:cubicBezTo>
                  <a:cubicBezTo>
                    <a:pt x="804" y="49"/>
                    <a:pt x="816" y="58"/>
                    <a:pt x="830" y="64"/>
                  </a:cubicBezTo>
                  <a:cubicBezTo>
                    <a:pt x="847" y="71"/>
                    <a:pt x="847" y="71"/>
                    <a:pt x="847" y="71"/>
                  </a:cubicBezTo>
                  <a:cubicBezTo>
                    <a:pt x="859" y="76"/>
                    <a:pt x="869" y="81"/>
                    <a:pt x="869" y="94"/>
                  </a:cubicBezTo>
                  <a:cubicBezTo>
                    <a:pt x="869" y="107"/>
                    <a:pt x="859" y="117"/>
                    <a:pt x="842" y="117"/>
                  </a:cubicBezTo>
                  <a:cubicBezTo>
                    <a:pt x="825" y="117"/>
                    <a:pt x="816" y="107"/>
                    <a:pt x="816" y="95"/>
                  </a:cubicBezTo>
                  <a:cubicBezTo>
                    <a:pt x="816" y="91"/>
                    <a:pt x="816" y="91"/>
                    <a:pt x="816" y="91"/>
                  </a:cubicBezTo>
                  <a:cubicBezTo>
                    <a:pt x="802" y="91"/>
                    <a:pt x="802" y="91"/>
                    <a:pt x="802" y="91"/>
                  </a:cubicBezTo>
                  <a:cubicBezTo>
                    <a:pt x="802" y="94"/>
                    <a:pt x="802" y="94"/>
                    <a:pt x="802" y="94"/>
                  </a:cubicBezTo>
                  <a:cubicBezTo>
                    <a:pt x="802" y="115"/>
                    <a:pt x="818" y="129"/>
                    <a:pt x="842" y="129"/>
                  </a:cubicBezTo>
                  <a:cubicBezTo>
                    <a:pt x="866" y="129"/>
                    <a:pt x="883" y="115"/>
                    <a:pt x="883" y="93"/>
                  </a:cubicBezTo>
                  <a:cubicBezTo>
                    <a:pt x="883" y="71"/>
                    <a:pt x="867" y="64"/>
                    <a:pt x="853" y="58"/>
                  </a:cubicBezTo>
                  <a:cubicBezTo>
                    <a:pt x="832" y="50"/>
                    <a:pt x="832" y="50"/>
                    <a:pt x="832" y="50"/>
                  </a:cubicBezTo>
                  <a:cubicBezTo>
                    <a:pt x="824" y="46"/>
                    <a:pt x="818" y="40"/>
                    <a:pt x="818" y="31"/>
                  </a:cubicBezTo>
                  <a:cubicBezTo>
                    <a:pt x="818" y="20"/>
                    <a:pt x="827" y="13"/>
                    <a:pt x="842" y="13"/>
                  </a:cubicBezTo>
                  <a:cubicBezTo>
                    <a:pt x="858" y="13"/>
                    <a:pt x="867" y="22"/>
                    <a:pt x="867" y="35"/>
                  </a:cubicBezTo>
                  <a:cubicBezTo>
                    <a:pt x="867" y="38"/>
                    <a:pt x="867" y="38"/>
                    <a:pt x="867" y="38"/>
                  </a:cubicBezTo>
                  <a:lnTo>
                    <a:pt x="881" y="38"/>
                  </a:lnTo>
                  <a:close/>
                  <a:moveTo>
                    <a:pt x="1039" y="56"/>
                  </a:moveTo>
                  <a:cubicBezTo>
                    <a:pt x="990" y="56"/>
                    <a:pt x="990" y="56"/>
                    <a:pt x="990" y="56"/>
                  </a:cubicBezTo>
                  <a:cubicBezTo>
                    <a:pt x="972" y="56"/>
                    <a:pt x="965" y="47"/>
                    <a:pt x="965" y="34"/>
                  </a:cubicBezTo>
                  <a:cubicBezTo>
                    <a:pt x="965" y="22"/>
                    <a:pt x="973" y="13"/>
                    <a:pt x="987" y="13"/>
                  </a:cubicBezTo>
                  <a:cubicBezTo>
                    <a:pt x="1001" y="13"/>
                    <a:pt x="1008" y="22"/>
                    <a:pt x="1008" y="34"/>
                  </a:cubicBezTo>
                  <a:cubicBezTo>
                    <a:pt x="1008" y="37"/>
                    <a:pt x="1008" y="37"/>
                    <a:pt x="1008" y="37"/>
                  </a:cubicBezTo>
                  <a:cubicBezTo>
                    <a:pt x="1022" y="37"/>
                    <a:pt x="1022" y="37"/>
                    <a:pt x="1022" y="37"/>
                  </a:cubicBezTo>
                  <a:cubicBezTo>
                    <a:pt x="1022" y="34"/>
                    <a:pt x="1022" y="34"/>
                    <a:pt x="1022" y="34"/>
                  </a:cubicBezTo>
                  <a:cubicBezTo>
                    <a:pt x="1022" y="14"/>
                    <a:pt x="1008" y="0"/>
                    <a:pt x="987" y="0"/>
                  </a:cubicBezTo>
                  <a:cubicBezTo>
                    <a:pt x="965" y="0"/>
                    <a:pt x="951" y="14"/>
                    <a:pt x="951" y="33"/>
                  </a:cubicBezTo>
                  <a:cubicBezTo>
                    <a:pt x="951" y="46"/>
                    <a:pt x="956" y="56"/>
                    <a:pt x="968" y="62"/>
                  </a:cubicBezTo>
                  <a:cubicBezTo>
                    <a:pt x="954" y="67"/>
                    <a:pt x="946" y="78"/>
                    <a:pt x="946" y="93"/>
                  </a:cubicBezTo>
                  <a:cubicBezTo>
                    <a:pt x="946" y="115"/>
                    <a:pt x="963" y="129"/>
                    <a:pt x="987" y="129"/>
                  </a:cubicBezTo>
                  <a:cubicBezTo>
                    <a:pt x="1011" y="129"/>
                    <a:pt x="1027" y="114"/>
                    <a:pt x="1027" y="91"/>
                  </a:cubicBezTo>
                  <a:cubicBezTo>
                    <a:pt x="1027" y="68"/>
                    <a:pt x="1027" y="68"/>
                    <a:pt x="1027" y="68"/>
                  </a:cubicBezTo>
                  <a:cubicBezTo>
                    <a:pt x="1039" y="68"/>
                    <a:pt x="1039" y="68"/>
                    <a:pt x="1039" y="68"/>
                  </a:cubicBezTo>
                  <a:lnTo>
                    <a:pt x="1039" y="56"/>
                  </a:lnTo>
                  <a:close/>
                  <a:moveTo>
                    <a:pt x="1013" y="91"/>
                  </a:moveTo>
                  <a:cubicBezTo>
                    <a:pt x="1013" y="106"/>
                    <a:pt x="1004" y="117"/>
                    <a:pt x="987" y="117"/>
                  </a:cubicBezTo>
                  <a:cubicBezTo>
                    <a:pt x="970" y="117"/>
                    <a:pt x="961" y="107"/>
                    <a:pt x="961" y="92"/>
                  </a:cubicBezTo>
                  <a:cubicBezTo>
                    <a:pt x="961" y="80"/>
                    <a:pt x="969" y="68"/>
                    <a:pt x="989" y="68"/>
                  </a:cubicBezTo>
                  <a:cubicBezTo>
                    <a:pt x="1013" y="68"/>
                    <a:pt x="1013" y="68"/>
                    <a:pt x="1013" y="68"/>
                  </a:cubicBezTo>
                  <a:cubicBezTo>
                    <a:pt x="1013" y="91"/>
                    <a:pt x="1013" y="91"/>
                    <a:pt x="1013" y="91"/>
                  </a:cubicBezTo>
                  <a:moveTo>
                    <a:pt x="44" y="269"/>
                  </a:moveTo>
                  <a:cubicBezTo>
                    <a:pt x="67" y="269"/>
                    <a:pt x="67" y="269"/>
                    <a:pt x="67" y="269"/>
                  </a:cubicBezTo>
                  <a:cubicBezTo>
                    <a:pt x="67" y="283"/>
                    <a:pt x="67" y="283"/>
                    <a:pt x="67" y="283"/>
                  </a:cubicBezTo>
                  <a:cubicBezTo>
                    <a:pt x="67" y="297"/>
                    <a:pt x="58" y="307"/>
                    <a:pt x="41" y="307"/>
                  </a:cubicBezTo>
                  <a:cubicBezTo>
                    <a:pt x="24" y="307"/>
                    <a:pt x="14" y="296"/>
                    <a:pt x="14" y="281"/>
                  </a:cubicBezTo>
                  <a:cubicBezTo>
                    <a:pt x="14" y="231"/>
                    <a:pt x="14" y="231"/>
                    <a:pt x="14" y="231"/>
                  </a:cubicBezTo>
                  <a:cubicBezTo>
                    <a:pt x="14" y="216"/>
                    <a:pt x="24" y="205"/>
                    <a:pt x="41" y="205"/>
                  </a:cubicBezTo>
                  <a:cubicBezTo>
                    <a:pt x="57" y="205"/>
                    <a:pt x="67" y="214"/>
                    <a:pt x="67" y="227"/>
                  </a:cubicBezTo>
                  <a:cubicBezTo>
                    <a:pt x="67" y="230"/>
                    <a:pt x="67" y="230"/>
                    <a:pt x="67" y="230"/>
                  </a:cubicBezTo>
                  <a:cubicBezTo>
                    <a:pt x="81" y="230"/>
                    <a:pt x="81" y="230"/>
                    <a:pt x="81" y="230"/>
                  </a:cubicBezTo>
                  <a:cubicBezTo>
                    <a:pt x="81" y="228"/>
                    <a:pt x="81" y="228"/>
                    <a:pt x="81" y="228"/>
                  </a:cubicBezTo>
                  <a:cubicBezTo>
                    <a:pt x="81" y="205"/>
                    <a:pt x="64" y="192"/>
                    <a:pt x="41" y="192"/>
                  </a:cubicBezTo>
                  <a:cubicBezTo>
                    <a:pt x="16" y="192"/>
                    <a:pt x="0" y="207"/>
                    <a:pt x="0" y="232"/>
                  </a:cubicBezTo>
                  <a:cubicBezTo>
                    <a:pt x="0" y="280"/>
                    <a:pt x="0" y="280"/>
                    <a:pt x="0" y="280"/>
                  </a:cubicBezTo>
                  <a:cubicBezTo>
                    <a:pt x="0" y="305"/>
                    <a:pt x="16" y="320"/>
                    <a:pt x="41" y="320"/>
                  </a:cubicBezTo>
                  <a:cubicBezTo>
                    <a:pt x="64" y="320"/>
                    <a:pt x="81" y="306"/>
                    <a:pt x="81" y="282"/>
                  </a:cubicBezTo>
                  <a:cubicBezTo>
                    <a:pt x="81" y="257"/>
                    <a:pt x="81" y="257"/>
                    <a:pt x="81" y="257"/>
                  </a:cubicBezTo>
                  <a:cubicBezTo>
                    <a:pt x="44" y="257"/>
                    <a:pt x="44" y="257"/>
                    <a:pt x="44" y="257"/>
                  </a:cubicBezTo>
                  <a:lnTo>
                    <a:pt x="44" y="269"/>
                  </a:lnTo>
                  <a:close/>
                  <a:moveTo>
                    <a:pt x="174" y="261"/>
                  </a:moveTo>
                  <a:cubicBezTo>
                    <a:pt x="174" y="248"/>
                    <a:pt x="174" y="248"/>
                    <a:pt x="174" y="248"/>
                  </a:cubicBezTo>
                  <a:cubicBezTo>
                    <a:pt x="122" y="248"/>
                    <a:pt x="122" y="248"/>
                    <a:pt x="122" y="248"/>
                  </a:cubicBezTo>
                  <a:cubicBezTo>
                    <a:pt x="122" y="207"/>
                    <a:pt x="122" y="207"/>
                    <a:pt x="122" y="207"/>
                  </a:cubicBezTo>
                  <a:cubicBezTo>
                    <a:pt x="179" y="207"/>
                    <a:pt x="179" y="207"/>
                    <a:pt x="179" y="207"/>
                  </a:cubicBezTo>
                  <a:cubicBezTo>
                    <a:pt x="179" y="194"/>
                    <a:pt x="179" y="194"/>
                    <a:pt x="179" y="194"/>
                  </a:cubicBezTo>
                  <a:cubicBezTo>
                    <a:pt x="108" y="194"/>
                    <a:pt x="108" y="194"/>
                    <a:pt x="108" y="194"/>
                  </a:cubicBezTo>
                  <a:cubicBezTo>
                    <a:pt x="108" y="318"/>
                    <a:pt x="108" y="318"/>
                    <a:pt x="108" y="318"/>
                  </a:cubicBezTo>
                  <a:cubicBezTo>
                    <a:pt x="180" y="318"/>
                    <a:pt x="180" y="318"/>
                    <a:pt x="180" y="318"/>
                  </a:cubicBezTo>
                  <a:cubicBezTo>
                    <a:pt x="180" y="305"/>
                    <a:pt x="180" y="305"/>
                    <a:pt x="180" y="305"/>
                  </a:cubicBezTo>
                  <a:cubicBezTo>
                    <a:pt x="122" y="305"/>
                    <a:pt x="122" y="305"/>
                    <a:pt x="122" y="305"/>
                  </a:cubicBezTo>
                  <a:cubicBezTo>
                    <a:pt x="122" y="261"/>
                    <a:pt x="122" y="261"/>
                    <a:pt x="122" y="261"/>
                  </a:cubicBezTo>
                  <a:lnTo>
                    <a:pt x="174" y="261"/>
                  </a:lnTo>
                  <a:close/>
                  <a:moveTo>
                    <a:pt x="284" y="232"/>
                  </a:moveTo>
                  <a:cubicBezTo>
                    <a:pt x="284" y="207"/>
                    <a:pt x="267" y="192"/>
                    <a:pt x="243" y="192"/>
                  </a:cubicBezTo>
                  <a:cubicBezTo>
                    <a:pt x="218" y="192"/>
                    <a:pt x="202" y="207"/>
                    <a:pt x="202" y="232"/>
                  </a:cubicBezTo>
                  <a:cubicBezTo>
                    <a:pt x="202" y="280"/>
                    <a:pt x="202" y="280"/>
                    <a:pt x="202" y="280"/>
                  </a:cubicBezTo>
                  <a:cubicBezTo>
                    <a:pt x="202" y="305"/>
                    <a:pt x="218" y="320"/>
                    <a:pt x="243" y="320"/>
                  </a:cubicBezTo>
                  <a:cubicBezTo>
                    <a:pt x="267" y="320"/>
                    <a:pt x="284" y="305"/>
                    <a:pt x="284" y="280"/>
                  </a:cubicBezTo>
                  <a:lnTo>
                    <a:pt x="284" y="232"/>
                  </a:lnTo>
                  <a:close/>
                  <a:moveTo>
                    <a:pt x="216" y="231"/>
                  </a:moveTo>
                  <a:cubicBezTo>
                    <a:pt x="216" y="216"/>
                    <a:pt x="226" y="205"/>
                    <a:pt x="243" y="205"/>
                  </a:cubicBezTo>
                  <a:cubicBezTo>
                    <a:pt x="260" y="205"/>
                    <a:pt x="269" y="216"/>
                    <a:pt x="269" y="231"/>
                  </a:cubicBezTo>
                  <a:cubicBezTo>
                    <a:pt x="269" y="281"/>
                    <a:pt x="269" y="281"/>
                    <a:pt x="269" y="281"/>
                  </a:cubicBezTo>
                  <a:cubicBezTo>
                    <a:pt x="269" y="296"/>
                    <a:pt x="260" y="307"/>
                    <a:pt x="243" y="307"/>
                  </a:cubicBezTo>
                  <a:cubicBezTo>
                    <a:pt x="226" y="307"/>
                    <a:pt x="216" y="296"/>
                    <a:pt x="216" y="281"/>
                  </a:cubicBezTo>
                  <a:lnTo>
                    <a:pt x="216" y="231"/>
                  </a:lnTo>
                  <a:close/>
                  <a:moveTo>
                    <a:pt x="388" y="229"/>
                  </a:moveTo>
                  <a:cubicBezTo>
                    <a:pt x="388" y="227"/>
                    <a:pt x="388" y="227"/>
                    <a:pt x="388" y="227"/>
                  </a:cubicBezTo>
                  <a:cubicBezTo>
                    <a:pt x="388" y="205"/>
                    <a:pt x="372" y="192"/>
                    <a:pt x="349" y="192"/>
                  </a:cubicBezTo>
                  <a:cubicBezTo>
                    <a:pt x="327" y="192"/>
                    <a:pt x="311" y="205"/>
                    <a:pt x="311" y="224"/>
                  </a:cubicBezTo>
                  <a:cubicBezTo>
                    <a:pt x="311" y="240"/>
                    <a:pt x="323" y="250"/>
                    <a:pt x="337" y="255"/>
                  </a:cubicBezTo>
                  <a:cubicBezTo>
                    <a:pt x="355" y="262"/>
                    <a:pt x="355" y="262"/>
                    <a:pt x="355" y="262"/>
                  </a:cubicBezTo>
                  <a:cubicBezTo>
                    <a:pt x="366" y="267"/>
                    <a:pt x="376" y="272"/>
                    <a:pt x="376" y="286"/>
                  </a:cubicBezTo>
                  <a:cubicBezTo>
                    <a:pt x="376" y="298"/>
                    <a:pt x="366" y="308"/>
                    <a:pt x="349" y="308"/>
                  </a:cubicBezTo>
                  <a:cubicBezTo>
                    <a:pt x="333" y="308"/>
                    <a:pt x="323" y="299"/>
                    <a:pt x="323" y="286"/>
                  </a:cubicBezTo>
                  <a:cubicBezTo>
                    <a:pt x="323" y="282"/>
                    <a:pt x="323" y="282"/>
                    <a:pt x="323" y="282"/>
                  </a:cubicBezTo>
                  <a:cubicBezTo>
                    <a:pt x="309" y="282"/>
                    <a:pt x="309" y="282"/>
                    <a:pt x="309" y="282"/>
                  </a:cubicBezTo>
                  <a:cubicBezTo>
                    <a:pt x="309" y="285"/>
                    <a:pt x="309" y="285"/>
                    <a:pt x="309" y="285"/>
                  </a:cubicBezTo>
                  <a:cubicBezTo>
                    <a:pt x="309" y="307"/>
                    <a:pt x="326" y="320"/>
                    <a:pt x="350" y="320"/>
                  </a:cubicBezTo>
                  <a:cubicBezTo>
                    <a:pt x="374" y="320"/>
                    <a:pt x="390" y="306"/>
                    <a:pt x="390" y="284"/>
                  </a:cubicBezTo>
                  <a:cubicBezTo>
                    <a:pt x="390" y="262"/>
                    <a:pt x="374" y="255"/>
                    <a:pt x="360" y="249"/>
                  </a:cubicBezTo>
                  <a:cubicBezTo>
                    <a:pt x="340" y="241"/>
                    <a:pt x="340" y="241"/>
                    <a:pt x="340" y="241"/>
                  </a:cubicBezTo>
                  <a:cubicBezTo>
                    <a:pt x="331" y="238"/>
                    <a:pt x="325" y="231"/>
                    <a:pt x="325" y="223"/>
                  </a:cubicBezTo>
                  <a:cubicBezTo>
                    <a:pt x="325" y="212"/>
                    <a:pt x="334" y="204"/>
                    <a:pt x="349" y="204"/>
                  </a:cubicBezTo>
                  <a:cubicBezTo>
                    <a:pt x="365" y="204"/>
                    <a:pt x="374" y="214"/>
                    <a:pt x="374" y="226"/>
                  </a:cubicBezTo>
                  <a:cubicBezTo>
                    <a:pt x="374" y="229"/>
                    <a:pt x="374" y="229"/>
                    <a:pt x="374" y="229"/>
                  </a:cubicBezTo>
                  <a:lnTo>
                    <a:pt x="388" y="229"/>
                  </a:lnTo>
                  <a:close/>
                  <a:moveTo>
                    <a:pt x="481" y="278"/>
                  </a:moveTo>
                  <a:cubicBezTo>
                    <a:pt x="481" y="283"/>
                    <a:pt x="481" y="283"/>
                    <a:pt x="481" y="283"/>
                  </a:cubicBezTo>
                  <a:cubicBezTo>
                    <a:pt x="481" y="297"/>
                    <a:pt x="472" y="307"/>
                    <a:pt x="455" y="307"/>
                  </a:cubicBezTo>
                  <a:cubicBezTo>
                    <a:pt x="438" y="307"/>
                    <a:pt x="428" y="296"/>
                    <a:pt x="428" y="281"/>
                  </a:cubicBezTo>
                  <a:cubicBezTo>
                    <a:pt x="428" y="231"/>
                    <a:pt x="428" y="231"/>
                    <a:pt x="428" y="231"/>
                  </a:cubicBezTo>
                  <a:cubicBezTo>
                    <a:pt x="428" y="216"/>
                    <a:pt x="438" y="205"/>
                    <a:pt x="455" y="205"/>
                  </a:cubicBezTo>
                  <a:cubicBezTo>
                    <a:pt x="472" y="205"/>
                    <a:pt x="481" y="215"/>
                    <a:pt x="481" y="229"/>
                  </a:cubicBezTo>
                  <a:cubicBezTo>
                    <a:pt x="481" y="232"/>
                    <a:pt x="481" y="232"/>
                    <a:pt x="481" y="232"/>
                  </a:cubicBezTo>
                  <a:cubicBezTo>
                    <a:pt x="495" y="232"/>
                    <a:pt x="495" y="232"/>
                    <a:pt x="495" y="232"/>
                  </a:cubicBezTo>
                  <a:cubicBezTo>
                    <a:pt x="495" y="229"/>
                    <a:pt x="495" y="229"/>
                    <a:pt x="495" y="229"/>
                  </a:cubicBezTo>
                  <a:cubicBezTo>
                    <a:pt x="495" y="206"/>
                    <a:pt x="479" y="192"/>
                    <a:pt x="455" y="192"/>
                  </a:cubicBezTo>
                  <a:cubicBezTo>
                    <a:pt x="430" y="192"/>
                    <a:pt x="414" y="207"/>
                    <a:pt x="414" y="232"/>
                  </a:cubicBezTo>
                  <a:cubicBezTo>
                    <a:pt x="414" y="280"/>
                    <a:pt x="414" y="280"/>
                    <a:pt x="414" y="280"/>
                  </a:cubicBezTo>
                  <a:cubicBezTo>
                    <a:pt x="414" y="305"/>
                    <a:pt x="431" y="320"/>
                    <a:pt x="455" y="320"/>
                  </a:cubicBezTo>
                  <a:cubicBezTo>
                    <a:pt x="479" y="320"/>
                    <a:pt x="495" y="306"/>
                    <a:pt x="495" y="282"/>
                  </a:cubicBezTo>
                  <a:cubicBezTo>
                    <a:pt x="495" y="278"/>
                    <a:pt x="495" y="278"/>
                    <a:pt x="495" y="278"/>
                  </a:cubicBezTo>
                  <a:lnTo>
                    <a:pt x="481" y="278"/>
                  </a:lnTo>
                  <a:close/>
                  <a:moveTo>
                    <a:pt x="539" y="194"/>
                  </a:moveTo>
                  <a:cubicBezTo>
                    <a:pt x="525" y="194"/>
                    <a:pt x="525" y="194"/>
                    <a:pt x="525" y="194"/>
                  </a:cubicBezTo>
                  <a:cubicBezTo>
                    <a:pt x="525" y="318"/>
                    <a:pt x="525" y="318"/>
                    <a:pt x="525" y="318"/>
                  </a:cubicBezTo>
                  <a:cubicBezTo>
                    <a:pt x="539" y="318"/>
                    <a:pt x="539" y="318"/>
                    <a:pt x="539" y="318"/>
                  </a:cubicBezTo>
                  <a:lnTo>
                    <a:pt x="539" y="194"/>
                  </a:lnTo>
                  <a:close/>
                  <a:moveTo>
                    <a:pt x="641" y="261"/>
                  </a:moveTo>
                  <a:cubicBezTo>
                    <a:pt x="641" y="248"/>
                    <a:pt x="641" y="248"/>
                    <a:pt x="641" y="248"/>
                  </a:cubicBezTo>
                  <a:cubicBezTo>
                    <a:pt x="589" y="248"/>
                    <a:pt x="589" y="248"/>
                    <a:pt x="589" y="248"/>
                  </a:cubicBezTo>
                  <a:cubicBezTo>
                    <a:pt x="589" y="207"/>
                    <a:pt x="589" y="207"/>
                    <a:pt x="589" y="207"/>
                  </a:cubicBezTo>
                  <a:cubicBezTo>
                    <a:pt x="646" y="207"/>
                    <a:pt x="646" y="207"/>
                    <a:pt x="646" y="207"/>
                  </a:cubicBezTo>
                  <a:cubicBezTo>
                    <a:pt x="646" y="194"/>
                    <a:pt x="646" y="194"/>
                    <a:pt x="646" y="194"/>
                  </a:cubicBezTo>
                  <a:cubicBezTo>
                    <a:pt x="574" y="194"/>
                    <a:pt x="574" y="194"/>
                    <a:pt x="574" y="194"/>
                  </a:cubicBezTo>
                  <a:cubicBezTo>
                    <a:pt x="574" y="318"/>
                    <a:pt x="574" y="318"/>
                    <a:pt x="574" y="318"/>
                  </a:cubicBezTo>
                  <a:cubicBezTo>
                    <a:pt x="647" y="318"/>
                    <a:pt x="647" y="318"/>
                    <a:pt x="647" y="318"/>
                  </a:cubicBezTo>
                  <a:cubicBezTo>
                    <a:pt x="647" y="305"/>
                    <a:pt x="647" y="305"/>
                    <a:pt x="647" y="305"/>
                  </a:cubicBezTo>
                  <a:cubicBezTo>
                    <a:pt x="589" y="305"/>
                    <a:pt x="589" y="305"/>
                    <a:pt x="589" y="305"/>
                  </a:cubicBezTo>
                  <a:cubicBezTo>
                    <a:pt x="589" y="261"/>
                    <a:pt x="589" y="261"/>
                    <a:pt x="589" y="261"/>
                  </a:cubicBezTo>
                  <a:lnTo>
                    <a:pt x="641" y="261"/>
                  </a:lnTo>
                  <a:close/>
                  <a:moveTo>
                    <a:pt x="755" y="194"/>
                  </a:moveTo>
                  <a:cubicBezTo>
                    <a:pt x="742" y="194"/>
                    <a:pt x="742" y="194"/>
                    <a:pt x="742" y="194"/>
                  </a:cubicBezTo>
                  <a:cubicBezTo>
                    <a:pt x="742" y="289"/>
                    <a:pt x="742" y="289"/>
                    <a:pt x="742" y="289"/>
                  </a:cubicBezTo>
                  <a:cubicBezTo>
                    <a:pt x="689" y="194"/>
                    <a:pt x="689" y="194"/>
                    <a:pt x="689" y="194"/>
                  </a:cubicBezTo>
                  <a:cubicBezTo>
                    <a:pt x="676" y="194"/>
                    <a:pt x="676" y="194"/>
                    <a:pt x="676" y="194"/>
                  </a:cubicBezTo>
                  <a:cubicBezTo>
                    <a:pt x="676" y="318"/>
                    <a:pt x="676" y="318"/>
                    <a:pt x="676" y="318"/>
                  </a:cubicBezTo>
                  <a:cubicBezTo>
                    <a:pt x="689" y="318"/>
                    <a:pt x="689" y="318"/>
                    <a:pt x="689" y="318"/>
                  </a:cubicBezTo>
                  <a:cubicBezTo>
                    <a:pt x="689" y="222"/>
                    <a:pt x="689" y="222"/>
                    <a:pt x="689" y="222"/>
                  </a:cubicBezTo>
                  <a:cubicBezTo>
                    <a:pt x="743" y="318"/>
                    <a:pt x="743" y="318"/>
                    <a:pt x="743" y="318"/>
                  </a:cubicBezTo>
                  <a:cubicBezTo>
                    <a:pt x="755" y="318"/>
                    <a:pt x="755" y="318"/>
                    <a:pt x="755" y="318"/>
                  </a:cubicBezTo>
                  <a:lnTo>
                    <a:pt x="755" y="194"/>
                  </a:lnTo>
                  <a:close/>
                  <a:moveTo>
                    <a:pt x="775" y="207"/>
                  </a:moveTo>
                  <a:cubicBezTo>
                    <a:pt x="808" y="207"/>
                    <a:pt x="808" y="207"/>
                    <a:pt x="808" y="207"/>
                  </a:cubicBezTo>
                  <a:cubicBezTo>
                    <a:pt x="808" y="318"/>
                    <a:pt x="808" y="318"/>
                    <a:pt x="808" y="318"/>
                  </a:cubicBezTo>
                  <a:cubicBezTo>
                    <a:pt x="822" y="318"/>
                    <a:pt x="822" y="318"/>
                    <a:pt x="822" y="318"/>
                  </a:cubicBezTo>
                  <a:cubicBezTo>
                    <a:pt x="822" y="207"/>
                    <a:pt x="822" y="207"/>
                    <a:pt x="822" y="207"/>
                  </a:cubicBezTo>
                  <a:cubicBezTo>
                    <a:pt x="855" y="207"/>
                    <a:pt x="855" y="207"/>
                    <a:pt x="855" y="207"/>
                  </a:cubicBezTo>
                  <a:cubicBezTo>
                    <a:pt x="855" y="194"/>
                    <a:pt x="855" y="194"/>
                    <a:pt x="855" y="194"/>
                  </a:cubicBezTo>
                  <a:cubicBezTo>
                    <a:pt x="775" y="194"/>
                    <a:pt x="775" y="194"/>
                    <a:pt x="775" y="194"/>
                  </a:cubicBezTo>
                  <a:lnTo>
                    <a:pt x="775" y="207"/>
                  </a:lnTo>
                  <a:close/>
                  <a:moveTo>
                    <a:pt x="893" y="194"/>
                  </a:moveTo>
                  <a:cubicBezTo>
                    <a:pt x="878" y="194"/>
                    <a:pt x="878" y="194"/>
                    <a:pt x="878" y="194"/>
                  </a:cubicBezTo>
                  <a:cubicBezTo>
                    <a:pt x="878" y="318"/>
                    <a:pt x="878" y="318"/>
                    <a:pt x="878" y="318"/>
                  </a:cubicBezTo>
                  <a:cubicBezTo>
                    <a:pt x="893" y="318"/>
                    <a:pt x="893" y="318"/>
                    <a:pt x="893" y="318"/>
                  </a:cubicBezTo>
                  <a:lnTo>
                    <a:pt x="893" y="194"/>
                  </a:lnTo>
                  <a:close/>
                  <a:moveTo>
                    <a:pt x="1000" y="229"/>
                  </a:moveTo>
                  <a:cubicBezTo>
                    <a:pt x="1000" y="227"/>
                    <a:pt x="1000" y="227"/>
                    <a:pt x="1000" y="227"/>
                  </a:cubicBezTo>
                  <a:cubicBezTo>
                    <a:pt x="1000" y="205"/>
                    <a:pt x="985" y="192"/>
                    <a:pt x="962" y="192"/>
                  </a:cubicBezTo>
                  <a:cubicBezTo>
                    <a:pt x="939" y="192"/>
                    <a:pt x="924" y="205"/>
                    <a:pt x="924" y="224"/>
                  </a:cubicBezTo>
                  <a:cubicBezTo>
                    <a:pt x="924" y="240"/>
                    <a:pt x="935" y="250"/>
                    <a:pt x="949" y="255"/>
                  </a:cubicBezTo>
                  <a:cubicBezTo>
                    <a:pt x="967" y="262"/>
                    <a:pt x="967" y="262"/>
                    <a:pt x="967" y="262"/>
                  </a:cubicBezTo>
                  <a:cubicBezTo>
                    <a:pt x="979" y="267"/>
                    <a:pt x="988" y="272"/>
                    <a:pt x="988" y="286"/>
                  </a:cubicBezTo>
                  <a:cubicBezTo>
                    <a:pt x="988" y="298"/>
                    <a:pt x="979" y="308"/>
                    <a:pt x="962" y="308"/>
                  </a:cubicBezTo>
                  <a:cubicBezTo>
                    <a:pt x="945" y="308"/>
                    <a:pt x="935" y="299"/>
                    <a:pt x="935" y="286"/>
                  </a:cubicBezTo>
                  <a:cubicBezTo>
                    <a:pt x="935" y="282"/>
                    <a:pt x="935" y="282"/>
                    <a:pt x="935" y="282"/>
                  </a:cubicBezTo>
                  <a:cubicBezTo>
                    <a:pt x="921" y="282"/>
                    <a:pt x="921" y="282"/>
                    <a:pt x="921" y="282"/>
                  </a:cubicBezTo>
                  <a:cubicBezTo>
                    <a:pt x="921" y="285"/>
                    <a:pt x="921" y="285"/>
                    <a:pt x="921" y="285"/>
                  </a:cubicBezTo>
                  <a:cubicBezTo>
                    <a:pt x="921" y="307"/>
                    <a:pt x="938" y="320"/>
                    <a:pt x="962" y="320"/>
                  </a:cubicBezTo>
                  <a:cubicBezTo>
                    <a:pt x="986" y="320"/>
                    <a:pt x="1003" y="306"/>
                    <a:pt x="1003" y="284"/>
                  </a:cubicBezTo>
                  <a:cubicBezTo>
                    <a:pt x="1003" y="262"/>
                    <a:pt x="987" y="255"/>
                    <a:pt x="972" y="249"/>
                  </a:cubicBezTo>
                  <a:cubicBezTo>
                    <a:pt x="952" y="241"/>
                    <a:pt x="952" y="241"/>
                    <a:pt x="952" y="241"/>
                  </a:cubicBezTo>
                  <a:cubicBezTo>
                    <a:pt x="944" y="238"/>
                    <a:pt x="938" y="231"/>
                    <a:pt x="938" y="223"/>
                  </a:cubicBezTo>
                  <a:cubicBezTo>
                    <a:pt x="938" y="212"/>
                    <a:pt x="946" y="204"/>
                    <a:pt x="962" y="204"/>
                  </a:cubicBezTo>
                  <a:cubicBezTo>
                    <a:pt x="977" y="204"/>
                    <a:pt x="986" y="214"/>
                    <a:pt x="986" y="226"/>
                  </a:cubicBezTo>
                  <a:cubicBezTo>
                    <a:pt x="986" y="229"/>
                    <a:pt x="986" y="229"/>
                    <a:pt x="986" y="229"/>
                  </a:cubicBezTo>
                  <a:lnTo>
                    <a:pt x="1000" y="229"/>
                  </a:lnTo>
                  <a:close/>
                  <a:moveTo>
                    <a:pt x="1013" y="207"/>
                  </a:moveTo>
                  <a:cubicBezTo>
                    <a:pt x="1046" y="207"/>
                    <a:pt x="1046" y="207"/>
                    <a:pt x="1046" y="207"/>
                  </a:cubicBezTo>
                  <a:cubicBezTo>
                    <a:pt x="1046" y="318"/>
                    <a:pt x="1046" y="318"/>
                    <a:pt x="1046" y="318"/>
                  </a:cubicBezTo>
                  <a:cubicBezTo>
                    <a:pt x="1060" y="318"/>
                    <a:pt x="1060" y="318"/>
                    <a:pt x="1060" y="318"/>
                  </a:cubicBezTo>
                  <a:cubicBezTo>
                    <a:pt x="1060" y="207"/>
                    <a:pt x="1060" y="207"/>
                    <a:pt x="1060" y="207"/>
                  </a:cubicBezTo>
                  <a:cubicBezTo>
                    <a:pt x="1093" y="207"/>
                    <a:pt x="1093" y="207"/>
                    <a:pt x="1093" y="207"/>
                  </a:cubicBezTo>
                  <a:cubicBezTo>
                    <a:pt x="1093" y="194"/>
                    <a:pt x="1093" y="194"/>
                    <a:pt x="1093" y="194"/>
                  </a:cubicBezTo>
                  <a:cubicBezTo>
                    <a:pt x="1013" y="194"/>
                    <a:pt x="1013" y="194"/>
                    <a:pt x="1013" y="194"/>
                  </a:cubicBezTo>
                  <a:lnTo>
                    <a:pt x="1013" y="207"/>
                  </a:lnTo>
                  <a:close/>
                  <a:moveTo>
                    <a:pt x="1182" y="229"/>
                  </a:moveTo>
                  <a:cubicBezTo>
                    <a:pt x="1182" y="227"/>
                    <a:pt x="1182" y="227"/>
                    <a:pt x="1182" y="227"/>
                  </a:cubicBezTo>
                  <a:cubicBezTo>
                    <a:pt x="1182" y="205"/>
                    <a:pt x="1166" y="192"/>
                    <a:pt x="1143" y="192"/>
                  </a:cubicBezTo>
                  <a:cubicBezTo>
                    <a:pt x="1120" y="192"/>
                    <a:pt x="1105" y="205"/>
                    <a:pt x="1105" y="224"/>
                  </a:cubicBezTo>
                  <a:cubicBezTo>
                    <a:pt x="1105" y="240"/>
                    <a:pt x="1117" y="250"/>
                    <a:pt x="1131" y="255"/>
                  </a:cubicBezTo>
                  <a:cubicBezTo>
                    <a:pt x="1149" y="262"/>
                    <a:pt x="1149" y="262"/>
                    <a:pt x="1149" y="262"/>
                  </a:cubicBezTo>
                  <a:cubicBezTo>
                    <a:pt x="1160" y="267"/>
                    <a:pt x="1170" y="272"/>
                    <a:pt x="1170" y="286"/>
                  </a:cubicBezTo>
                  <a:cubicBezTo>
                    <a:pt x="1170" y="298"/>
                    <a:pt x="1160" y="308"/>
                    <a:pt x="1143" y="308"/>
                  </a:cubicBezTo>
                  <a:cubicBezTo>
                    <a:pt x="1127" y="308"/>
                    <a:pt x="1117" y="299"/>
                    <a:pt x="1117" y="286"/>
                  </a:cubicBezTo>
                  <a:cubicBezTo>
                    <a:pt x="1117" y="282"/>
                    <a:pt x="1117" y="282"/>
                    <a:pt x="1117" y="282"/>
                  </a:cubicBezTo>
                  <a:cubicBezTo>
                    <a:pt x="1103" y="282"/>
                    <a:pt x="1103" y="282"/>
                    <a:pt x="1103" y="282"/>
                  </a:cubicBezTo>
                  <a:cubicBezTo>
                    <a:pt x="1103" y="285"/>
                    <a:pt x="1103" y="285"/>
                    <a:pt x="1103" y="285"/>
                  </a:cubicBezTo>
                  <a:cubicBezTo>
                    <a:pt x="1103" y="307"/>
                    <a:pt x="1119" y="320"/>
                    <a:pt x="1143" y="320"/>
                  </a:cubicBezTo>
                  <a:cubicBezTo>
                    <a:pt x="1168" y="320"/>
                    <a:pt x="1184" y="306"/>
                    <a:pt x="1184" y="284"/>
                  </a:cubicBezTo>
                  <a:cubicBezTo>
                    <a:pt x="1184" y="262"/>
                    <a:pt x="1168" y="255"/>
                    <a:pt x="1154" y="249"/>
                  </a:cubicBezTo>
                  <a:cubicBezTo>
                    <a:pt x="1133" y="241"/>
                    <a:pt x="1133" y="241"/>
                    <a:pt x="1133" y="241"/>
                  </a:cubicBezTo>
                  <a:cubicBezTo>
                    <a:pt x="1125" y="238"/>
                    <a:pt x="1119" y="231"/>
                    <a:pt x="1119" y="223"/>
                  </a:cubicBezTo>
                  <a:cubicBezTo>
                    <a:pt x="1119" y="212"/>
                    <a:pt x="1128" y="204"/>
                    <a:pt x="1143" y="204"/>
                  </a:cubicBezTo>
                  <a:cubicBezTo>
                    <a:pt x="1159" y="204"/>
                    <a:pt x="1168" y="214"/>
                    <a:pt x="1168" y="226"/>
                  </a:cubicBezTo>
                  <a:cubicBezTo>
                    <a:pt x="1168" y="229"/>
                    <a:pt x="1168" y="229"/>
                    <a:pt x="1168" y="229"/>
                  </a:cubicBezTo>
                  <a:lnTo>
                    <a:pt x="1182" y="229"/>
                  </a:lnTo>
                  <a:close/>
                  <a:moveTo>
                    <a:pt x="3" y="461"/>
                  </a:moveTo>
                  <a:cubicBezTo>
                    <a:pt x="29" y="461"/>
                    <a:pt x="29" y="461"/>
                    <a:pt x="29" y="461"/>
                  </a:cubicBezTo>
                  <a:cubicBezTo>
                    <a:pt x="42" y="461"/>
                    <a:pt x="51" y="453"/>
                    <a:pt x="51" y="441"/>
                  </a:cubicBezTo>
                  <a:cubicBezTo>
                    <a:pt x="51" y="432"/>
                    <a:pt x="46" y="426"/>
                    <a:pt x="38" y="423"/>
                  </a:cubicBezTo>
                  <a:cubicBezTo>
                    <a:pt x="38" y="423"/>
                    <a:pt x="38" y="423"/>
                    <a:pt x="38" y="423"/>
                  </a:cubicBezTo>
                  <a:cubicBezTo>
                    <a:pt x="45" y="420"/>
                    <a:pt x="49" y="415"/>
                    <a:pt x="49" y="406"/>
                  </a:cubicBezTo>
                  <a:cubicBezTo>
                    <a:pt x="49" y="395"/>
                    <a:pt x="40" y="387"/>
                    <a:pt x="27" y="387"/>
                  </a:cubicBezTo>
                  <a:cubicBezTo>
                    <a:pt x="3" y="387"/>
                    <a:pt x="3" y="387"/>
                    <a:pt x="3" y="387"/>
                  </a:cubicBezTo>
                  <a:lnTo>
                    <a:pt x="3" y="461"/>
                  </a:lnTo>
                  <a:close/>
                  <a:moveTo>
                    <a:pt x="26" y="395"/>
                  </a:moveTo>
                  <a:cubicBezTo>
                    <a:pt x="35" y="395"/>
                    <a:pt x="40" y="399"/>
                    <a:pt x="40" y="407"/>
                  </a:cubicBezTo>
                  <a:cubicBezTo>
                    <a:pt x="40" y="415"/>
                    <a:pt x="35" y="420"/>
                    <a:pt x="26" y="420"/>
                  </a:cubicBezTo>
                  <a:cubicBezTo>
                    <a:pt x="11" y="420"/>
                    <a:pt x="11" y="420"/>
                    <a:pt x="11" y="420"/>
                  </a:cubicBezTo>
                  <a:cubicBezTo>
                    <a:pt x="11" y="395"/>
                    <a:pt x="11" y="395"/>
                    <a:pt x="11" y="395"/>
                  </a:cubicBezTo>
                  <a:lnTo>
                    <a:pt x="26" y="395"/>
                  </a:lnTo>
                  <a:close/>
                  <a:moveTo>
                    <a:pt x="28" y="427"/>
                  </a:moveTo>
                  <a:cubicBezTo>
                    <a:pt x="37" y="427"/>
                    <a:pt x="42" y="432"/>
                    <a:pt x="42" y="441"/>
                  </a:cubicBezTo>
                  <a:cubicBezTo>
                    <a:pt x="42" y="449"/>
                    <a:pt x="37" y="454"/>
                    <a:pt x="28" y="454"/>
                  </a:cubicBezTo>
                  <a:cubicBezTo>
                    <a:pt x="11" y="454"/>
                    <a:pt x="11" y="454"/>
                    <a:pt x="11" y="454"/>
                  </a:cubicBezTo>
                  <a:cubicBezTo>
                    <a:pt x="11" y="427"/>
                    <a:pt x="11" y="427"/>
                    <a:pt x="11" y="427"/>
                  </a:cubicBezTo>
                  <a:lnTo>
                    <a:pt x="28" y="427"/>
                  </a:lnTo>
                  <a:close/>
                  <a:moveTo>
                    <a:pt x="116" y="461"/>
                  </a:moveTo>
                  <a:cubicBezTo>
                    <a:pt x="103" y="430"/>
                    <a:pt x="103" y="430"/>
                    <a:pt x="103" y="430"/>
                  </a:cubicBezTo>
                  <a:cubicBezTo>
                    <a:pt x="111" y="427"/>
                    <a:pt x="116" y="419"/>
                    <a:pt x="116" y="409"/>
                  </a:cubicBezTo>
                  <a:cubicBezTo>
                    <a:pt x="116" y="396"/>
                    <a:pt x="106" y="387"/>
                    <a:pt x="92" y="387"/>
                  </a:cubicBezTo>
                  <a:cubicBezTo>
                    <a:pt x="69" y="387"/>
                    <a:pt x="69" y="387"/>
                    <a:pt x="69" y="387"/>
                  </a:cubicBezTo>
                  <a:cubicBezTo>
                    <a:pt x="69" y="461"/>
                    <a:pt x="69" y="461"/>
                    <a:pt x="69" y="461"/>
                  </a:cubicBezTo>
                  <a:cubicBezTo>
                    <a:pt x="77" y="461"/>
                    <a:pt x="77" y="461"/>
                    <a:pt x="77" y="461"/>
                  </a:cubicBezTo>
                  <a:cubicBezTo>
                    <a:pt x="77" y="432"/>
                    <a:pt x="77" y="432"/>
                    <a:pt x="77" y="432"/>
                  </a:cubicBezTo>
                  <a:cubicBezTo>
                    <a:pt x="91" y="432"/>
                    <a:pt x="91" y="432"/>
                    <a:pt x="91" y="432"/>
                  </a:cubicBezTo>
                  <a:cubicBezTo>
                    <a:pt x="92" y="432"/>
                    <a:pt x="93" y="432"/>
                    <a:pt x="94" y="432"/>
                  </a:cubicBezTo>
                  <a:cubicBezTo>
                    <a:pt x="107" y="461"/>
                    <a:pt x="107" y="461"/>
                    <a:pt x="107" y="461"/>
                  </a:cubicBezTo>
                  <a:lnTo>
                    <a:pt x="116" y="461"/>
                  </a:lnTo>
                  <a:close/>
                  <a:moveTo>
                    <a:pt x="91" y="395"/>
                  </a:moveTo>
                  <a:cubicBezTo>
                    <a:pt x="101" y="395"/>
                    <a:pt x="108" y="401"/>
                    <a:pt x="108" y="409"/>
                  </a:cubicBezTo>
                  <a:cubicBezTo>
                    <a:pt x="108" y="419"/>
                    <a:pt x="101" y="425"/>
                    <a:pt x="91" y="425"/>
                  </a:cubicBezTo>
                  <a:cubicBezTo>
                    <a:pt x="77" y="425"/>
                    <a:pt x="77" y="425"/>
                    <a:pt x="77" y="425"/>
                  </a:cubicBezTo>
                  <a:cubicBezTo>
                    <a:pt x="77" y="395"/>
                    <a:pt x="77" y="395"/>
                    <a:pt x="77" y="395"/>
                  </a:cubicBezTo>
                  <a:lnTo>
                    <a:pt x="91" y="395"/>
                  </a:lnTo>
                  <a:close/>
                  <a:moveTo>
                    <a:pt x="144" y="387"/>
                  </a:moveTo>
                  <a:cubicBezTo>
                    <a:pt x="136" y="387"/>
                    <a:pt x="136" y="387"/>
                    <a:pt x="136" y="387"/>
                  </a:cubicBezTo>
                  <a:cubicBezTo>
                    <a:pt x="136" y="461"/>
                    <a:pt x="136" y="461"/>
                    <a:pt x="136" y="461"/>
                  </a:cubicBezTo>
                  <a:cubicBezTo>
                    <a:pt x="144" y="461"/>
                    <a:pt x="144" y="461"/>
                    <a:pt x="144" y="461"/>
                  </a:cubicBezTo>
                  <a:lnTo>
                    <a:pt x="144" y="387"/>
                  </a:lnTo>
                  <a:close/>
                  <a:moveTo>
                    <a:pt x="159" y="395"/>
                  </a:moveTo>
                  <a:cubicBezTo>
                    <a:pt x="179" y="395"/>
                    <a:pt x="179" y="395"/>
                    <a:pt x="179" y="395"/>
                  </a:cubicBezTo>
                  <a:cubicBezTo>
                    <a:pt x="179" y="461"/>
                    <a:pt x="179" y="461"/>
                    <a:pt x="179" y="461"/>
                  </a:cubicBezTo>
                  <a:cubicBezTo>
                    <a:pt x="187" y="461"/>
                    <a:pt x="187" y="461"/>
                    <a:pt x="187" y="461"/>
                  </a:cubicBezTo>
                  <a:cubicBezTo>
                    <a:pt x="187" y="395"/>
                    <a:pt x="187" y="395"/>
                    <a:pt x="187" y="395"/>
                  </a:cubicBezTo>
                  <a:cubicBezTo>
                    <a:pt x="207" y="395"/>
                    <a:pt x="207" y="395"/>
                    <a:pt x="207" y="395"/>
                  </a:cubicBezTo>
                  <a:cubicBezTo>
                    <a:pt x="207" y="387"/>
                    <a:pt x="207" y="387"/>
                    <a:pt x="207" y="387"/>
                  </a:cubicBezTo>
                  <a:cubicBezTo>
                    <a:pt x="159" y="387"/>
                    <a:pt x="159" y="387"/>
                    <a:pt x="159" y="387"/>
                  </a:cubicBezTo>
                  <a:lnTo>
                    <a:pt x="159" y="395"/>
                  </a:lnTo>
                  <a:close/>
                  <a:moveTo>
                    <a:pt x="230" y="387"/>
                  </a:moveTo>
                  <a:cubicBezTo>
                    <a:pt x="221" y="387"/>
                    <a:pt x="221" y="387"/>
                    <a:pt x="221" y="387"/>
                  </a:cubicBezTo>
                  <a:cubicBezTo>
                    <a:pt x="221" y="461"/>
                    <a:pt x="221" y="461"/>
                    <a:pt x="221" y="461"/>
                  </a:cubicBezTo>
                  <a:cubicBezTo>
                    <a:pt x="230" y="461"/>
                    <a:pt x="230" y="461"/>
                    <a:pt x="230" y="461"/>
                  </a:cubicBezTo>
                  <a:lnTo>
                    <a:pt x="230" y="387"/>
                  </a:lnTo>
                  <a:close/>
                  <a:moveTo>
                    <a:pt x="295" y="408"/>
                  </a:moveTo>
                  <a:cubicBezTo>
                    <a:pt x="295" y="407"/>
                    <a:pt x="295" y="407"/>
                    <a:pt x="295" y="407"/>
                  </a:cubicBezTo>
                  <a:cubicBezTo>
                    <a:pt x="295" y="394"/>
                    <a:pt x="285" y="386"/>
                    <a:pt x="272" y="386"/>
                  </a:cubicBezTo>
                  <a:cubicBezTo>
                    <a:pt x="258" y="386"/>
                    <a:pt x="249" y="394"/>
                    <a:pt x="249" y="405"/>
                  </a:cubicBezTo>
                  <a:cubicBezTo>
                    <a:pt x="249" y="415"/>
                    <a:pt x="256" y="420"/>
                    <a:pt x="265" y="424"/>
                  </a:cubicBezTo>
                  <a:cubicBezTo>
                    <a:pt x="275" y="428"/>
                    <a:pt x="275" y="428"/>
                    <a:pt x="275" y="428"/>
                  </a:cubicBezTo>
                  <a:cubicBezTo>
                    <a:pt x="282" y="431"/>
                    <a:pt x="288" y="434"/>
                    <a:pt x="288" y="442"/>
                  </a:cubicBezTo>
                  <a:cubicBezTo>
                    <a:pt x="288" y="449"/>
                    <a:pt x="282" y="455"/>
                    <a:pt x="272" y="455"/>
                  </a:cubicBezTo>
                  <a:cubicBezTo>
                    <a:pt x="262" y="455"/>
                    <a:pt x="256" y="449"/>
                    <a:pt x="256" y="442"/>
                  </a:cubicBezTo>
                  <a:cubicBezTo>
                    <a:pt x="256" y="440"/>
                    <a:pt x="256" y="440"/>
                    <a:pt x="256" y="440"/>
                  </a:cubicBezTo>
                  <a:cubicBezTo>
                    <a:pt x="248" y="440"/>
                    <a:pt x="248" y="440"/>
                    <a:pt x="248" y="440"/>
                  </a:cubicBezTo>
                  <a:cubicBezTo>
                    <a:pt x="248" y="441"/>
                    <a:pt x="248" y="441"/>
                    <a:pt x="248" y="441"/>
                  </a:cubicBezTo>
                  <a:cubicBezTo>
                    <a:pt x="248" y="454"/>
                    <a:pt x="258" y="462"/>
                    <a:pt x="272" y="462"/>
                  </a:cubicBezTo>
                  <a:cubicBezTo>
                    <a:pt x="286" y="462"/>
                    <a:pt x="296" y="454"/>
                    <a:pt x="296" y="441"/>
                  </a:cubicBezTo>
                  <a:cubicBezTo>
                    <a:pt x="296" y="428"/>
                    <a:pt x="287" y="424"/>
                    <a:pt x="278" y="420"/>
                  </a:cubicBezTo>
                  <a:cubicBezTo>
                    <a:pt x="266" y="415"/>
                    <a:pt x="266" y="415"/>
                    <a:pt x="266" y="415"/>
                  </a:cubicBezTo>
                  <a:cubicBezTo>
                    <a:pt x="261" y="413"/>
                    <a:pt x="258" y="410"/>
                    <a:pt x="258" y="405"/>
                  </a:cubicBezTo>
                  <a:cubicBezTo>
                    <a:pt x="258" y="398"/>
                    <a:pt x="263" y="393"/>
                    <a:pt x="272" y="393"/>
                  </a:cubicBezTo>
                  <a:cubicBezTo>
                    <a:pt x="281" y="393"/>
                    <a:pt x="286" y="399"/>
                    <a:pt x="286" y="407"/>
                  </a:cubicBezTo>
                  <a:cubicBezTo>
                    <a:pt x="286" y="408"/>
                    <a:pt x="286" y="408"/>
                    <a:pt x="286" y="408"/>
                  </a:cubicBezTo>
                  <a:lnTo>
                    <a:pt x="295" y="408"/>
                  </a:lnTo>
                  <a:close/>
                  <a:moveTo>
                    <a:pt x="362" y="387"/>
                  </a:moveTo>
                  <a:cubicBezTo>
                    <a:pt x="353" y="387"/>
                    <a:pt x="353" y="387"/>
                    <a:pt x="353" y="387"/>
                  </a:cubicBezTo>
                  <a:cubicBezTo>
                    <a:pt x="353" y="420"/>
                    <a:pt x="353" y="420"/>
                    <a:pt x="353" y="420"/>
                  </a:cubicBezTo>
                  <a:cubicBezTo>
                    <a:pt x="323" y="420"/>
                    <a:pt x="323" y="420"/>
                    <a:pt x="323" y="420"/>
                  </a:cubicBezTo>
                  <a:cubicBezTo>
                    <a:pt x="323" y="387"/>
                    <a:pt x="323" y="387"/>
                    <a:pt x="323" y="387"/>
                  </a:cubicBezTo>
                  <a:cubicBezTo>
                    <a:pt x="314" y="387"/>
                    <a:pt x="314" y="387"/>
                    <a:pt x="314" y="387"/>
                  </a:cubicBezTo>
                  <a:cubicBezTo>
                    <a:pt x="314" y="461"/>
                    <a:pt x="314" y="461"/>
                    <a:pt x="314" y="461"/>
                  </a:cubicBezTo>
                  <a:cubicBezTo>
                    <a:pt x="323" y="461"/>
                    <a:pt x="323" y="461"/>
                    <a:pt x="323" y="461"/>
                  </a:cubicBezTo>
                  <a:cubicBezTo>
                    <a:pt x="323" y="427"/>
                    <a:pt x="323" y="427"/>
                    <a:pt x="323" y="427"/>
                  </a:cubicBezTo>
                  <a:cubicBezTo>
                    <a:pt x="353" y="427"/>
                    <a:pt x="353" y="427"/>
                    <a:pt x="353" y="427"/>
                  </a:cubicBezTo>
                  <a:cubicBezTo>
                    <a:pt x="353" y="461"/>
                    <a:pt x="353" y="461"/>
                    <a:pt x="353" y="461"/>
                  </a:cubicBezTo>
                  <a:cubicBezTo>
                    <a:pt x="362" y="461"/>
                    <a:pt x="362" y="461"/>
                    <a:pt x="362" y="461"/>
                  </a:cubicBezTo>
                  <a:lnTo>
                    <a:pt x="362" y="387"/>
                  </a:lnTo>
                  <a:close/>
                  <a:moveTo>
                    <a:pt x="448" y="438"/>
                  </a:moveTo>
                  <a:cubicBezTo>
                    <a:pt x="448" y="440"/>
                    <a:pt x="448" y="440"/>
                    <a:pt x="448" y="440"/>
                  </a:cubicBezTo>
                  <a:cubicBezTo>
                    <a:pt x="448" y="448"/>
                    <a:pt x="443" y="454"/>
                    <a:pt x="433" y="454"/>
                  </a:cubicBezTo>
                  <a:cubicBezTo>
                    <a:pt x="423" y="454"/>
                    <a:pt x="417" y="448"/>
                    <a:pt x="417" y="439"/>
                  </a:cubicBezTo>
                  <a:cubicBezTo>
                    <a:pt x="417" y="410"/>
                    <a:pt x="417" y="410"/>
                    <a:pt x="417" y="410"/>
                  </a:cubicBezTo>
                  <a:cubicBezTo>
                    <a:pt x="417" y="401"/>
                    <a:pt x="423" y="394"/>
                    <a:pt x="433" y="394"/>
                  </a:cubicBezTo>
                  <a:cubicBezTo>
                    <a:pt x="443" y="394"/>
                    <a:pt x="448" y="400"/>
                    <a:pt x="448" y="408"/>
                  </a:cubicBezTo>
                  <a:cubicBezTo>
                    <a:pt x="448" y="410"/>
                    <a:pt x="448" y="410"/>
                    <a:pt x="448" y="410"/>
                  </a:cubicBezTo>
                  <a:cubicBezTo>
                    <a:pt x="457" y="410"/>
                    <a:pt x="457" y="410"/>
                    <a:pt x="457" y="410"/>
                  </a:cubicBezTo>
                  <a:cubicBezTo>
                    <a:pt x="457" y="409"/>
                    <a:pt x="457" y="409"/>
                    <a:pt x="457" y="409"/>
                  </a:cubicBezTo>
                  <a:cubicBezTo>
                    <a:pt x="457" y="395"/>
                    <a:pt x="447" y="386"/>
                    <a:pt x="433" y="386"/>
                  </a:cubicBezTo>
                  <a:cubicBezTo>
                    <a:pt x="418" y="386"/>
                    <a:pt x="409" y="395"/>
                    <a:pt x="409" y="410"/>
                  </a:cubicBezTo>
                  <a:cubicBezTo>
                    <a:pt x="409" y="439"/>
                    <a:pt x="409" y="439"/>
                    <a:pt x="409" y="439"/>
                  </a:cubicBezTo>
                  <a:cubicBezTo>
                    <a:pt x="409" y="453"/>
                    <a:pt x="419" y="462"/>
                    <a:pt x="433" y="462"/>
                  </a:cubicBezTo>
                  <a:cubicBezTo>
                    <a:pt x="447" y="462"/>
                    <a:pt x="457" y="454"/>
                    <a:pt x="457" y="440"/>
                  </a:cubicBezTo>
                  <a:cubicBezTo>
                    <a:pt x="457" y="438"/>
                    <a:pt x="457" y="438"/>
                    <a:pt x="457" y="438"/>
                  </a:cubicBezTo>
                  <a:lnTo>
                    <a:pt x="448" y="438"/>
                  </a:lnTo>
                  <a:close/>
                  <a:moveTo>
                    <a:pt x="519" y="410"/>
                  </a:moveTo>
                  <a:cubicBezTo>
                    <a:pt x="519" y="395"/>
                    <a:pt x="510" y="386"/>
                    <a:pt x="495" y="386"/>
                  </a:cubicBezTo>
                  <a:cubicBezTo>
                    <a:pt x="480" y="386"/>
                    <a:pt x="471" y="395"/>
                    <a:pt x="471" y="410"/>
                  </a:cubicBezTo>
                  <a:cubicBezTo>
                    <a:pt x="471" y="439"/>
                    <a:pt x="471" y="439"/>
                    <a:pt x="471" y="439"/>
                  </a:cubicBezTo>
                  <a:cubicBezTo>
                    <a:pt x="471" y="453"/>
                    <a:pt x="481" y="462"/>
                    <a:pt x="495" y="462"/>
                  </a:cubicBezTo>
                  <a:cubicBezTo>
                    <a:pt x="510" y="462"/>
                    <a:pt x="519" y="453"/>
                    <a:pt x="519" y="439"/>
                  </a:cubicBezTo>
                  <a:lnTo>
                    <a:pt x="519" y="410"/>
                  </a:lnTo>
                  <a:close/>
                  <a:moveTo>
                    <a:pt x="480" y="410"/>
                  </a:moveTo>
                  <a:cubicBezTo>
                    <a:pt x="480" y="401"/>
                    <a:pt x="485" y="394"/>
                    <a:pt x="495" y="394"/>
                  </a:cubicBezTo>
                  <a:cubicBezTo>
                    <a:pt x="505" y="394"/>
                    <a:pt x="511" y="401"/>
                    <a:pt x="511" y="410"/>
                  </a:cubicBezTo>
                  <a:cubicBezTo>
                    <a:pt x="511" y="439"/>
                    <a:pt x="511" y="439"/>
                    <a:pt x="511" y="439"/>
                  </a:cubicBezTo>
                  <a:cubicBezTo>
                    <a:pt x="511" y="448"/>
                    <a:pt x="505" y="454"/>
                    <a:pt x="495" y="454"/>
                  </a:cubicBezTo>
                  <a:cubicBezTo>
                    <a:pt x="485" y="454"/>
                    <a:pt x="480" y="448"/>
                    <a:pt x="480" y="439"/>
                  </a:cubicBezTo>
                  <a:lnTo>
                    <a:pt x="480" y="410"/>
                  </a:lnTo>
                  <a:close/>
                  <a:moveTo>
                    <a:pt x="546" y="387"/>
                  </a:moveTo>
                  <a:cubicBezTo>
                    <a:pt x="537" y="387"/>
                    <a:pt x="537" y="387"/>
                    <a:pt x="537" y="387"/>
                  </a:cubicBezTo>
                  <a:cubicBezTo>
                    <a:pt x="537" y="461"/>
                    <a:pt x="537" y="461"/>
                    <a:pt x="537" y="461"/>
                  </a:cubicBezTo>
                  <a:cubicBezTo>
                    <a:pt x="578" y="461"/>
                    <a:pt x="578" y="461"/>
                    <a:pt x="578" y="461"/>
                  </a:cubicBezTo>
                  <a:cubicBezTo>
                    <a:pt x="578" y="453"/>
                    <a:pt x="578" y="453"/>
                    <a:pt x="578" y="453"/>
                  </a:cubicBezTo>
                  <a:cubicBezTo>
                    <a:pt x="546" y="453"/>
                    <a:pt x="546" y="453"/>
                    <a:pt x="546" y="453"/>
                  </a:cubicBezTo>
                  <a:lnTo>
                    <a:pt x="546" y="387"/>
                  </a:lnTo>
                  <a:close/>
                  <a:moveTo>
                    <a:pt x="627" y="387"/>
                  </a:moveTo>
                  <a:cubicBezTo>
                    <a:pt x="627" y="439"/>
                    <a:pt x="627" y="439"/>
                    <a:pt x="627" y="439"/>
                  </a:cubicBezTo>
                  <a:cubicBezTo>
                    <a:pt x="627" y="448"/>
                    <a:pt x="621" y="454"/>
                    <a:pt x="612" y="454"/>
                  </a:cubicBezTo>
                  <a:cubicBezTo>
                    <a:pt x="602" y="454"/>
                    <a:pt x="596" y="448"/>
                    <a:pt x="596" y="439"/>
                  </a:cubicBezTo>
                  <a:cubicBezTo>
                    <a:pt x="596" y="387"/>
                    <a:pt x="596" y="387"/>
                    <a:pt x="596" y="387"/>
                  </a:cubicBezTo>
                  <a:cubicBezTo>
                    <a:pt x="588" y="387"/>
                    <a:pt x="588" y="387"/>
                    <a:pt x="588" y="387"/>
                  </a:cubicBezTo>
                  <a:cubicBezTo>
                    <a:pt x="588" y="439"/>
                    <a:pt x="588" y="439"/>
                    <a:pt x="588" y="439"/>
                  </a:cubicBezTo>
                  <a:cubicBezTo>
                    <a:pt x="588" y="453"/>
                    <a:pt x="598" y="462"/>
                    <a:pt x="612" y="462"/>
                  </a:cubicBezTo>
                  <a:cubicBezTo>
                    <a:pt x="626" y="462"/>
                    <a:pt x="635" y="453"/>
                    <a:pt x="635" y="439"/>
                  </a:cubicBezTo>
                  <a:cubicBezTo>
                    <a:pt x="635" y="387"/>
                    <a:pt x="635" y="387"/>
                    <a:pt x="635" y="387"/>
                  </a:cubicBezTo>
                  <a:lnTo>
                    <a:pt x="627" y="387"/>
                  </a:lnTo>
                  <a:close/>
                  <a:moveTo>
                    <a:pt x="680" y="437"/>
                  </a:moveTo>
                  <a:cubicBezTo>
                    <a:pt x="685" y="437"/>
                    <a:pt x="685" y="437"/>
                    <a:pt x="685" y="437"/>
                  </a:cubicBezTo>
                  <a:cubicBezTo>
                    <a:pt x="701" y="405"/>
                    <a:pt x="701" y="405"/>
                    <a:pt x="701" y="405"/>
                  </a:cubicBezTo>
                  <a:cubicBezTo>
                    <a:pt x="701" y="461"/>
                    <a:pt x="701" y="461"/>
                    <a:pt x="701" y="461"/>
                  </a:cubicBezTo>
                  <a:cubicBezTo>
                    <a:pt x="709" y="461"/>
                    <a:pt x="709" y="461"/>
                    <a:pt x="709" y="461"/>
                  </a:cubicBezTo>
                  <a:cubicBezTo>
                    <a:pt x="709" y="387"/>
                    <a:pt x="709" y="387"/>
                    <a:pt x="709" y="387"/>
                  </a:cubicBezTo>
                  <a:cubicBezTo>
                    <a:pt x="702" y="387"/>
                    <a:pt x="702" y="387"/>
                    <a:pt x="702" y="387"/>
                  </a:cubicBezTo>
                  <a:cubicBezTo>
                    <a:pt x="682" y="426"/>
                    <a:pt x="682" y="426"/>
                    <a:pt x="682" y="426"/>
                  </a:cubicBezTo>
                  <a:cubicBezTo>
                    <a:pt x="663" y="387"/>
                    <a:pt x="663" y="387"/>
                    <a:pt x="663" y="387"/>
                  </a:cubicBezTo>
                  <a:cubicBezTo>
                    <a:pt x="656" y="387"/>
                    <a:pt x="656" y="387"/>
                    <a:pt x="656" y="387"/>
                  </a:cubicBezTo>
                  <a:cubicBezTo>
                    <a:pt x="656" y="461"/>
                    <a:pt x="656" y="461"/>
                    <a:pt x="656" y="461"/>
                  </a:cubicBezTo>
                  <a:cubicBezTo>
                    <a:pt x="664" y="461"/>
                    <a:pt x="664" y="461"/>
                    <a:pt x="664" y="461"/>
                  </a:cubicBezTo>
                  <a:cubicBezTo>
                    <a:pt x="664" y="405"/>
                    <a:pt x="664" y="405"/>
                    <a:pt x="664" y="405"/>
                  </a:cubicBezTo>
                  <a:lnTo>
                    <a:pt x="680" y="437"/>
                  </a:lnTo>
                  <a:close/>
                  <a:moveTo>
                    <a:pt x="730" y="461"/>
                  </a:moveTo>
                  <a:cubicBezTo>
                    <a:pt x="756" y="461"/>
                    <a:pt x="756" y="461"/>
                    <a:pt x="756" y="461"/>
                  </a:cubicBezTo>
                  <a:cubicBezTo>
                    <a:pt x="769" y="461"/>
                    <a:pt x="778" y="453"/>
                    <a:pt x="778" y="441"/>
                  </a:cubicBezTo>
                  <a:cubicBezTo>
                    <a:pt x="778" y="432"/>
                    <a:pt x="773" y="426"/>
                    <a:pt x="765" y="423"/>
                  </a:cubicBezTo>
                  <a:cubicBezTo>
                    <a:pt x="765" y="423"/>
                    <a:pt x="765" y="423"/>
                    <a:pt x="765" y="423"/>
                  </a:cubicBezTo>
                  <a:cubicBezTo>
                    <a:pt x="772" y="420"/>
                    <a:pt x="776" y="415"/>
                    <a:pt x="776" y="406"/>
                  </a:cubicBezTo>
                  <a:cubicBezTo>
                    <a:pt x="776" y="395"/>
                    <a:pt x="767" y="387"/>
                    <a:pt x="754" y="387"/>
                  </a:cubicBezTo>
                  <a:cubicBezTo>
                    <a:pt x="730" y="387"/>
                    <a:pt x="730" y="387"/>
                    <a:pt x="730" y="387"/>
                  </a:cubicBezTo>
                  <a:lnTo>
                    <a:pt x="730" y="461"/>
                  </a:lnTo>
                  <a:close/>
                  <a:moveTo>
                    <a:pt x="753" y="395"/>
                  </a:moveTo>
                  <a:cubicBezTo>
                    <a:pt x="762" y="395"/>
                    <a:pt x="767" y="399"/>
                    <a:pt x="767" y="407"/>
                  </a:cubicBezTo>
                  <a:cubicBezTo>
                    <a:pt x="767" y="415"/>
                    <a:pt x="762" y="420"/>
                    <a:pt x="753" y="420"/>
                  </a:cubicBezTo>
                  <a:cubicBezTo>
                    <a:pt x="739" y="420"/>
                    <a:pt x="739" y="420"/>
                    <a:pt x="739" y="420"/>
                  </a:cubicBezTo>
                  <a:cubicBezTo>
                    <a:pt x="739" y="395"/>
                    <a:pt x="739" y="395"/>
                    <a:pt x="739" y="395"/>
                  </a:cubicBezTo>
                  <a:lnTo>
                    <a:pt x="753" y="395"/>
                  </a:lnTo>
                  <a:close/>
                  <a:moveTo>
                    <a:pt x="755" y="427"/>
                  </a:moveTo>
                  <a:cubicBezTo>
                    <a:pt x="764" y="427"/>
                    <a:pt x="769" y="432"/>
                    <a:pt x="769" y="441"/>
                  </a:cubicBezTo>
                  <a:cubicBezTo>
                    <a:pt x="769" y="449"/>
                    <a:pt x="764" y="454"/>
                    <a:pt x="755" y="454"/>
                  </a:cubicBezTo>
                  <a:cubicBezTo>
                    <a:pt x="739" y="454"/>
                    <a:pt x="739" y="454"/>
                    <a:pt x="739" y="454"/>
                  </a:cubicBezTo>
                  <a:cubicBezTo>
                    <a:pt x="739" y="427"/>
                    <a:pt x="739" y="427"/>
                    <a:pt x="739" y="427"/>
                  </a:cubicBezTo>
                  <a:lnTo>
                    <a:pt x="755" y="427"/>
                  </a:lnTo>
                  <a:close/>
                  <a:moveTo>
                    <a:pt x="805" y="387"/>
                  </a:moveTo>
                  <a:cubicBezTo>
                    <a:pt x="796" y="387"/>
                    <a:pt x="796" y="387"/>
                    <a:pt x="796" y="387"/>
                  </a:cubicBezTo>
                  <a:cubicBezTo>
                    <a:pt x="796" y="461"/>
                    <a:pt x="796" y="461"/>
                    <a:pt x="796" y="461"/>
                  </a:cubicBezTo>
                  <a:cubicBezTo>
                    <a:pt x="805" y="461"/>
                    <a:pt x="805" y="461"/>
                    <a:pt x="805" y="461"/>
                  </a:cubicBezTo>
                  <a:lnTo>
                    <a:pt x="805" y="387"/>
                  </a:lnTo>
                  <a:close/>
                  <a:moveTo>
                    <a:pt x="828" y="461"/>
                  </a:moveTo>
                  <a:cubicBezTo>
                    <a:pt x="834" y="444"/>
                    <a:pt x="834" y="444"/>
                    <a:pt x="834" y="444"/>
                  </a:cubicBezTo>
                  <a:cubicBezTo>
                    <a:pt x="862" y="444"/>
                    <a:pt x="862" y="444"/>
                    <a:pt x="862" y="444"/>
                  </a:cubicBezTo>
                  <a:cubicBezTo>
                    <a:pt x="867" y="461"/>
                    <a:pt x="867" y="461"/>
                    <a:pt x="867" y="461"/>
                  </a:cubicBezTo>
                  <a:cubicBezTo>
                    <a:pt x="876" y="461"/>
                    <a:pt x="876" y="461"/>
                    <a:pt x="876" y="461"/>
                  </a:cubicBezTo>
                  <a:cubicBezTo>
                    <a:pt x="852" y="387"/>
                    <a:pt x="852" y="387"/>
                    <a:pt x="852" y="387"/>
                  </a:cubicBezTo>
                  <a:cubicBezTo>
                    <a:pt x="844" y="387"/>
                    <a:pt x="844" y="387"/>
                    <a:pt x="844" y="387"/>
                  </a:cubicBezTo>
                  <a:cubicBezTo>
                    <a:pt x="820" y="461"/>
                    <a:pt x="820" y="461"/>
                    <a:pt x="820" y="461"/>
                  </a:cubicBezTo>
                  <a:lnTo>
                    <a:pt x="828" y="461"/>
                  </a:lnTo>
                  <a:close/>
                  <a:moveTo>
                    <a:pt x="848" y="399"/>
                  </a:moveTo>
                  <a:cubicBezTo>
                    <a:pt x="860" y="437"/>
                    <a:pt x="860" y="437"/>
                    <a:pt x="860" y="437"/>
                  </a:cubicBezTo>
                  <a:cubicBezTo>
                    <a:pt x="836" y="437"/>
                    <a:pt x="836" y="437"/>
                    <a:pt x="836" y="437"/>
                  </a:cubicBezTo>
                  <a:lnTo>
                    <a:pt x="848" y="399"/>
                  </a:lnTo>
                  <a:close/>
                </a:path>
              </a:pathLst>
            </a:custGeom>
            <a:solidFill>
              <a:srgbClr val="00BCE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 name="Freeform 8">
              <a:extLst>
                <a:ext uri="{FF2B5EF4-FFF2-40B4-BE49-F238E27FC236}">
                  <a16:creationId xmlns:a16="http://schemas.microsoft.com/office/drawing/2014/main" id="{16CBD370-C943-B2A6-1858-20FF5E411825}"/>
                </a:ext>
              </a:extLst>
            </p:cNvPr>
            <p:cNvSpPr>
              <a:spLocks noEditPoints="1"/>
            </p:cNvSpPr>
            <p:nvPr userDrawn="1"/>
          </p:nvSpPr>
          <p:spPr bwMode="auto">
            <a:xfrm>
              <a:off x="819150" y="3517900"/>
              <a:ext cx="434975" cy="493713"/>
            </a:xfrm>
            <a:custGeom>
              <a:avLst/>
              <a:gdLst>
                <a:gd name="T0" fmla="*/ 2147483646 w 274"/>
                <a:gd name="T1" fmla="*/ 2147483646 h 311"/>
                <a:gd name="T2" fmla="*/ 2147483646 w 274"/>
                <a:gd name="T3" fmla="*/ 0 h 311"/>
                <a:gd name="T4" fmla="*/ 0 w 274"/>
                <a:gd name="T5" fmla="*/ 2147483646 h 311"/>
                <a:gd name="T6" fmla="*/ 2147483646 w 274"/>
                <a:gd name="T7" fmla="*/ 2147483646 h 311"/>
                <a:gd name="T8" fmla="*/ 2147483646 w 274"/>
                <a:gd name="T9" fmla="*/ 2147483646 h 311"/>
                <a:gd name="T10" fmla="*/ 2147483646 w 274"/>
                <a:gd name="T11" fmla="*/ 2147483646 h 311"/>
                <a:gd name="T12" fmla="*/ 2147483646 w 274"/>
                <a:gd name="T13" fmla="*/ 2147483646 h 311"/>
                <a:gd name="T14" fmla="*/ 2147483646 w 274"/>
                <a:gd name="T15" fmla="*/ 2147483646 h 311"/>
                <a:gd name="T16" fmla="*/ 2147483646 w 274"/>
                <a:gd name="T17" fmla="*/ 2147483646 h 311"/>
                <a:gd name="T18" fmla="*/ 2147483646 w 274"/>
                <a:gd name="T19" fmla="*/ 2147483646 h 311"/>
                <a:gd name="T20" fmla="*/ 2147483646 w 274"/>
                <a:gd name="T21" fmla="*/ 2147483646 h 311"/>
                <a:gd name="T22" fmla="*/ 2147483646 w 274"/>
                <a:gd name="T23" fmla="*/ 2147483646 h 311"/>
                <a:gd name="T24" fmla="*/ 2147483646 w 274"/>
                <a:gd name="T25" fmla="*/ 2147483646 h 311"/>
                <a:gd name="T26" fmla="*/ 2147483646 w 274"/>
                <a:gd name="T27" fmla="*/ 2147483646 h 311"/>
                <a:gd name="T28" fmla="*/ 2147483646 w 274"/>
                <a:gd name="T29" fmla="*/ 2147483646 h 311"/>
                <a:gd name="T30" fmla="*/ 2147483646 w 274"/>
                <a:gd name="T31" fmla="*/ 2147483646 h 311"/>
                <a:gd name="T32" fmla="*/ 2147483646 w 274"/>
                <a:gd name="T33" fmla="*/ 2147483646 h 311"/>
                <a:gd name="T34" fmla="*/ 2147483646 w 274"/>
                <a:gd name="T35" fmla="*/ 2147483646 h 311"/>
                <a:gd name="T36" fmla="*/ 2147483646 w 274"/>
                <a:gd name="T37" fmla="*/ 2147483646 h 311"/>
                <a:gd name="T38" fmla="*/ 2147483646 w 274"/>
                <a:gd name="T39" fmla="*/ 2147483646 h 311"/>
                <a:gd name="T40" fmla="*/ 2147483646 w 274"/>
                <a:gd name="T41" fmla="*/ 2147483646 h 311"/>
                <a:gd name="T42" fmla="*/ 2147483646 w 274"/>
                <a:gd name="T43" fmla="*/ 2147483646 h 311"/>
                <a:gd name="T44" fmla="*/ 2147483646 w 274"/>
                <a:gd name="T45" fmla="*/ 2147483646 h 311"/>
                <a:gd name="T46" fmla="*/ 2147483646 w 274"/>
                <a:gd name="T47" fmla="*/ 2147483646 h 311"/>
                <a:gd name="T48" fmla="*/ 2147483646 w 274"/>
                <a:gd name="T49" fmla="*/ 2147483646 h 311"/>
                <a:gd name="T50" fmla="*/ 2147483646 w 274"/>
                <a:gd name="T51" fmla="*/ 2147483646 h 311"/>
                <a:gd name="T52" fmla="*/ 2147483646 w 274"/>
                <a:gd name="T53" fmla="*/ 2147483646 h 311"/>
                <a:gd name="T54" fmla="*/ 2147483646 w 274"/>
                <a:gd name="T55" fmla="*/ 2147483646 h 311"/>
                <a:gd name="T56" fmla="*/ 2147483646 w 274"/>
                <a:gd name="T57" fmla="*/ 2147483646 h 311"/>
                <a:gd name="T58" fmla="*/ 2147483646 w 274"/>
                <a:gd name="T59" fmla="*/ 2147483646 h 311"/>
                <a:gd name="T60" fmla="*/ 2147483646 w 274"/>
                <a:gd name="T61" fmla="*/ 2147483646 h 311"/>
                <a:gd name="T62" fmla="*/ 2147483646 w 274"/>
                <a:gd name="T63" fmla="*/ 2147483646 h 311"/>
                <a:gd name="T64" fmla="*/ 2147483646 w 274"/>
                <a:gd name="T65" fmla="*/ 2147483646 h 311"/>
                <a:gd name="T66" fmla="*/ 2147483646 w 274"/>
                <a:gd name="T67" fmla="*/ 2147483646 h 311"/>
                <a:gd name="T68" fmla="*/ 2147483646 w 274"/>
                <a:gd name="T69" fmla="*/ 2147483646 h 311"/>
                <a:gd name="T70" fmla="*/ 2147483646 w 274"/>
                <a:gd name="T71" fmla="*/ 2147483646 h 311"/>
                <a:gd name="T72" fmla="*/ 2147483646 w 274"/>
                <a:gd name="T73" fmla="*/ 2147483646 h 311"/>
                <a:gd name="T74" fmla="*/ 2147483646 w 274"/>
                <a:gd name="T75" fmla="*/ 2147483646 h 311"/>
                <a:gd name="T76" fmla="*/ 2147483646 w 274"/>
                <a:gd name="T77" fmla="*/ 2147483646 h 311"/>
                <a:gd name="T78" fmla="*/ 2147483646 w 274"/>
                <a:gd name="T79" fmla="*/ 2147483646 h 311"/>
                <a:gd name="T80" fmla="*/ 2147483646 w 274"/>
                <a:gd name="T81" fmla="*/ 2147483646 h 311"/>
                <a:gd name="T82" fmla="*/ 2147483646 w 274"/>
                <a:gd name="T83" fmla="*/ 2147483646 h 311"/>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274" h="311">
                  <a:moveTo>
                    <a:pt x="274" y="155"/>
                  </a:moveTo>
                  <a:lnTo>
                    <a:pt x="137" y="0"/>
                  </a:lnTo>
                  <a:lnTo>
                    <a:pt x="0" y="155"/>
                  </a:lnTo>
                  <a:lnTo>
                    <a:pt x="137" y="311"/>
                  </a:lnTo>
                  <a:lnTo>
                    <a:pt x="274" y="155"/>
                  </a:lnTo>
                  <a:close/>
                  <a:moveTo>
                    <a:pt x="111" y="258"/>
                  </a:moveTo>
                  <a:lnTo>
                    <a:pt x="164" y="258"/>
                  </a:lnTo>
                  <a:lnTo>
                    <a:pt x="137" y="288"/>
                  </a:lnTo>
                  <a:lnTo>
                    <a:pt x="111" y="258"/>
                  </a:lnTo>
                  <a:close/>
                  <a:moveTo>
                    <a:pt x="183" y="147"/>
                  </a:moveTo>
                  <a:lnTo>
                    <a:pt x="137" y="95"/>
                  </a:lnTo>
                  <a:lnTo>
                    <a:pt x="91" y="147"/>
                  </a:lnTo>
                  <a:lnTo>
                    <a:pt x="69" y="147"/>
                  </a:lnTo>
                  <a:lnTo>
                    <a:pt x="137" y="70"/>
                  </a:lnTo>
                  <a:lnTo>
                    <a:pt x="205" y="147"/>
                  </a:lnTo>
                  <a:lnTo>
                    <a:pt x="183" y="147"/>
                  </a:lnTo>
                  <a:close/>
                  <a:moveTo>
                    <a:pt x="164" y="147"/>
                  </a:moveTo>
                  <a:lnTo>
                    <a:pt x="111" y="147"/>
                  </a:lnTo>
                  <a:lnTo>
                    <a:pt x="137" y="117"/>
                  </a:lnTo>
                  <a:lnTo>
                    <a:pt x="164" y="147"/>
                  </a:lnTo>
                  <a:close/>
                  <a:moveTo>
                    <a:pt x="247" y="162"/>
                  </a:moveTo>
                  <a:lnTo>
                    <a:pt x="232" y="179"/>
                  </a:lnTo>
                  <a:lnTo>
                    <a:pt x="42" y="179"/>
                  </a:lnTo>
                  <a:lnTo>
                    <a:pt x="27" y="162"/>
                  </a:lnTo>
                  <a:lnTo>
                    <a:pt x="247" y="162"/>
                  </a:lnTo>
                  <a:close/>
                  <a:moveTo>
                    <a:pt x="219" y="194"/>
                  </a:moveTo>
                  <a:lnTo>
                    <a:pt x="204" y="211"/>
                  </a:lnTo>
                  <a:lnTo>
                    <a:pt x="70" y="211"/>
                  </a:lnTo>
                  <a:lnTo>
                    <a:pt x="55" y="194"/>
                  </a:lnTo>
                  <a:lnTo>
                    <a:pt x="219" y="194"/>
                  </a:lnTo>
                  <a:close/>
                  <a:moveTo>
                    <a:pt x="191" y="226"/>
                  </a:moveTo>
                  <a:lnTo>
                    <a:pt x="177" y="243"/>
                  </a:lnTo>
                  <a:lnTo>
                    <a:pt x="97" y="243"/>
                  </a:lnTo>
                  <a:lnTo>
                    <a:pt x="83" y="226"/>
                  </a:lnTo>
                  <a:lnTo>
                    <a:pt x="191" y="226"/>
                  </a:lnTo>
                  <a:close/>
                  <a:moveTo>
                    <a:pt x="247" y="147"/>
                  </a:moveTo>
                  <a:lnTo>
                    <a:pt x="225" y="147"/>
                  </a:lnTo>
                  <a:lnTo>
                    <a:pt x="137" y="47"/>
                  </a:lnTo>
                  <a:lnTo>
                    <a:pt x="49" y="147"/>
                  </a:lnTo>
                  <a:lnTo>
                    <a:pt x="27" y="147"/>
                  </a:lnTo>
                  <a:lnTo>
                    <a:pt x="137" y="22"/>
                  </a:lnTo>
                  <a:lnTo>
                    <a:pt x="247" y="14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grpSp>
      <p:graphicFrame>
        <p:nvGraphicFramePr>
          <p:cNvPr id="7" name="Chart Placeholder 15">
            <a:extLst>
              <a:ext uri="{FF2B5EF4-FFF2-40B4-BE49-F238E27FC236}">
                <a16:creationId xmlns:a16="http://schemas.microsoft.com/office/drawing/2014/main" id="{3226F488-6C7A-53E7-F63D-BDF4DA2B3163}"/>
              </a:ext>
            </a:extLst>
          </p:cNvPr>
          <p:cNvGraphicFramePr>
            <a:graphicFrameLocks/>
          </p:cNvGraphicFramePr>
          <p:nvPr userDrawn="1"/>
        </p:nvGraphicFramePr>
        <p:xfrm>
          <a:off x="1012825" y="1647825"/>
          <a:ext cx="7010400" cy="2662238"/>
        </p:xfrm>
        <a:graphic>
          <a:graphicData uri="http://schemas.openxmlformats.org/presentationml/2006/ole">
            <mc:AlternateContent xmlns:mc="http://schemas.openxmlformats.org/markup-compatibility/2006">
              <mc:Choice xmlns:v="urn:schemas-microsoft-com:vml" Requires="v">
                <p:oleObj name="Chart" r:id="rId2" imgW="7303641" imgH="2773920" progId="Excel.Chart.8">
                  <p:embed/>
                </p:oleObj>
              </mc:Choice>
              <mc:Fallback>
                <p:oleObj name="Chart" r:id="rId2" imgW="7303641" imgH="2773920" progId="Excel.Chart.8">
                  <p:embed/>
                  <p:pic>
                    <p:nvPicPr>
                      <p:cNvPr id="7" name="Chart Placeholder 15">
                        <a:extLst>
                          <a:ext uri="{FF2B5EF4-FFF2-40B4-BE49-F238E27FC236}">
                            <a16:creationId xmlns:a16="http://schemas.microsoft.com/office/drawing/2014/main" id="{3226F488-6C7A-53E7-F63D-BDF4DA2B3163}"/>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2825" y="1647825"/>
                        <a:ext cx="7010400" cy="266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 name="Title 1"/>
          <p:cNvSpPr>
            <a:spLocks noGrp="1"/>
          </p:cNvSpPr>
          <p:nvPr>
            <p:ph type="title"/>
          </p:nvPr>
        </p:nvSpPr>
        <p:spPr>
          <a:xfrm>
            <a:off x="931026" y="692528"/>
            <a:ext cx="5382684" cy="759756"/>
          </a:xfrm>
        </p:spPr>
        <p:txBody>
          <a:bodyPr anchor="b"/>
          <a:lstStyle>
            <a:lvl1pPr>
              <a:lnSpc>
                <a:spcPct val="90000"/>
              </a:lnSpc>
              <a:defRPr>
                <a:solidFill>
                  <a:schemeClr val="accent1"/>
                </a:solidFill>
              </a:defRPr>
            </a:lvl1pPr>
          </a:lstStyle>
          <a:p>
            <a:r>
              <a:rPr lang="en-US"/>
              <a:t>Click to edit Master title style</a:t>
            </a:r>
          </a:p>
        </p:txBody>
      </p:sp>
      <p:sp>
        <p:nvSpPr>
          <p:cNvPr id="10" name="Chart Placeholder 9"/>
          <p:cNvSpPr>
            <a:spLocks noGrp="1"/>
          </p:cNvSpPr>
          <p:nvPr>
            <p:ph type="chart" sz="quarter" idx="12"/>
          </p:nvPr>
        </p:nvSpPr>
        <p:spPr>
          <a:xfrm>
            <a:off x="919850" y="1647824"/>
            <a:ext cx="7197710" cy="2661957"/>
          </a:xfrm>
        </p:spPr>
        <p:txBody>
          <a:bodyPr rtlCol="0">
            <a:noAutofit/>
          </a:bodyPr>
          <a:lstStyle/>
          <a:p>
            <a:pPr lvl="0"/>
            <a:endParaRPr lang="en-US" noProof="0"/>
          </a:p>
        </p:txBody>
      </p:sp>
      <p:sp>
        <p:nvSpPr>
          <p:cNvPr id="8" name="Footer Placeholder 4">
            <a:extLst>
              <a:ext uri="{FF2B5EF4-FFF2-40B4-BE49-F238E27FC236}">
                <a16:creationId xmlns:a16="http://schemas.microsoft.com/office/drawing/2014/main" id="{2BE1BEBD-92CE-A9DE-5F96-D81A8ADD836B}"/>
              </a:ext>
            </a:extLst>
          </p:cNvPr>
          <p:cNvSpPr>
            <a:spLocks noGrp="1"/>
          </p:cNvSpPr>
          <p:nvPr>
            <p:ph type="ftr" sz="quarter" idx="13"/>
          </p:nvPr>
        </p:nvSpPr>
        <p:spPr/>
        <p:txBody>
          <a:bodyPr/>
          <a:lstStyle>
            <a:lvl1pPr>
              <a:defRPr/>
            </a:lvl1pPr>
          </a:lstStyle>
          <a:p>
            <a:pPr>
              <a:defRPr/>
            </a:pPr>
            <a:r>
              <a:rPr lang="en-US"/>
              <a:t>SECTION TITLE</a:t>
            </a:r>
          </a:p>
        </p:txBody>
      </p:sp>
      <p:sp>
        <p:nvSpPr>
          <p:cNvPr id="9" name="Slide Number Placeholder 5">
            <a:extLst>
              <a:ext uri="{FF2B5EF4-FFF2-40B4-BE49-F238E27FC236}">
                <a16:creationId xmlns:a16="http://schemas.microsoft.com/office/drawing/2014/main" id="{01359303-A1A2-113E-56CE-A0072D99ABE2}"/>
              </a:ext>
            </a:extLst>
          </p:cNvPr>
          <p:cNvSpPr>
            <a:spLocks noGrp="1"/>
          </p:cNvSpPr>
          <p:nvPr>
            <p:ph type="sldNum" sz="quarter" idx="14"/>
          </p:nvPr>
        </p:nvSpPr>
        <p:spPr/>
        <p:txBody>
          <a:bodyPr/>
          <a:lstStyle>
            <a:lvl1pPr>
              <a:defRPr/>
            </a:lvl1pPr>
          </a:lstStyle>
          <a:p>
            <a:fld id="{F5F15185-D391-47B8-9ED9-903D76A21DD9}" type="slidenum">
              <a:rPr lang="en-US" altLang="en-US"/>
              <a:pPr/>
              <a:t>‹#›</a:t>
            </a:fld>
            <a:endParaRPr lang="en-US" altLang="en-US"/>
          </a:p>
        </p:txBody>
      </p:sp>
    </p:spTree>
    <p:extLst>
      <p:ext uri="{BB962C8B-B14F-4D97-AF65-F5344CB8AC3E}">
        <p14:creationId xmlns:p14="http://schemas.microsoft.com/office/powerpoint/2010/main" val="1541735748"/>
      </p:ext>
    </p:extLst>
  </p:cSld>
  <p:clrMapOvr>
    <a:masterClrMapping/>
  </p:clrMapOvr>
  <p:transition spd="slow">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itle and Chart - Whit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D1AA151-F720-0622-8AEF-43E7E7A144CD}"/>
              </a:ext>
            </a:extLst>
          </p:cNvPr>
          <p:cNvSpPr/>
          <p:nvPr userDrawn="1"/>
        </p:nvSpPr>
        <p:spPr>
          <a:xfrm>
            <a:off x="0" y="0"/>
            <a:ext cx="9144000" cy="5143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grpSp>
        <p:nvGrpSpPr>
          <p:cNvPr id="5" name="Group 7">
            <a:extLst>
              <a:ext uri="{FF2B5EF4-FFF2-40B4-BE49-F238E27FC236}">
                <a16:creationId xmlns:a16="http://schemas.microsoft.com/office/drawing/2014/main" id="{235E27FC-AD5B-1D0D-EE9C-33DC722EB302}"/>
              </a:ext>
            </a:extLst>
          </p:cNvPr>
          <p:cNvGrpSpPr>
            <a:grpSpLocks/>
          </p:cNvGrpSpPr>
          <p:nvPr userDrawn="1"/>
        </p:nvGrpSpPr>
        <p:grpSpPr bwMode="auto">
          <a:xfrm>
            <a:off x="7415213" y="4538663"/>
            <a:ext cx="1009650" cy="387350"/>
            <a:chOff x="7414932" y="4464423"/>
            <a:chExt cx="1009585" cy="387631"/>
          </a:xfrm>
        </p:grpSpPr>
        <p:sp>
          <p:nvSpPr>
            <p:cNvPr id="6" name="Freeform 7">
              <a:extLst>
                <a:ext uri="{FF2B5EF4-FFF2-40B4-BE49-F238E27FC236}">
                  <a16:creationId xmlns:a16="http://schemas.microsoft.com/office/drawing/2014/main" id="{3519B22B-D5EE-D73F-44C6-AC590494E53B}"/>
                </a:ext>
              </a:extLst>
            </p:cNvPr>
            <p:cNvSpPr>
              <a:spLocks noEditPoints="1"/>
            </p:cNvSpPr>
            <p:nvPr userDrawn="1"/>
          </p:nvSpPr>
          <p:spPr bwMode="auto">
            <a:xfrm>
              <a:off x="7826244" y="4560396"/>
              <a:ext cx="598273" cy="233077"/>
            </a:xfrm>
            <a:custGeom>
              <a:avLst/>
              <a:gdLst>
                <a:gd name="T0" fmla="*/ 2147483646 w 1184"/>
                <a:gd name="T1" fmla="*/ 2147483646 h 462"/>
                <a:gd name="T2" fmla="*/ 2147483646 w 1184"/>
                <a:gd name="T3" fmla="*/ 2147483646 h 462"/>
                <a:gd name="T4" fmla="*/ 2147483646 w 1184"/>
                <a:gd name="T5" fmla="*/ 2147483646 h 462"/>
                <a:gd name="T6" fmla="*/ 2147483646 w 1184"/>
                <a:gd name="T7" fmla="*/ 0 h 462"/>
                <a:gd name="T8" fmla="*/ 2147483646 w 1184"/>
                <a:gd name="T9" fmla="*/ 2147483646 h 462"/>
                <a:gd name="T10" fmla="*/ 2147483646 w 1184"/>
                <a:gd name="T11" fmla="*/ 2147483646 h 462"/>
                <a:gd name="T12" fmla="*/ 2147483646 w 1184"/>
                <a:gd name="T13" fmla="*/ 2147483646 h 462"/>
                <a:gd name="T14" fmla="*/ 2147483646 w 1184"/>
                <a:gd name="T15" fmla="*/ 2147483646 h 462"/>
                <a:gd name="T16" fmla="*/ 2147483646 w 1184"/>
                <a:gd name="T17" fmla="*/ 2147483646 h 462"/>
                <a:gd name="T18" fmla="*/ 2147483646 w 1184"/>
                <a:gd name="T19" fmla="*/ 2147483646 h 462"/>
                <a:gd name="T20" fmla="*/ 2147483646 w 1184"/>
                <a:gd name="T21" fmla="*/ 2147483646 h 462"/>
                <a:gd name="T22" fmla="*/ 2147483646 w 1184"/>
                <a:gd name="T23" fmla="*/ 2147483646 h 462"/>
                <a:gd name="T24" fmla="*/ 2147483646 w 1184"/>
                <a:gd name="T25" fmla="*/ 2147483646 h 462"/>
                <a:gd name="T26" fmla="*/ 2147483646 w 1184"/>
                <a:gd name="T27" fmla="*/ 2147483646 h 462"/>
                <a:gd name="T28" fmla="*/ 2147483646 w 1184"/>
                <a:gd name="T29" fmla="*/ 2147483646 h 462"/>
                <a:gd name="T30" fmla="*/ 2147483646 w 1184"/>
                <a:gd name="T31" fmla="*/ 2147483646 h 462"/>
                <a:gd name="T32" fmla="*/ 2147483646 w 1184"/>
                <a:gd name="T33" fmla="*/ 2147483646 h 462"/>
                <a:gd name="T34" fmla="*/ 2147483646 w 1184"/>
                <a:gd name="T35" fmla="*/ 2147483646 h 462"/>
                <a:gd name="T36" fmla="*/ 2147483646 w 1184"/>
                <a:gd name="T37" fmla="*/ 2147483646 h 462"/>
                <a:gd name="T38" fmla="*/ 2147483646 w 1184"/>
                <a:gd name="T39" fmla="*/ 2147483646 h 462"/>
                <a:gd name="T40" fmla="*/ 2147483646 w 1184"/>
                <a:gd name="T41" fmla="*/ 2147483646 h 462"/>
                <a:gd name="T42" fmla="*/ 2147483646 w 1184"/>
                <a:gd name="T43" fmla="*/ 2147483646 h 462"/>
                <a:gd name="T44" fmla="*/ 2147483646 w 1184"/>
                <a:gd name="T45" fmla="*/ 2147483646 h 462"/>
                <a:gd name="T46" fmla="*/ 2147483646 w 1184"/>
                <a:gd name="T47" fmla="*/ 2147483646 h 462"/>
                <a:gd name="T48" fmla="*/ 2147483646 w 1184"/>
                <a:gd name="T49" fmla="*/ 2147483646 h 462"/>
                <a:gd name="T50" fmla="*/ 2147483646 w 1184"/>
                <a:gd name="T51" fmla="*/ 2147483646 h 462"/>
                <a:gd name="T52" fmla="*/ 2147483646 w 1184"/>
                <a:gd name="T53" fmla="*/ 2147483646 h 462"/>
                <a:gd name="T54" fmla="*/ 2147483646 w 1184"/>
                <a:gd name="T55" fmla="*/ 2147483646 h 462"/>
                <a:gd name="T56" fmla="*/ 2147483646 w 1184"/>
                <a:gd name="T57" fmla="*/ 2147483646 h 462"/>
                <a:gd name="T58" fmla="*/ 2147483646 w 1184"/>
                <a:gd name="T59" fmla="*/ 2147483646 h 462"/>
                <a:gd name="T60" fmla="*/ 2147483646 w 1184"/>
                <a:gd name="T61" fmla="*/ 2147483646 h 462"/>
                <a:gd name="T62" fmla="*/ 2147483646 w 1184"/>
                <a:gd name="T63" fmla="*/ 2147483646 h 462"/>
                <a:gd name="T64" fmla="*/ 2147483646 w 1184"/>
                <a:gd name="T65" fmla="*/ 2147483646 h 462"/>
                <a:gd name="T66" fmla="*/ 2147483646 w 1184"/>
                <a:gd name="T67" fmla="*/ 2147483646 h 462"/>
                <a:gd name="T68" fmla="*/ 2147483646 w 1184"/>
                <a:gd name="T69" fmla="*/ 2147483646 h 462"/>
                <a:gd name="T70" fmla="*/ 2147483646 w 1184"/>
                <a:gd name="T71" fmla="*/ 2147483646 h 462"/>
                <a:gd name="T72" fmla="*/ 2147483646 w 1184"/>
                <a:gd name="T73" fmla="*/ 2147483646 h 462"/>
                <a:gd name="T74" fmla="*/ 2147483646 w 1184"/>
                <a:gd name="T75" fmla="*/ 2147483646 h 462"/>
                <a:gd name="T76" fmla="*/ 2147483646 w 1184"/>
                <a:gd name="T77" fmla="*/ 2147483646 h 462"/>
                <a:gd name="T78" fmla="*/ 2147483646 w 1184"/>
                <a:gd name="T79" fmla="*/ 2147483646 h 462"/>
                <a:gd name="T80" fmla="*/ 2147483646 w 1184"/>
                <a:gd name="T81" fmla="*/ 2147483646 h 462"/>
                <a:gd name="T82" fmla="*/ 2147483646 w 1184"/>
                <a:gd name="T83" fmla="*/ 2147483646 h 462"/>
                <a:gd name="T84" fmla="*/ 2147483646 w 1184"/>
                <a:gd name="T85" fmla="*/ 2147483646 h 462"/>
                <a:gd name="T86" fmla="*/ 2147483646 w 1184"/>
                <a:gd name="T87" fmla="*/ 2147483646 h 462"/>
                <a:gd name="T88" fmla="*/ 2147483646 w 1184"/>
                <a:gd name="T89" fmla="*/ 2147483646 h 462"/>
                <a:gd name="T90" fmla="*/ 2147483646 w 1184"/>
                <a:gd name="T91" fmla="*/ 2147483646 h 462"/>
                <a:gd name="T92" fmla="*/ 2147483646 w 1184"/>
                <a:gd name="T93" fmla="*/ 2147483646 h 462"/>
                <a:gd name="T94" fmla="*/ 2147483646 w 1184"/>
                <a:gd name="T95" fmla="*/ 2147483646 h 462"/>
                <a:gd name="T96" fmla="*/ 2147483646 w 1184"/>
                <a:gd name="T97" fmla="*/ 2147483646 h 462"/>
                <a:gd name="T98" fmla="*/ 2147483646 w 1184"/>
                <a:gd name="T99" fmla="*/ 2147483646 h 462"/>
                <a:gd name="T100" fmla="*/ 2147483646 w 1184"/>
                <a:gd name="T101" fmla="*/ 2147483646 h 462"/>
                <a:gd name="T102" fmla="*/ 2147483646 w 1184"/>
                <a:gd name="T103" fmla="*/ 2147483646 h 462"/>
                <a:gd name="T104" fmla="*/ 2147483646 w 1184"/>
                <a:gd name="T105" fmla="*/ 2147483646 h 462"/>
                <a:gd name="T106" fmla="*/ 2147483646 w 1184"/>
                <a:gd name="T107" fmla="*/ 2147483646 h 462"/>
                <a:gd name="T108" fmla="*/ 2147483646 w 1184"/>
                <a:gd name="T109" fmla="*/ 2147483646 h 462"/>
                <a:gd name="T110" fmla="*/ 2147483646 w 1184"/>
                <a:gd name="T111" fmla="*/ 2147483646 h 462"/>
                <a:gd name="T112" fmla="*/ 2147483646 w 1184"/>
                <a:gd name="T113" fmla="*/ 2147483646 h 462"/>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1184" h="462">
                  <a:moveTo>
                    <a:pt x="17" y="70"/>
                  </a:moveTo>
                  <a:cubicBezTo>
                    <a:pt x="17" y="114"/>
                    <a:pt x="17" y="114"/>
                    <a:pt x="17" y="114"/>
                  </a:cubicBezTo>
                  <a:cubicBezTo>
                    <a:pt x="76" y="114"/>
                    <a:pt x="76" y="114"/>
                    <a:pt x="76" y="114"/>
                  </a:cubicBezTo>
                  <a:cubicBezTo>
                    <a:pt x="76" y="127"/>
                    <a:pt x="76" y="127"/>
                    <a:pt x="76" y="127"/>
                  </a:cubicBezTo>
                  <a:cubicBezTo>
                    <a:pt x="3" y="127"/>
                    <a:pt x="3" y="127"/>
                    <a:pt x="3" y="127"/>
                  </a:cubicBezTo>
                  <a:cubicBezTo>
                    <a:pt x="3" y="2"/>
                    <a:pt x="3" y="2"/>
                    <a:pt x="3" y="2"/>
                  </a:cubicBezTo>
                  <a:cubicBezTo>
                    <a:pt x="74" y="2"/>
                    <a:pt x="74" y="2"/>
                    <a:pt x="74" y="2"/>
                  </a:cubicBezTo>
                  <a:cubicBezTo>
                    <a:pt x="74" y="15"/>
                    <a:pt x="74" y="15"/>
                    <a:pt x="74" y="15"/>
                  </a:cubicBezTo>
                  <a:cubicBezTo>
                    <a:pt x="17" y="15"/>
                    <a:pt x="17" y="15"/>
                    <a:pt x="17" y="15"/>
                  </a:cubicBezTo>
                  <a:cubicBezTo>
                    <a:pt x="17" y="57"/>
                    <a:pt x="17" y="57"/>
                    <a:pt x="17" y="57"/>
                  </a:cubicBezTo>
                  <a:cubicBezTo>
                    <a:pt x="69" y="57"/>
                    <a:pt x="69" y="57"/>
                    <a:pt x="69" y="57"/>
                  </a:cubicBezTo>
                  <a:cubicBezTo>
                    <a:pt x="69" y="70"/>
                    <a:pt x="69" y="70"/>
                    <a:pt x="69" y="70"/>
                  </a:cubicBezTo>
                  <a:lnTo>
                    <a:pt x="17" y="70"/>
                  </a:lnTo>
                  <a:close/>
                  <a:moveTo>
                    <a:pt x="186" y="2"/>
                  </a:moveTo>
                  <a:cubicBezTo>
                    <a:pt x="172" y="2"/>
                    <a:pt x="172" y="2"/>
                    <a:pt x="172" y="2"/>
                  </a:cubicBezTo>
                  <a:cubicBezTo>
                    <a:pt x="172" y="97"/>
                    <a:pt x="172" y="97"/>
                    <a:pt x="172" y="97"/>
                  </a:cubicBezTo>
                  <a:cubicBezTo>
                    <a:pt x="119" y="2"/>
                    <a:pt x="119" y="2"/>
                    <a:pt x="119" y="2"/>
                  </a:cubicBezTo>
                  <a:cubicBezTo>
                    <a:pt x="106" y="2"/>
                    <a:pt x="106" y="2"/>
                    <a:pt x="106" y="2"/>
                  </a:cubicBezTo>
                  <a:cubicBezTo>
                    <a:pt x="106" y="127"/>
                    <a:pt x="106" y="127"/>
                    <a:pt x="106" y="127"/>
                  </a:cubicBezTo>
                  <a:cubicBezTo>
                    <a:pt x="120" y="127"/>
                    <a:pt x="120" y="127"/>
                    <a:pt x="120" y="127"/>
                  </a:cubicBezTo>
                  <a:cubicBezTo>
                    <a:pt x="120" y="31"/>
                    <a:pt x="120" y="31"/>
                    <a:pt x="120" y="31"/>
                  </a:cubicBezTo>
                  <a:cubicBezTo>
                    <a:pt x="174" y="127"/>
                    <a:pt x="174" y="127"/>
                    <a:pt x="174" y="127"/>
                  </a:cubicBezTo>
                  <a:cubicBezTo>
                    <a:pt x="186" y="127"/>
                    <a:pt x="186" y="127"/>
                    <a:pt x="186" y="127"/>
                  </a:cubicBezTo>
                  <a:lnTo>
                    <a:pt x="186" y="2"/>
                  </a:lnTo>
                  <a:close/>
                  <a:moveTo>
                    <a:pt x="262" y="78"/>
                  </a:moveTo>
                  <a:cubicBezTo>
                    <a:pt x="285" y="78"/>
                    <a:pt x="285" y="78"/>
                    <a:pt x="285" y="78"/>
                  </a:cubicBezTo>
                  <a:cubicBezTo>
                    <a:pt x="285" y="91"/>
                    <a:pt x="285" y="91"/>
                    <a:pt x="285" y="91"/>
                  </a:cubicBezTo>
                  <a:cubicBezTo>
                    <a:pt x="285" y="106"/>
                    <a:pt x="276" y="116"/>
                    <a:pt x="259" y="116"/>
                  </a:cubicBezTo>
                  <a:cubicBezTo>
                    <a:pt x="242" y="116"/>
                    <a:pt x="232" y="105"/>
                    <a:pt x="232" y="89"/>
                  </a:cubicBezTo>
                  <a:cubicBezTo>
                    <a:pt x="232" y="40"/>
                    <a:pt x="232" y="40"/>
                    <a:pt x="232" y="40"/>
                  </a:cubicBezTo>
                  <a:cubicBezTo>
                    <a:pt x="232" y="25"/>
                    <a:pt x="242" y="13"/>
                    <a:pt x="259" y="13"/>
                  </a:cubicBezTo>
                  <a:cubicBezTo>
                    <a:pt x="276" y="13"/>
                    <a:pt x="285" y="23"/>
                    <a:pt x="285" y="36"/>
                  </a:cubicBezTo>
                  <a:cubicBezTo>
                    <a:pt x="285" y="39"/>
                    <a:pt x="285" y="39"/>
                    <a:pt x="285" y="39"/>
                  </a:cubicBezTo>
                  <a:cubicBezTo>
                    <a:pt x="299" y="39"/>
                    <a:pt x="299" y="39"/>
                    <a:pt x="299" y="39"/>
                  </a:cubicBezTo>
                  <a:cubicBezTo>
                    <a:pt x="299" y="36"/>
                    <a:pt x="299" y="36"/>
                    <a:pt x="299" y="36"/>
                  </a:cubicBezTo>
                  <a:cubicBezTo>
                    <a:pt x="299" y="14"/>
                    <a:pt x="283" y="0"/>
                    <a:pt x="259" y="0"/>
                  </a:cubicBezTo>
                  <a:cubicBezTo>
                    <a:pt x="234" y="0"/>
                    <a:pt x="218" y="16"/>
                    <a:pt x="218" y="40"/>
                  </a:cubicBezTo>
                  <a:cubicBezTo>
                    <a:pt x="218" y="89"/>
                    <a:pt x="218" y="89"/>
                    <a:pt x="218" y="89"/>
                  </a:cubicBezTo>
                  <a:cubicBezTo>
                    <a:pt x="218" y="114"/>
                    <a:pt x="235" y="129"/>
                    <a:pt x="259" y="129"/>
                  </a:cubicBezTo>
                  <a:cubicBezTo>
                    <a:pt x="283" y="129"/>
                    <a:pt x="299" y="114"/>
                    <a:pt x="299" y="91"/>
                  </a:cubicBezTo>
                  <a:cubicBezTo>
                    <a:pt x="299" y="66"/>
                    <a:pt x="299" y="66"/>
                    <a:pt x="299" y="66"/>
                  </a:cubicBezTo>
                  <a:cubicBezTo>
                    <a:pt x="262" y="66"/>
                    <a:pt x="262" y="66"/>
                    <a:pt x="262" y="66"/>
                  </a:cubicBezTo>
                  <a:lnTo>
                    <a:pt x="262" y="78"/>
                  </a:lnTo>
                  <a:close/>
                  <a:moveTo>
                    <a:pt x="346" y="2"/>
                  </a:moveTo>
                  <a:cubicBezTo>
                    <a:pt x="331" y="2"/>
                    <a:pt x="331" y="2"/>
                    <a:pt x="331" y="2"/>
                  </a:cubicBezTo>
                  <a:cubicBezTo>
                    <a:pt x="331" y="127"/>
                    <a:pt x="331" y="127"/>
                    <a:pt x="331" y="127"/>
                  </a:cubicBezTo>
                  <a:cubicBezTo>
                    <a:pt x="346" y="127"/>
                    <a:pt x="346" y="127"/>
                    <a:pt x="346" y="127"/>
                  </a:cubicBezTo>
                  <a:lnTo>
                    <a:pt x="346" y="2"/>
                  </a:lnTo>
                  <a:close/>
                  <a:moveTo>
                    <a:pt x="463" y="2"/>
                  </a:moveTo>
                  <a:cubicBezTo>
                    <a:pt x="449" y="2"/>
                    <a:pt x="449" y="2"/>
                    <a:pt x="449" y="2"/>
                  </a:cubicBezTo>
                  <a:cubicBezTo>
                    <a:pt x="449" y="97"/>
                    <a:pt x="449" y="97"/>
                    <a:pt x="449" y="97"/>
                  </a:cubicBezTo>
                  <a:cubicBezTo>
                    <a:pt x="396" y="2"/>
                    <a:pt x="396" y="2"/>
                    <a:pt x="396" y="2"/>
                  </a:cubicBezTo>
                  <a:cubicBezTo>
                    <a:pt x="383" y="2"/>
                    <a:pt x="383" y="2"/>
                    <a:pt x="383" y="2"/>
                  </a:cubicBezTo>
                  <a:cubicBezTo>
                    <a:pt x="383" y="127"/>
                    <a:pt x="383" y="127"/>
                    <a:pt x="383" y="127"/>
                  </a:cubicBezTo>
                  <a:cubicBezTo>
                    <a:pt x="397" y="127"/>
                    <a:pt x="397" y="127"/>
                    <a:pt x="397" y="127"/>
                  </a:cubicBezTo>
                  <a:cubicBezTo>
                    <a:pt x="397" y="31"/>
                    <a:pt x="397" y="31"/>
                    <a:pt x="397" y="31"/>
                  </a:cubicBezTo>
                  <a:cubicBezTo>
                    <a:pt x="451" y="127"/>
                    <a:pt x="451" y="127"/>
                    <a:pt x="451" y="127"/>
                  </a:cubicBezTo>
                  <a:cubicBezTo>
                    <a:pt x="463" y="127"/>
                    <a:pt x="463" y="127"/>
                    <a:pt x="463" y="127"/>
                  </a:cubicBezTo>
                  <a:lnTo>
                    <a:pt x="463" y="2"/>
                  </a:lnTo>
                  <a:close/>
                  <a:moveTo>
                    <a:pt x="564" y="70"/>
                  </a:moveTo>
                  <a:cubicBezTo>
                    <a:pt x="564" y="57"/>
                    <a:pt x="564" y="57"/>
                    <a:pt x="564" y="57"/>
                  </a:cubicBezTo>
                  <a:cubicBezTo>
                    <a:pt x="512" y="57"/>
                    <a:pt x="512" y="57"/>
                    <a:pt x="512" y="57"/>
                  </a:cubicBezTo>
                  <a:cubicBezTo>
                    <a:pt x="512" y="15"/>
                    <a:pt x="512" y="15"/>
                    <a:pt x="512" y="15"/>
                  </a:cubicBezTo>
                  <a:cubicBezTo>
                    <a:pt x="569" y="15"/>
                    <a:pt x="569" y="15"/>
                    <a:pt x="569" y="15"/>
                  </a:cubicBezTo>
                  <a:cubicBezTo>
                    <a:pt x="569" y="2"/>
                    <a:pt x="569" y="2"/>
                    <a:pt x="569" y="2"/>
                  </a:cubicBezTo>
                  <a:cubicBezTo>
                    <a:pt x="498" y="2"/>
                    <a:pt x="498" y="2"/>
                    <a:pt x="498" y="2"/>
                  </a:cubicBezTo>
                  <a:cubicBezTo>
                    <a:pt x="498" y="127"/>
                    <a:pt x="498" y="127"/>
                    <a:pt x="498" y="127"/>
                  </a:cubicBezTo>
                  <a:cubicBezTo>
                    <a:pt x="571" y="127"/>
                    <a:pt x="571" y="127"/>
                    <a:pt x="571" y="127"/>
                  </a:cubicBezTo>
                  <a:cubicBezTo>
                    <a:pt x="571" y="114"/>
                    <a:pt x="571" y="114"/>
                    <a:pt x="571" y="114"/>
                  </a:cubicBezTo>
                  <a:cubicBezTo>
                    <a:pt x="512" y="114"/>
                    <a:pt x="512" y="114"/>
                    <a:pt x="512" y="114"/>
                  </a:cubicBezTo>
                  <a:cubicBezTo>
                    <a:pt x="512" y="70"/>
                    <a:pt x="512" y="70"/>
                    <a:pt x="512" y="70"/>
                  </a:cubicBezTo>
                  <a:lnTo>
                    <a:pt x="564" y="70"/>
                  </a:lnTo>
                  <a:close/>
                  <a:moveTo>
                    <a:pt x="664" y="70"/>
                  </a:moveTo>
                  <a:cubicBezTo>
                    <a:pt x="664" y="57"/>
                    <a:pt x="664" y="57"/>
                    <a:pt x="664" y="57"/>
                  </a:cubicBezTo>
                  <a:cubicBezTo>
                    <a:pt x="612" y="57"/>
                    <a:pt x="612" y="57"/>
                    <a:pt x="612" y="57"/>
                  </a:cubicBezTo>
                  <a:cubicBezTo>
                    <a:pt x="612" y="15"/>
                    <a:pt x="612" y="15"/>
                    <a:pt x="612" y="15"/>
                  </a:cubicBezTo>
                  <a:cubicBezTo>
                    <a:pt x="669" y="15"/>
                    <a:pt x="669" y="15"/>
                    <a:pt x="669" y="15"/>
                  </a:cubicBezTo>
                  <a:cubicBezTo>
                    <a:pt x="669" y="2"/>
                    <a:pt x="669" y="2"/>
                    <a:pt x="669" y="2"/>
                  </a:cubicBezTo>
                  <a:cubicBezTo>
                    <a:pt x="597" y="2"/>
                    <a:pt x="597" y="2"/>
                    <a:pt x="597" y="2"/>
                  </a:cubicBezTo>
                  <a:cubicBezTo>
                    <a:pt x="597" y="127"/>
                    <a:pt x="597" y="127"/>
                    <a:pt x="597" y="127"/>
                  </a:cubicBezTo>
                  <a:cubicBezTo>
                    <a:pt x="670" y="127"/>
                    <a:pt x="670" y="127"/>
                    <a:pt x="670" y="127"/>
                  </a:cubicBezTo>
                  <a:cubicBezTo>
                    <a:pt x="670" y="114"/>
                    <a:pt x="670" y="114"/>
                    <a:pt x="670" y="114"/>
                  </a:cubicBezTo>
                  <a:cubicBezTo>
                    <a:pt x="612" y="114"/>
                    <a:pt x="612" y="114"/>
                    <a:pt x="612" y="114"/>
                  </a:cubicBezTo>
                  <a:cubicBezTo>
                    <a:pt x="612" y="70"/>
                    <a:pt x="612" y="70"/>
                    <a:pt x="612" y="70"/>
                  </a:cubicBezTo>
                  <a:lnTo>
                    <a:pt x="664" y="70"/>
                  </a:lnTo>
                  <a:close/>
                  <a:moveTo>
                    <a:pt x="779" y="127"/>
                  </a:moveTo>
                  <a:cubicBezTo>
                    <a:pt x="756" y="74"/>
                    <a:pt x="756" y="74"/>
                    <a:pt x="756" y="74"/>
                  </a:cubicBezTo>
                  <a:cubicBezTo>
                    <a:pt x="770" y="69"/>
                    <a:pt x="779" y="56"/>
                    <a:pt x="779" y="39"/>
                  </a:cubicBezTo>
                  <a:cubicBezTo>
                    <a:pt x="779" y="17"/>
                    <a:pt x="761" y="2"/>
                    <a:pt x="737" y="2"/>
                  </a:cubicBezTo>
                  <a:cubicBezTo>
                    <a:pt x="699" y="2"/>
                    <a:pt x="699" y="2"/>
                    <a:pt x="699" y="2"/>
                  </a:cubicBezTo>
                  <a:cubicBezTo>
                    <a:pt x="699" y="127"/>
                    <a:pt x="699" y="127"/>
                    <a:pt x="699" y="127"/>
                  </a:cubicBezTo>
                  <a:cubicBezTo>
                    <a:pt x="713" y="127"/>
                    <a:pt x="713" y="127"/>
                    <a:pt x="713" y="127"/>
                  </a:cubicBezTo>
                  <a:cubicBezTo>
                    <a:pt x="713" y="78"/>
                    <a:pt x="713" y="78"/>
                    <a:pt x="713" y="78"/>
                  </a:cubicBezTo>
                  <a:cubicBezTo>
                    <a:pt x="736" y="78"/>
                    <a:pt x="736" y="78"/>
                    <a:pt x="736" y="78"/>
                  </a:cubicBezTo>
                  <a:cubicBezTo>
                    <a:pt x="738" y="78"/>
                    <a:pt x="740" y="78"/>
                    <a:pt x="742" y="78"/>
                  </a:cubicBezTo>
                  <a:cubicBezTo>
                    <a:pt x="763" y="127"/>
                    <a:pt x="763" y="127"/>
                    <a:pt x="763" y="127"/>
                  </a:cubicBezTo>
                  <a:lnTo>
                    <a:pt x="779" y="127"/>
                  </a:lnTo>
                  <a:close/>
                  <a:moveTo>
                    <a:pt x="736" y="15"/>
                  </a:moveTo>
                  <a:cubicBezTo>
                    <a:pt x="753" y="15"/>
                    <a:pt x="764" y="25"/>
                    <a:pt x="764" y="40"/>
                  </a:cubicBezTo>
                  <a:cubicBezTo>
                    <a:pt x="764" y="55"/>
                    <a:pt x="753" y="65"/>
                    <a:pt x="736" y="65"/>
                  </a:cubicBezTo>
                  <a:cubicBezTo>
                    <a:pt x="713" y="65"/>
                    <a:pt x="713" y="65"/>
                    <a:pt x="713" y="65"/>
                  </a:cubicBezTo>
                  <a:cubicBezTo>
                    <a:pt x="713" y="15"/>
                    <a:pt x="713" y="15"/>
                    <a:pt x="713" y="15"/>
                  </a:cubicBezTo>
                  <a:lnTo>
                    <a:pt x="736" y="15"/>
                  </a:lnTo>
                  <a:close/>
                  <a:moveTo>
                    <a:pt x="881" y="38"/>
                  </a:moveTo>
                  <a:cubicBezTo>
                    <a:pt x="881" y="35"/>
                    <a:pt x="881" y="35"/>
                    <a:pt x="881" y="35"/>
                  </a:cubicBezTo>
                  <a:cubicBezTo>
                    <a:pt x="881" y="14"/>
                    <a:pt x="865" y="0"/>
                    <a:pt x="842" y="0"/>
                  </a:cubicBezTo>
                  <a:cubicBezTo>
                    <a:pt x="819" y="0"/>
                    <a:pt x="804" y="14"/>
                    <a:pt x="804" y="32"/>
                  </a:cubicBezTo>
                  <a:cubicBezTo>
                    <a:pt x="804" y="49"/>
                    <a:pt x="816" y="58"/>
                    <a:pt x="830" y="64"/>
                  </a:cubicBezTo>
                  <a:cubicBezTo>
                    <a:pt x="847" y="71"/>
                    <a:pt x="847" y="71"/>
                    <a:pt x="847" y="71"/>
                  </a:cubicBezTo>
                  <a:cubicBezTo>
                    <a:pt x="859" y="76"/>
                    <a:pt x="869" y="81"/>
                    <a:pt x="869" y="94"/>
                  </a:cubicBezTo>
                  <a:cubicBezTo>
                    <a:pt x="869" y="107"/>
                    <a:pt x="859" y="117"/>
                    <a:pt x="842" y="117"/>
                  </a:cubicBezTo>
                  <a:cubicBezTo>
                    <a:pt x="825" y="117"/>
                    <a:pt x="816" y="107"/>
                    <a:pt x="816" y="95"/>
                  </a:cubicBezTo>
                  <a:cubicBezTo>
                    <a:pt x="816" y="91"/>
                    <a:pt x="816" y="91"/>
                    <a:pt x="816" y="91"/>
                  </a:cubicBezTo>
                  <a:cubicBezTo>
                    <a:pt x="802" y="91"/>
                    <a:pt x="802" y="91"/>
                    <a:pt x="802" y="91"/>
                  </a:cubicBezTo>
                  <a:cubicBezTo>
                    <a:pt x="802" y="94"/>
                    <a:pt x="802" y="94"/>
                    <a:pt x="802" y="94"/>
                  </a:cubicBezTo>
                  <a:cubicBezTo>
                    <a:pt x="802" y="115"/>
                    <a:pt x="818" y="129"/>
                    <a:pt x="842" y="129"/>
                  </a:cubicBezTo>
                  <a:cubicBezTo>
                    <a:pt x="866" y="129"/>
                    <a:pt x="883" y="115"/>
                    <a:pt x="883" y="93"/>
                  </a:cubicBezTo>
                  <a:cubicBezTo>
                    <a:pt x="883" y="71"/>
                    <a:pt x="867" y="64"/>
                    <a:pt x="853" y="58"/>
                  </a:cubicBezTo>
                  <a:cubicBezTo>
                    <a:pt x="832" y="50"/>
                    <a:pt x="832" y="50"/>
                    <a:pt x="832" y="50"/>
                  </a:cubicBezTo>
                  <a:cubicBezTo>
                    <a:pt x="824" y="46"/>
                    <a:pt x="818" y="40"/>
                    <a:pt x="818" y="31"/>
                  </a:cubicBezTo>
                  <a:cubicBezTo>
                    <a:pt x="818" y="20"/>
                    <a:pt x="827" y="13"/>
                    <a:pt x="842" y="13"/>
                  </a:cubicBezTo>
                  <a:cubicBezTo>
                    <a:pt x="858" y="13"/>
                    <a:pt x="867" y="22"/>
                    <a:pt x="867" y="35"/>
                  </a:cubicBezTo>
                  <a:cubicBezTo>
                    <a:pt x="867" y="38"/>
                    <a:pt x="867" y="38"/>
                    <a:pt x="867" y="38"/>
                  </a:cubicBezTo>
                  <a:lnTo>
                    <a:pt x="881" y="38"/>
                  </a:lnTo>
                  <a:close/>
                  <a:moveTo>
                    <a:pt x="1039" y="56"/>
                  </a:moveTo>
                  <a:cubicBezTo>
                    <a:pt x="990" y="56"/>
                    <a:pt x="990" y="56"/>
                    <a:pt x="990" y="56"/>
                  </a:cubicBezTo>
                  <a:cubicBezTo>
                    <a:pt x="972" y="56"/>
                    <a:pt x="965" y="47"/>
                    <a:pt x="965" y="34"/>
                  </a:cubicBezTo>
                  <a:cubicBezTo>
                    <a:pt x="965" y="22"/>
                    <a:pt x="973" y="13"/>
                    <a:pt x="987" y="13"/>
                  </a:cubicBezTo>
                  <a:cubicBezTo>
                    <a:pt x="1001" y="13"/>
                    <a:pt x="1008" y="22"/>
                    <a:pt x="1008" y="34"/>
                  </a:cubicBezTo>
                  <a:cubicBezTo>
                    <a:pt x="1008" y="37"/>
                    <a:pt x="1008" y="37"/>
                    <a:pt x="1008" y="37"/>
                  </a:cubicBezTo>
                  <a:cubicBezTo>
                    <a:pt x="1022" y="37"/>
                    <a:pt x="1022" y="37"/>
                    <a:pt x="1022" y="37"/>
                  </a:cubicBezTo>
                  <a:cubicBezTo>
                    <a:pt x="1022" y="34"/>
                    <a:pt x="1022" y="34"/>
                    <a:pt x="1022" y="34"/>
                  </a:cubicBezTo>
                  <a:cubicBezTo>
                    <a:pt x="1022" y="14"/>
                    <a:pt x="1008" y="0"/>
                    <a:pt x="987" y="0"/>
                  </a:cubicBezTo>
                  <a:cubicBezTo>
                    <a:pt x="965" y="0"/>
                    <a:pt x="951" y="14"/>
                    <a:pt x="951" y="33"/>
                  </a:cubicBezTo>
                  <a:cubicBezTo>
                    <a:pt x="951" y="46"/>
                    <a:pt x="956" y="56"/>
                    <a:pt x="968" y="62"/>
                  </a:cubicBezTo>
                  <a:cubicBezTo>
                    <a:pt x="954" y="67"/>
                    <a:pt x="946" y="78"/>
                    <a:pt x="946" y="93"/>
                  </a:cubicBezTo>
                  <a:cubicBezTo>
                    <a:pt x="946" y="115"/>
                    <a:pt x="963" y="129"/>
                    <a:pt x="987" y="129"/>
                  </a:cubicBezTo>
                  <a:cubicBezTo>
                    <a:pt x="1011" y="129"/>
                    <a:pt x="1027" y="114"/>
                    <a:pt x="1027" y="91"/>
                  </a:cubicBezTo>
                  <a:cubicBezTo>
                    <a:pt x="1027" y="68"/>
                    <a:pt x="1027" y="68"/>
                    <a:pt x="1027" y="68"/>
                  </a:cubicBezTo>
                  <a:cubicBezTo>
                    <a:pt x="1039" y="68"/>
                    <a:pt x="1039" y="68"/>
                    <a:pt x="1039" y="68"/>
                  </a:cubicBezTo>
                  <a:lnTo>
                    <a:pt x="1039" y="56"/>
                  </a:lnTo>
                  <a:close/>
                  <a:moveTo>
                    <a:pt x="1013" y="91"/>
                  </a:moveTo>
                  <a:cubicBezTo>
                    <a:pt x="1013" y="106"/>
                    <a:pt x="1004" y="117"/>
                    <a:pt x="987" y="117"/>
                  </a:cubicBezTo>
                  <a:cubicBezTo>
                    <a:pt x="970" y="117"/>
                    <a:pt x="961" y="107"/>
                    <a:pt x="961" y="92"/>
                  </a:cubicBezTo>
                  <a:cubicBezTo>
                    <a:pt x="961" y="80"/>
                    <a:pt x="969" y="68"/>
                    <a:pt x="989" y="68"/>
                  </a:cubicBezTo>
                  <a:cubicBezTo>
                    <a:pt x="1013" y="68"/>
                    <a:pt x="1013" y="68"/>
                    <a:pt x="1013" y="68"/>
                  </a:cubicBezTo>
                  <a:cubicBezTo>
                    <a:pt x="1013" y="91"/>
                    <a:pt x="1013" y="91"/>
                    <a:pt x="1013" y="91"/>
                  </a:cubicBezTo>
                  <a:moveTo>
                    <a:pt x="44" y="269"/>
                  </a:moveTo>
                  <a:cubicBezTo>
                    <a:pt x="67" y="269"/>
                    <a:pt x="67" y="269"/>
                    <a:pt x="67" y="269"/>
                  </a:cubicBezTo>
                  <a:cubicBezTo>
                    <a:pt x="67" y="283"/>
                    <a:pt x="67" y="283"/>
                    <a:pt x="67" y="283"/>
                  </a:cubicBezTo>
                  <a:cubicBezTo>
                    <a:pt x="67" y="297"/>
                    <a:pt x="58" y="307"/>
                    <a:pt x="41" y="307"/>
                  </a:cubicBezTo>
                  <a:cubicBezTo>
                    <a:pt x="24" y="307"/>
                    <a:pt x="14" y="296"/>
                    <a:pt x="14" y="281"/>
                  </a:cubicBezTo>
                  <a:cubicBezTo>
                    <a:pt x="14" y="231"/>
                    <a:pt x="14" y="231"/>
                    <a:pt x="14" y="231"/>
                  </a:cubicBezTo>
                  <a:cubicBezTo>
                    <a:pt x="14" y="216"/>
                    <a:pt x="24" y="205"/>
                    <a:pt x="41" y="205"/>
                  </a:cubicBezTo>
                  <a:cubicBezTo>
                    <a:pt x="57" y="205"/>
                    <a:pt x="67" y="214"/>
                    <a:pt x="67" y="227"/>
                  </a:cubicBezTo>
                  <a:cubicBezTo>
                    <a:pt x="67" y="230"/>
                    <a:pt x="67" y="230"/>
                    <a:pt x="67" y="230"/>
                  </a:cubicBezTo>
                  <a:cubicBezTo>
                    <a:pt x="81" y="230"/>
                    <a:pt x="81" y="230"/>
                    <a:pt x="81" y="230"/>
                  </a:cubicBezTo>
                  <a:cubicBezTo>
                    <a:pt x="81" y="228"/>
                    <a:pt x="81" y="228"/>
                    <a:pt x="81" y="228"/>
                  </a:cubicBezTo>
                  <a:cubicBezTo>
                    <a:pt x="81" y="205"/>
                    <a:pt x="64" y="192"/>
                    <a:pt x="41" y="192"/>
                  </a:cubicBezTo>
                  <a:cubicBezTo>
                    <a:pt x="16" y="192"/>
                    <a:pt x="0" y="207"/>
                    <a:pt x="0" y="232"/>
                  </a:cubicBezTo>
                  <a:cubicBezTo>
                    <a:pt x="0" y="280"/>
                    <a:pt x="0" y="280"/>
                    <a:pt x="0" y="280"/>
                  </a:cubicBezTo>
                  <a:cubicBezTo>
                    <a:pt x="0" y="305"/>
                    <a:pt x="16" y="320"/>
                    <a:pt x="41" y="320"/>
                  </a:cubicBezTo>
                  <a:cubicBezTo>
                    <a:pt x="64" y="320"/>
                    <a:pt x="81" y="306"/>
                    <a:pt x="81" y="282"/>
                  </a:cubicBezTo>
                  <a:cubicBezTo>
                    <a:pt x="81" y="257"/>
                    <a:pt x="81" y="257"/>
                    <a:pt x="81" y="257"/>
                  </a:cubicBezTo>
                  <a:cubicBezTo>
                    <a:pt x="44" y="257"/>
                    <a:pt x="44" y="257"/>
                    <a:pt x="44" y="257"/>
                  </a:cubicBezTo>
                  <a:lnTo>
                    <a:pt x="44" y="269"/>
                  </a:lnTo>
                  <a:close/>
                  <a:moveTo>
                    <a:pt x="174" y="261"/>
                  </a:moveTo>
                  <a:cubicBezTo>
                    <a:pt x="174" y="248"/>
                    <a:pt x="174" y="248"/>
                    <a:pt x="174" y="248"/>
                  </a:cubicBezTo>
                  <a:cubicBezTo>
                    <a:pt x="122" y="248"/>
                    <a:pt x="122" y="248"/>
                    <a:pt x="122" y="248"/>
                  </a:cubicBezTo>
                  <a:cubicBezTo>
                    <a:pt x="122" y="207"/>
                    <a:pt x="122" y="207"/>
                    <a:pt x="122" y="207"/>
                  </a:cubicBezTo>
                  <a:cubicBezTo>
                    <a:pt x="179" y="207"/>
                    <a:pt x="179" y="207"/>
                    <a:pt x="179" y="207"/>
                  </a:cubicBezTo>
                  <a:cubicBezTo>
                    <a:pt x="179" y="194"/>
                    <a:pt x="179" y="194"/>
                    <a:pt x="179" y="194"/>
                  </a:cubicBezTo>
                  <a:cubicBezTo>
                    <a:pt x="108" y="194"/>
                    <a:pt x="108" y="194"/>
                    <a:pt x="108" y="194"/>
                  </a:cubicBezTo>
                  <a:cubicBezTo>
                    <a:pt x="108" y="318"/>
                    <a:pt x="108" y="318"/>
                    <a:pt x="108" y="318"/>
                  </a:cubicBezTo>
                  <a:cubicBezTo>
                    <a:pt x="180" y="318"/>
                    <a:pt x="180" y="318"/>
                    <a:pt x="180" y="318"/>
                  </a:cubicBezTo>
                  <a:cubicBezTo>
                    <a:pt x="180" y="305"/>
                    <a:pt x="180" y="305"/>
                    <a:pt x="180" y="305"/>
                  </a:cubicBezTo>
                  <a:cubicBezTo>
                    <a:pt x="122" y="305"/>
                    <a:pt x="122" y="305"/>
                    <a:pt x="122" y="305"/>
                  </a:cubicBezTo>
                  <a:cubicBezTo>
                    <a:pt x="122" y="261"/>
                    <a:pt x="122" y="261"/>
                    <a:pt x="122" y="261"/>
                  </a:cubicBezTo>
                  <a:lnTo>
                    <a:pt x="174" y="261"/>
                  </a:lnTo>
                  <a:close/>
                  <a:moveTo>
                    <a:pt x="284" y="232"/>
                  </a:moveTo>
                  <a:cubicBezTo>
                    <a:pt x="284" y="207"/>
                    <a:pt x="267" y="192"/>
                    <a:pt x="243" y="192"/>
                  </a:cubicBezTo>
                  <a:cubicBezTo>
                    <a:pt x="218" y="192"/>
                    <a:pt x="202" y="207"/>
                    <a:pt x="202" y="232"/>
                  </a:cubicBezTo>
                  <a:cubicBezTo>
                    <a:pt x="202" y="280"/>
                    <a:pt x="202" y="280"/>
                    <a:pt x="202" y="280"/>
                  </a:cubicBezTo>
                  <a:cubicBezTo>
                    <a:pt x="202" y="305"/>
                    <a:pt x="218" y="320"/>
                    <a:pt x="243" y="320"/>
                  </a:cubicBezTo>
                  <a:cubicBezTo>
                    <a:pt x="267" y="320"/>
                    <a:pt x="284" y="305"/>
                    <a:pt x="284" y="280"/>
                  </a:cubicBezTo>
                  <a:lnTo>
                    <a:pt x="284" y="232"/>
                  </a:lnTo>
                  <a:close/>
                  <a:moveTo>
                    <a:pt x="216" y="231"/>
                  </a:moveTo>
                  <a:cubicBezTo>
                    <a:pt x="216" y="216"/>
                    <a:pt x="226" y="205"/>
                    <a:pt x="243" y="205"/>
                  </a:cubicBezTo>
                  <a:cubicBezTo>
                    <a:pt x="260" y="205"/>
                    <a:pt x="269" y="216"/>
                    <a:pt x="269" y="231"/>
                  </a:cubicBezTo>
                  <a:cubicBezTo>
                    <a:pt x="269" y="281"/>
                    <a:pt x="269" y="281"/>
                    <a:pt x="269" y="281"/>
                  </a:cubicBezTo>
                  <a:cubicBezTo>
                    <a:pt x="269" y="296"/>
                    <a:pt x="260" y="307"/>
                    <a:pt x="243" y="307"/>
                  </a:cubicBezTo>
                  <a:cubicBezTo>
                    <a:pt x="226" y="307"/>
                    <a:pt x="216" y="296"/>
                    <a:pt x="216" y="281"/>
                  </a:cubicBezTo>
                  <a:lnTo>
                    <a:pt x="216" y="231"/>
                  </a:lnTo>
                  <a:close/>
                  <a:moveTo>
                    <a:pt x="388" y="229"/>
                  </a:moveTo>
                  <a:cubicBezTo>
                    <a:pt x="388" y="227"/>
                    <a:pt x="388" y="227"/>
                    <a:pt x="388" y="227"/>
                  </a:cubicBezTo>
                  <a:cubicBezTo>
                    <a:pt x="388" y="205"/>
                    <a:pt x="372" y="192"/>
                    <a:pt x="349" y="192"/>
                  </a:cubicBezTo>
                  <a:cubicBezTo>
                    <a:pt x="327" y="192"/>
                    <a:pt x="311" y="205"/>
                    <a:pt x="311" y="224"/>
                  </a:cubicBezTo>
                  <a:cubicBezTo>
                    <a:pt x="311" y="240"/>
                    <a:pt x="323" y="250"/>
                    <a:pt x="337" y="255"/>
                  </a:cubicBezTo>
                  <a:cubicBezTo>
                    <a:pt x="355" y="262"/>
                    <a:pt x="355" y="262"/>
                    <a:pt x="355" y="262"/>
                  </a:cubicBezTo>
                  <a:cubicBezTo>
                    <a:pt x="366" y="267"/>
                    <a:pt x="376" y="272"/>
                    <a:pt x="376" y="286"/>
                  </a:cubicBezTo>
                  <a:cubicBezTo>
                    <a:pt x="376" y="298"/>
                    <a:pt x="366" y="308"/>
                    <a:pt x="349" y="308"/>
                  </a:cubicBezTo>
                  <a:cubicBezTo>
                    <a:pt x="333" y="308"/>
                    <a:pt x="323" y="299"/>
                    <a:pt x="323" y="286"/>
                  </a:cubicBezTo>
                  <a:cubicBezTo>
                    <a:pt x="323" y="282"/>
                    <a:pt x="323" y="282"/>
                    <a:pt x="323" y="282"/>
                  </a:cubicBezTo>
                  <a:cubicBezTo>
                    <a:pt x="309" y="282"/>
                    <a:pt x="309" y="282"/>
                    <a:pt x="309" y="282"/>
                  </a:cubicBezTo>
                  <a:cubicBezTo>
                    <a:pt x="309" y="285"/>
                    <a:pt x="309" y="285"/>
                    <a:pt x="309" y="285"/>
                  </a:cubicBezTo>
                  <a:cubicBezTo>
                    <a:pt x="309" y="307"/>
                    <a:pt x="326" y="320"/>
                    <a:pt x="350" y="320"/>
                  </a:cubicBezTo>
                  <a:cubicBezTo>
                    <a:pt x="374" y="320"/>
                    <a:pt x="390" y="306"/>
                    <a:pt x="390" y="284"/>
                  </a:cubicBezTo>
                  <a:cubicBezTo>
                    <a:pt x="390" y="262"/>
                    <a:pt x="374" y="255"/>
                    <a:pt x="360" y="249"/>
                  </a:cubicBezTo>
                  <a:cubicBezTo>
                    <a:pt x="340" y="241"/>
                    <a:pt x="340" y="241"/>
                    <a:pt x="340" y="241"/>
                  </a:cubicBezTo>
                  <a:cubicBezTo>
                    <a:pt x="331" y="238"/>
                    <a:pt x="325" y="231"/>
                    <a:pt x="325" y="223"/>
                  </a:cubicBezTo>
                  <a:cubicBezTo>
                    <a:pt x="325" y="212"/>
                    <a:pt x="334" y="204"/>
                    <a:pt x="349" y="204"/>
                  </a:cubicBezTo>
                  <a:cubicBezTo>
                    <a:pt x="365" y="204"/>
                    <a:pt x="374" y="214"/>
                    <a:pt x="374" y="226"/>
                  </a:cubicBezTo>
                  <a:cubicBezTo>
                    <a:pt x="374" y="229"/>
                    <a:pt x="374" y="229"/>
                    <a:pt x="374" y="229"/>
                  </a:cubicBezTo>
                  <a:lnTo>
                    <a:pt x="388" y="229"/>
                  </a:lnTo>
                  <a:close/>
                  <a:moveTo>
                    <a:pt x="481" y="278"/>
                  </a:moveTo>
                  <a:cubicBezTo>
                    <a:pt x="481" y="283"/>
                    <a:pt x="481" y="283"/>
                    <a:pt x="481" y="283"/>
                  </a:cubicBezTo>
                  <a:cubicBezTo>
                    <a:pt x="481" y="297"/>
                    <a:pt x="472" y="307"/>
                    <a:pt x="455" y="307"/>
                  </a:cubicBezTo>
                  <a:cubicBezTo>
                    <a:pt x="438" y="307"/>
                    <a:pt x="428" y="296"/>
                    <a:pt x="428" y="281"/>
                  </a:cubicBezTo>
                  <a:cubicBezTo>
                    <a:pt x="428" y="231"/>
                    <a:pt x="428" y="231"/>
                    <a:pt x="428" y="231"/>
                  </a:cubicBezTo>
                  <a:cubicBezTo>
                    <a:pt x="428" y="216"/>
                    <a:pt x="438" y="205"/>
                    <a:pt x="455" y="205"/>
                  </a:cubicBezTo>
                  <a:cubicBezTo>
                    <a:pt x="472" y="205"/>
                    <a:pt x="481" y="215"/>
                    <a:pt x="481" y="229"/>
                  </a:cubicBezTo>
                  <a:cubicBezTo>
                    <a:pt x="481" y="232"/>
                    <a:pt x="481" y="232"/>
                    <a:pt x="481" y="232"/>
                  </a:cubicBezTo>
                  <a:cubicBezTo>
                    <a:pt x="495" y="232"/>
                    <a:pt x="495" y="232"/>
                    <a:pt x="495" y="232"/>
                  </a:cubicBezTo>
                  <a:cubicBezTo>
                    <a:pt x="495" y="229"/>
                    <a:pt x="495" y="229"/>
                    <a:pt x="495" y="229"/>
                  </a:cubicBezTo>
                  <a:cubicBezTo>
                    <a:pt x="495" y="206"/>
                    <a:pt x="479" y="192"/>
                    <a:pt x="455" y="192"/>
                  </a:cubicBezTo>
                  <a:cubicBezTo>
                    <a:pt x="430" y="192"/>
                    <a:pt x="414" y="207"/>
                    <a:pt x="414" y="232"/>
                  </a:cubicBezTo>
                  <a:cubicBezTo>
                    <a:pt x="414" y="280"/>
                    <a:pt x="414" y="280"/>
                    <a:pt x="414" y="280"/>
                  </a:cubicBezTo>
                  <a:cubicBezTo>
                    <a:pt x="414" y="305"/>
                    <a:pt x="431" y="320"/>
                    <a:pt x="455" y="320"/>
                  </a:cubicBezTo>
                  <a:cubicBezTo>
                    <a:pt x="479" y="320"/>
                    <a:pt x="495" y="306"/>
                    <a:pt x="495" y="282"/>
                  </a:cubicBezTo>
                  <a:cubicBezTo>
                    <a:pt x="495" y="278"/>
                    <a:pt x="495" y="278"/>
                    <a:pt x="495" y="278"/>
                  </a:cubicBezTo>
                  <a:lnTo>
                    <a:pt x="481" y="278"/>
                  </a:lnTo>
                  <a:close/>
                  <a:moveTo>
                    <a:pt x="539" y="194"/>
                  </a:moveTo>
                  <a:cubicBezTo>
                    <a:pt x="525" y="194"/>
                    <a:pt x="525" y="194"/>
                    <a:pt x="525" y="194"/>
                  </a:cubicBezTo>
                  <a:cubicBezTo>
                    <a:pt x="525" y="318"/>
                    <a:pt x="525" y="318"/>
                    <a:pt x="525" y="318"/>
                  </a:cubicBezTo>
                  <a:cubicBezTo>
                    <a:pt x="539" y="318"/>
                    <a:pt x="539" y="318"/>
                    <a:pt x="539" y="318"/>
                  </a:cubicBezTo>
                  <a:lnTo>
                    <a:pt x="539" y="194"/>
                  </a:lnTo>
                  <a:close/>
                  <a:moveTo>
                    <a:pt x="641" y="261"/>
                  </a:moveTo>
                  <a:cubicBezTo>
                    <a:pt x="641" y="248"/>
                    <a:pt x="641" y="248"/>
                    <a:pt x="641" y="248"/>
                  </a:cubicBezTo>
                  <a:cubicBezTo>
                    <a:pt x="589" y="248"/>
                    <a:pt x="589" y="248"/>
                    <a:pt x="589" y="248"/>
                  </a:cubicBezTo>
                  <a:cubicBezTo>
                    <a:pt x="589" y="207"/>
                    <a:pt x="589" y="207"/>
                    <a:pt x="589" y="207"/>
                  </a:cubicBezTo>
                  <a:cubicBezTo>
                    <a:pt x="646" y="207"/>
                    <a:pt x="646" y="207"/>
                    <a:pt x="646" y="207"/>
                  </a:cubicBezTo>
                  <a:cubicBezTo>
                    <a:pt x="646" y="194"/>
                    <a:pt x="646" y="194"/>
                    <a:pt x="646" y="194"/>
                  </a:cubicBezTo>
                  <a:cubicBezTo>
                    <a:pt x="574" y="194"/>
                    <a:pt x="574" y="194"/>
                    <a:pt x="574" y="194"/>
                  </a:cubicBezTo>
                  <a:cubicBezTo>
                    <a:pt x="574" y="318"/>
                    <a:pt x="574" y="318"/>
                    <a:pt x="574" y="318"/>
                  </a:cubicBezTo>
                  <a:cubicBezTo>
                    <a:pt x="647" y="318"/>
                    <a:pt x="647" y="318"/>
                    <a:pt x="647" y="318"/>
                  </a:cubicBezTo>
                  <a:cubicBezTo>
                    <a:pt x="647" y="305"/>
                    <a:pt x="647" y="305"/>
                    <a:pt x="647" y="305"/>
                  </a:cubicBezTo>
                  <a:cubicBezTo>
                    <a:pt x="589" y="305"/>
                    <a:pt x="589" y="305"/>
                    <a:pt x="589" y="305"/>
                  </a:cubicBezTo>
                  <a:cubicBezTo>
                    <a:pt x="589" y="261"/>
                    <a:pt x="589" y="261"/>
                    <a:pt x="589" y="261"/>
                  </a:cubicBezTo>
                  <a:lnTo>
                    <a:pt x="641" y="261"/>
                  </a:lnTo>
                  <a:close/>
                  <a:moveTo>
                    <a:pt x="755" y="194"/>
                  </a:moveTo>
                  <a:cubicBezTo>
                    <a:pt x="742" y="194"/>
                    <a:pt x="742" y="194"/>
                    <a:pt x="742" y="194"/>
                  </a:cubicBezTo>
                  <a:cubicBezTo>
                    <a:pt x="742" y="289"/>
                    <a:pt x="742" y="289"/>
                    <a:pt x="742" y="289"/>
                  </a:cubicBezTo>
                  <a:cubicBezTo>
                    <a:pt x="689" y="194"/>
                    <a:pt x="689" y="194"/>
                    <a:pt x="689" y="194"/>
                  </a:cubicBezTo>
                  <a:cubicBezTo>
                    <a:pt x="676" y="194"/>
                    <a:pt x="676" y="194"/>
                    <a:pt x="676" y="194"/>
                  </a:cubicBezTo>
                  <a:cubicBezTo>
                    <a:pt x="676" y="318"/>
                    <a:pt x="676" y="318"/>
                    <a:pt x="676" y="318"/>
                  </a:cubicBezTo>
                  <a:cubicBezTo>
                    <a:pt x="689" y="318"/>
                    <a:pt x="689" y="318"/>
                    <a:pt x="689" y="318"/>
                  </a:cubicBezTo>
                  <a:cubicBezTo>
                    <a:pt x="689" y="222"/>
                    <a:pt x="689" y="222"/>
                    <a:pt x="689" y="222"/>
                  </a:cubicBezTo>
                  <a:cubicBezTo>
                    <a:pt x="743" y="318"/>
                    <a:pt x="743" y="318"/>
                    <a:pt x="743" y="318"/>
                  </a:cubicBezTo>
                  <a:cubicBezTo>
                    <a:pt x="755" y="318"/>
                    <a:pt x="755" y="318"/>
                    <a:pt x="755" y="318"/>
                  </a:cubicBezTo>
                  <a:lnTo>
                    <a:pt x="755" y="194"/>
                  </a:lnTo>
                  <a:close/>
                  <a:moveTo>
                    <a:pt x="775" y="207"/>
                  </a:moveTo>
                  <a:cubicBezTo>
                    <a:pt x="808" y="207"/>
                    <a:pt x="808" y="207"/>
                    <a:pt x="808" y="207"/>
                  </a:cubicBezTo>
                  <a:cubicBezTo>
                    <a:pt x="808" y="318"/>
                    <a:pt x="808" y="318"/>
                    <a:pt x="808" y="318"/>
                  </a:cubicBezTo>
                  <a:cubicBezTo>
                    <a:pt x="822" y="318"/>
                    <a:pt x="822" y="318"/>
                    <a:pt x="822" y="318"/>
                  </a:cubicBezTo>
                  <a:cubicBezTo>
                    <a:pt x="822" y="207"/>
                    <a:pt x="822" y="207"/>
                    <a:pt x="822" y="207"/>
                  </a:cubicBezTo>
                  <a:cubicBezTo>
                    <a:pt x="855" y="207"/>
                    <a:pt x="855" y="207"/>
                    <a:pt x="855" y="207"/>
                  </a:cubicBezTo>
                  <a:cubicBezTo>
                    <a:pt x="855" y="194"/>
                    <a:pt x="855" y="194"/>
                    <a:pt x="855" y="194"/>
                  </a:cubicBezTo>
                  <a:cubicBezTo>
                    <a:pt x="775" y="194"/>
                    <a:pt x="775" y="194"/>
                    <a:pt x="775" y="194"/>
                  </a:cubicBezTo>
                  <a:lnTo>
                    <a:pt x="775" y="207"/>
                  </a:lnTo>
                  <a:close/>
                  <a:moveTo>
                    <a:pt x="893" y="194"/>
                  </a:moveTo>
                  <a:cubicBezTo>
                    <a:pt x="878" y="194"/>
                    <a:pt x="878" y="194"/>
                    <a:pt x="878" y="194"/>
                  </a:cubicBezTo>
                  <a:cubicBezTo>
                    <a:pt x="878" y="318"/>
                    <a:pt x="878" y="318"/>
                    <a:pt x="878" y="318"/>
                  </a:cubicBezTo>
                  <a:cubicBezTo>
                    <a:pt x="893" y="318"/>
                    <a:pt x="893" y="318"/>
                    <a:pt x="893" y="318"/>
                  </a:cubicBezTo>
                  <a:lnTo>
                    <a:pt x="893" y="194"/>
                  </a:lnTo>
                  <a:close/>
                  <a:moveTo>
                    <a:pt x="1000" y="229"/>
                  </a:moveTo>
                  <a:cubicBezTo>
                    <a:pt x="1000" y="227"/>
                    <a:pt x="1000" y="227"/>
                    <a:pt x="1000" y="227"/>
                  </a:cubicBezTo>
                  <a:cubicBezTo>
                    <a:pt x="1000" y="205"/>
                    <a:pt x="985" y="192"/>
                    <a:pt x="962" y="192"/>
                  </a:cubicBezTo>
                  <a:cubicBezTo>
                    <a:pt x="939" y="192"/>
                    <a:pt x="924" y="205"/>
                    <a:pt x="924" y="224"/>
                  </a:cubicBezTo>
                  <a:cubicBezTo>
                    <a:pt x="924" y="240"/>
                    <a:pt x="935" y="250"/>
                    <a:pt x="949" y="255"/>
                  </a:cubicBezTo>
                  <a:cubicBezTo>
                    <a:pt x="967" y="262"/>
                    <a:pt x="967" y="262"/>
                    <a:pt x="967" y="262"/>
                  </a:cubicBezTo>
                  <a:cubicBezTo>
                    <a:pt x="979" y="267"/>
                    <a:pt x="988" y="272"/>
                    <a:pt x="988" y="286"/>
                  </a:cubicBezTo>
                  <a:cubicBezTo>
                    <a:pt x="988" y="298"/>
                    <a:pt x="979" y="308"/>
                    <a:pt x="962" y="308"/>
                  </a:cubicBezTo>
                  <a:cubicBezTo>
                    <a:pt x="945" y="308"/>
                    <a:pt x="935" y="299"/>
                    <a:pt x="935" y="286"/>
                  </a:cubicBezTo>
                  <a:cubicBezTo>
                    <a:pt x="935" y="282"/>
                    <a:pt x="935" y="282"/>
                    <a:pt x="935" y="282"/>
                  </a:cubicBezTo>
                  <a:cubicBezTo>
                    <a:pt x="921" y="282"/>
                    <a:pt x="921" y="282"/>
                    <a:pt x="921" y="282"/>
                  </a:cubicBezTo>
                  <a:cubicBezTo>
                    <a:pt x="921" y="285"/>
                    <a:pt x="921" y="285"/>
                    <a:pt x="921" y="285"/>
                  </a:cubicBezTo>
                  <a:cubicBezTo>
                    <a:pt x="921" y="307"/>
                    <a:pt x="938" y="320"/>
                    <a:pt x="962" y="320"/>
                  </a:cubicBezTo>
                  <a:cubicBezTo>
                    <a:pt x="986" y="320"/>
                    <a:pt x="1003" y="306"/>
                    <a:pt x="1003" y="284"/>
                  </a:cubicBezTo>
                  <a:cubicBezTo>
                    <a:pt x="1003" y="262"/>
                    <a:pt x="987" y="255"/>
                    <a:pt x="972" y="249"/>
                  </a:cubicBezTo>
                  <a:cubicBezTo>
                    <a:pt x="952" y="241"/>
                    <a:pt x="952" y="241"/>
                    <a:pt x="952" y="241"/>
                  </a:cubicBezTo>
                  <a:cubicBezTo>
                    <a:pt x="944" y="238"/>
                    <a:pt x="938" y="231"/>
                    <a:pt x="938" y="223"/>
                  </a:cubicBezTo>
                  <a:cubicBezTo>
                    <a:pt x="938" y="212"/>
                    <a:pt x="946" y="204"/>
                    <a:pt x="962" y="204"/>
                  </a:cubicBezTo>
                  <a:cubicBezTo>
                    <a:pt x="977" y="204"/>
                    <a:pt x="986" y="214"/>
                    <a:pt x="986" y="226"/>
                  </a:cubicBezTo>
                  <a:cubicBezTo>
                    <a:pt x="986" y="229"/>
                    <a:pt x="986" y="229"/>
                    <a:pt x="986" y="229"/>
                  </a:cubicBezTo>
                  <a:lnTo>
                    <a:pt x="1000" y="229"/>
                  </a:lnTo>
                  <a:close/>
                  <a:moveTo>
                    <a:pt x="1013" y="207"/>
                  </a:moveTo>
                  <a:cubicBezTo>
                    <a:pt x="1046" y="207"/>
                    <a:pt x="1046" y="207"/>
                    <a:pt x="1046" y="207"/>
                  </a:cubicBezTo>
                  <a:cubicBezTo>
                    <a:pt x="1046" y="318"/>
                    <a:pt x="1046" y="318"/>
                    <a:pt x="1046" y="318"/>
                  </a:cubicBezTo>
                  <a:cubicBezTo>
                    <a:pt x="1060" y="318"/>
                    <a:pt x="1060" y="318"/>
                    <a:pt x="1060" y="318"/>
                  </a:cubicBezTo>
                  <a:cubicBezTo>
                    <a:pt x="1060" y="207"/>
                    <a:pt x="1060" y="207"/>
                    <a:pt x="1060" y="207"/>
                  </a:cubicBezTo>
                  <a:cubicBezTo>
                    <a:pt x="1093" y="207"/>
                    <a:pt x="1093" y="207"/>
                    <a:pt x="1093" y="207"/>
                  </a:cubicBezTo>
                  <a:cubicBezTo>
                    <a:pt x="1093" y="194"/>
                    <a:pt x="1093" y="194"/>
                    <a:pt x="1093" y="194"/>
                  </a:cubicBezTo>
                  <a:cubicBezTo>
                    <a:pt x="1013" y="194"/>
                    <a:pt x="1013" y="194"/>
                    <a:pt x="1013" y="194"/>
                  </a:cubicBezTo>
                  <a:lnTo>
                    <a:pt x="1013" y="207"/>
                  </a:lnTo>
                  <a:close/>
                  <a:moveTo>
                    <a:pt x="1182" y="229"/>
                  </a:moveTo>
                  <a:cubicBezTo>
                    <a:pt x="1182" y="227"/>
                    <a:pt x="1182" y="227"/>
                    <a:pt x="1182" y="227"/>
                  </a:cubicBezTo>
                  <a:cubicBezTo>
                    <a:pt x="1182" y="205"/>
                    <a:pt x="1166" y="192"/>
                    <a:pt x="1143" y="192"/>
                  </a:cubicBezTo>
                  <a:cubicBezTo>
                    <a:pt x="1120" y="192"/>
                    <a:pt x="1105" y="205"/>
                    <a:pt x="1105" y="224"/>
                  </a:cubicBezTo>
                  <a:cubicBezTo>
                    <a:pt x="1105" y="240"/>
                    <a:pt x="1117" y="250"/>
                    <a:pt x="1131" y="255"/>
                  </a:cubicBezTo>
                  <a:cubicBezTo>
                    <a:pt x="1149" y="262"/>
                    <a:pt x="1149" y="262"/>
                    <a:pt x="1149" y="262"/>
                  </a:cubicBezTo>
                  <a:cubicBezTo>
                    <a:pt x="1160" y="267"/>
                    <a:pt x="1170" y="272"/>
                    <a:pt x="1170" y="286"/>
                  </a:cubicBezTo>
                  <a:cubicBezTo>
                    <a:pt x="1170" y="298"/>
                    <a:pt x="1160" y="308"/>
                    <a:pt x="1143" y="308"/>
                  </a:cubicBezTo>
                  <a:cubicBezTo>
                    <a:pt x="1127" y="308"/>
                    <a:pt x="1117" y="299"/>
                    <a:pt x="1117" y="286"/>
                  </a:cubicBezTo>
                  <a:cubicBezTo>
                    <a:pt x="1117" y="282"/>
                    <a:pt x="1117" y="282"/>
                    <a:pt x="1117" y="282"/>
                  </a:cubicBezTo>
                  <a:cubicBezTo>
                    <a:pt x="1103" y="282"/>
                    <a:pt x="1103" y="282"/>
                    <a:pt x="1103" y="282"/>
                  </a:cubicBezTo>
                  <a:cubicBezTo>
                    <a:pt x="1103" y="285"/>
                    <a:pt x="1103" y="285"/>
                    <a:pt x="1103" y="285"/>
                  </a:cubicBezTo>
                  <a:cubicBezTo>
                    <a:pt x="1103" y="307"/>
                    <a:pt x="1119" y="320"/>
                    <a:pt x="1143" y="320"/>
                  </a:cubicBezTo>
                  <a:cubicBezTo>
                    <a:pt x="1168" y="320"/>
                    <a:pt x="1184" y="306"/>
                    <a:pt x="1184" y="284"/>
                  </a:cubicBezTo>
                  <a:cubicBezTo>
                    <a:pt x="1184" y="262"/>
                    <a:pt x="1168" y="255"/>
                    <a:pt x="1154" y="249"/>
                  </a:cubicBezTo>
                  <a:cubicBezTo>
                    <a:pt x="1133" y="241"/>
                    <a:pt x="1133" y="241"/>
                    <a:pt x="1133" y="241"/>
                  </a:cubicBezTo>
                  <a:cubicBezTo>
                    <a:pt x="1125" y="238"/>
                    <a:pt x="1119" y="231"/>
                    <a:pt x="1119" y="223"/>
                  </a:cubicBezTo>
                  <a:cubicBezTo>
                    <a:pt x="1119" y="212"/>
                    <a:pt x="1128" y="204"/>
                    <a:pt x="1143" y="204"/>
                  </a:cubicBezTo>
                  <a:cubicBezTo>
                    <a:pt x="1159" y="204"/>
                    <a:pt x="1168" y="214"/>
                    <a:pt x="1168" y="226"/>
                  </a:cubicBezTo>
                  <a:cubicBezTo>
                    <a:pt x="1168" y="229"/>
                    <a:pt x="1168" y="229"/>
                    <a:pt x="1168" y="229"/>
                  </a:cubicBezTo>
                  <a:lnTo>
                    <a:pt x="1182" y="229"/>
                  </a:lnTo>
                  <a:close/>
                  <a:moveTo>
                    <a:pt x="3" y="461"/>
                  </a:moveTo>
                  <a:cubicBezTo>
                    <a:pt x="29" y="461"/>
                    <a:pt x="29" y="461"/>
                    <a:pt x="29" y="461"/>
                  </a:cubicBezTo>
                  <a:cubicBezTo>
                    <a:pt x="42" y="461"/>
                    <a:pt x="51" y="453"/>
                    <a:pt x="51" y="441"/>
                  </a:cubicBezTo>
                  <a:cubicBezTo>
                    <a:pt x="51" y="432"/>
                    <a:pt x="46" y="426"/>
                    <a:pt x="38" y="423"/>
                  </a:cubicBezTo>
                  <a:cubicBezTo>
                    <a:pt x="38" y="423"/>
                    <a:pt x="38" y="423"/>
                    <a:pt x="38" y="423"/>
                  </a:cubicBezTo>
                  <a:cubicBezTo>
                    <a:pt x="45" y="420"/>
                    <a:pt x="49" y="415"/>
                    <a:pt x="49" y="406"/>
                  </a:cubicBezTo>
                  <a:cubicBezTo>
                    <a:pt x="49" y="395"/>
                    <a:pt x="40" y="387"/>
                    <a:pt x="27" y="387"/>
                  </a:cubicBezTo>
                  <a:cubicBezTo>
                    <a:pt x="3" y="387"/>
                    <a:pt x="3" y="387"/>
                    <a:pt x="3" y="387"/>
                  </a:cubicBezTo>
                  <a:lnTo>
                    <a:pt x="3" y="461"/>
                  </a:lnTo>
                  <a:close/>
                  <a:moveTo>
                    <a:pt x="26" y="395"/>
                  </a:moveTo>
                  <a:cubicBezTo>
                    <a:pt x="35" y="395"/>
                    <a:pt x="40" y="399"/>
                    <a:pt x="40" y="407"/>
                  </a:cubicBezTo>
                  <a:cubicBezTo>
                    <a:pt x="40" y="415"/>
                    <a:pt x="35" y="420"/>
                    <a:pt x="26" y="420"/>
                  </a:cubicBezTo>
                  <a:cubicBezTo>
                    <a:pt x="11" y="420"/>
                    <a:pt x="11" y="420"/>
                    <a:pt x="11" y="420"/>
                  </a:cubicBezTo>
                  <a:cubicBezTo>
                    <a:pt x="11" y="395"/>
                    <a:pt x="11" y="395"/>
                    <a:pt x="11" y="395"/>
                  </a:cubicBezTo>
                  <a:lnTo>
                    <a:pt x="26" y="395"/>
                  </a:lnTo>
                  <a:close/>
                  <a:moveTo>
                    <a:pt x="28" y="427"/>
                  </a:moveTo>
                  <a:cubicBezTo>
                    <a:pt x="37" y="427"/>
                    <a:pt x="42" y="432"/>
                    <a:pt x="42" y="441"/>
                  </a:cubicBezTo>
                  <a:cubicBezTo>
                    <a:pt x="42" y="449"/>
                    <a:pt x="37" y="454"/>
                    <a:pt x="28" y="454"/>
                  </a:cubicBezTo>
                  <a:cubicBezTo>
                    <a:pt x="11" y="454"/>
                    <a:pt x="11" y="454"/>
                    <a:pt x="11" y="454"/>
                  </a:cubicBezTo>
                  <a:cubicBezTo>
                    <a:pt x="11" y="427"/>
                    <a:pt x="11" y="427"/>
                    <a:pt x="11" y="427"/>
                  </a:cubicBezTo>
                  <a:lnTo>
                    <a:pt x="28" y="427"/>
                  </a:lnTo>
                  <a:close/>
                  <a:moveTo>
                    <a:pt x="116" y="461"/>
                  </a:moveTo>
                  <a:cubicBezTo>
                    <a:pt x="103" y="430"/>
                    <a:pt x="103" y="430"/>
                    <a:pt x="103" y="430"/>
                  </a:cubicBezTo>
                  <a:cubicBezTo>
                    <a:pt x="111" y="427"/>
                    <a:pt x="116" y="419"/>
                    <a:pt x="116" y="409"/>
                  </a:cubicBezTo>
                  <a:cubicBezTo>
                    <a:pt x="116" y="396"/>
                    <a:pt x="106" y="387"/>
                    <a:pt x="92" y="387"/>
                  </a:cubicBezTo>
                  <a:cubicBezTo>
                    <a:pt x="69" y="387"/>
                    <a:pt x="69" y="387"/>
                    <a:pt x="69" y="387"/>
                  </a:cubicBezTo>
                  <a:cubicBezTo>
                    <a:pt x="69" y="461"/>
                    <a:pt x="69" y="461"/>
                    <a:pt x="69" y="461"/>
                  </a:cubicBezTo>
                  <a:cubicBezTo>
                    <a:pt x="77" y="461"/>
                    <a:pt x="77" y="461"/>
                    <a:pt x="77" y="461"/>
                  </a:cubicBezTo>
                  <a:cubicBezTo>
                    <a:pt x="77" y="432"/>
                    <a:pt x="77" y="432"/>
                    <a:pt x="77" y="432"/>
                  </a:cubicBezTo>
                  <a:cubicBezTo>
                    <a:pt x="91" y="432"/>
                    <a:pt x="91" y="432"/>
                    <a:pt x="91" y="432"/>
                  </a:cubicBezTo>
                  <a:cubicBezTo>
                    <a:pt x="92" y="432"/>
                    <a:pt x="93" y="432"/>
                    <a:pt x="94" y="432"/>
                  </a:cubicBezTo>
                  <a:cubicBezTo>
                    <a:pt x="107" y="461"/>
                    <a:pt x="107" y="461"/>
                    <a:pt x="107" y="461"/>
                  </a:cubicBezTo>
                  <a:lnTo>
                    <a:pt x="116" y="461"/>
                  </a:lnTo>
                  <a:close/>
                  <a:moveTo>
                    <a:pt x="91" y="395"/>
                  </a:moveTo>
                  <a:cubicBezTo>
                    <a:pt x="101" y="395"/>
                    <a:pt x="108" y="401"/>
                    <a:pt x="108" y="409"/>
                  </a:cubicBezTo>
                  <a:cubicBezTo>
                    <a:pt x="108" y="419"/>
                    <a:pt x="101" y="425"/>
                    <a:pt x="91" y="425"/>
                  </a:cubicBezTo>
                  <a:cubicBezTo>
                    <a:pt x="77" y="425"/>
                    <a:pt x="77" y="425"/>
                    <a:pt x="77" y="425"/>
                  </a:cubicBezTo>
                  <a:cubicBezTo>
                    <a:pt x="77" y="395"/>
                    <a:pt x="77" y="395"/>
                    <a:pt x="77" y="395"/>
                  </a:cubicBezTo>
                  <a:lnTo>
                    <a:pt x="91" y="395"/>
                  </a:lnTo>
                  <a:close/>
                  <a:moveTo>
                    <a:pt x="144" y="387"/>
                  </a:moveTo>
                  <a:cubicBezTo>
                    <a:pt x="136" y="387"/>
                    <a:pt x="136" y="387"/>
                    <a:pt x="136" y="387"/>
                  </a:cubicBezTo>
                  <a:cubicBezTo>
                    <a:pt x="136" y="461"/>
                    <a:pt x="136" y="461"/>
                    <a:pt x="136" y="461"/>
                  </a:cubicBezTo>
                  <a:cubicBezTo>
                    <a:pt x="144" y="461"/>
                    <a:pt x="144" y="461"/>
                    <a:pt x="144" y="461"/>
                  </a:cubicBezTo>
                  <a:lnTo>
                    <a:pt x="144" y="387"/>
                  </a:lnTo>
                  <a:close/>
                  <a:moveTo>
                    <a:pt x="159" y="395"/>
                  </a:moveTo>
                  <a:cubicBezTo>
                    <a:pt x="179" y="395"/>
                    <a:pt x="179" y="395"/>
                    <a:pt x="179" y="395"/>
                  </a:cubicBezTo>
                  <a:cubicBezTo>
                    <a:pt x="179" y="461"/>
                    <a:pt x="179" y="461"/>
                    <a:pt x="179" y="461"/>
                  </a:cubicBezTo>
                  <a:cubicBezTo>
                    <a:pt x="187" y="461"/>
                    <a:pt x="187" y="461"/>
                    <a:pt x="187" y="461"/>
                  </a:cubicBezTo>
                  <a:cubicBezTo>
                    <a:pt x="187" y="395"/>
                    <a:pt x="187" y="395"/>
                    <a:pt x="187" y="395"/>
                  </a:cubicBezTo>
                  <a:cubicBezTo>
                    <a:pt x="207" y="395"/>
                    <a:pt x="207" y="395"/>
                    <a:pt x="207" y="395"/>
                  </a:cubicBezTo>
                  <a:cubicBezTo>
                    <a:pt x="207" y="387"/>
                    <a:pt x="207" y="387"/>
                    <a:pt x="207" y="387"/>
                  </a:cubicBezTo>
                  <a:cubicBezTo>
                    <a:pt x="159" y="387"/>
                    <a:pt x="159" y="387"/>
                    <a:pt x="159" y="387"/>
                  </a:cubicBezTo>
                  <a:lnTo>
                    <a:pt x="159" y="395"/>
                  </a:lnTo>
                  <a:close/>
                  <a:moveTo>
                    <a:pt x="230" y="387"/>
                  </a:moveTo>
                  <a:cubicBezTo>
                    <a:pt x="221" y="387"/>
                    <a:pt x="221" y="387"/>
                    <a:pt x="221" y="387"/>
                  </a:cubicBezTo>
                  <a:cubicBezTo>
                    <a:pt x="221" y="461"/>
                    <a:pt x="221" y="461"/>
                    <a:pt x="221" y="461"/>
                  </a:cubicBezTo>
                  <a:cubicBezTo>
                    <a:pt x="230" y="461"/>
                    <a:pt x="230" y="461"/>
                    <a:pt x="230" y="461"/>
                  </a:cubicBezTo>
                  <a:lnTo>
                    <a:pt x="230" y="387"/>
                  </a:lnTo>
                  <a:close/>
                  <a:moveTo>
                    <a:pt x="295" y="408"/>
                  </a:moveTo>
                  <a:cubicBezTo>
                    <a:pt x="295" y="407"/>
                    <a:pt x="295" y="407"/>
                    <a:pt x="295" y="407"/>
                  </a:cubicBezTo>
                  <a:cubicBezTo>
                    <a:pt x="295" y="394"/>
                    <a:pt x="285" y="386"/>
                    <a:pt x="272" y="386"/>
                  </a:cubicBezTo>
                  <a:cubicBezTo>
                    <a:pt x="258" y="386"/>
                    <a:pt x="249" y="394"/>
                    <a:pt x="249" y="405"/>
                  </a:cubicBezTo>
                  <a:cubicBezTo>
                    <a:pt x="249" y="415"/>
                    <a:pt x="256" y="420"/>
                    <a:pt x="265" y="424"/>
                  </a:cubicBezTo>
                  <a:cubicBezTo>
                    <a:pt x="275" y="428"/>
                    <a:pt x="275" y="428"/>
                    <a:pt x="275" y="428"/>
                  </a:cubicBezTo>
                  <a:cubicBezTo>
                    <a:pt x="282" y="431"/>
                    <a:pt x="288" y="434"/>
                    <a:pt x="288" y="442"/>
                  </a:cubicBezTo>
                  <a:cubicBezTo>
                    <a:pt x="288" y="449"/>
                    <a:pt x="282" y="455"/>
                    <a:pt x="272" y="455"/>
                  </a:cubicBezTo>
                  <a:cubicBezTo>
                    <a:pt x="262" y="455"/>
                    <a:pt x="256" y="449"/>
                    <a:pt x="256" y="442"/>
                  </a:cubicBezTo>
                  <a:cubicBezTo>
                    <a:pt x="256" y="440"/>
                    <a:pt x="256" y="440"/>
                    <a:pt x="256" y="440"/>
                  </a:cubicBezTo>
                  <a:cubicBezTo>
                    <a:pt x="248" y="440"/>
                    <a:pt x="248" y="440"/>
                    <a:pt x="248" y="440"/>
                  </a:cubicBezTo>
                  <a:cubicBezTo>
                    <a:pt x="248" y="441"/>
                    <a:pt x="248" y="441"/>
                    <a:pt x="248" y="441"/>
                  </a:cubicBezTo>
                  <a:cubicBezTo>
                    <a:pt x="248" y="454"/>
                    <a:pt x="258" y="462"/>
                    <a:pt x="272" y="462"/>
                  </a:cubicBezTo>
                  <a:cubicBezTo>
                    <a:pt x="286" y="462"/>
                    <a:pt x="296" y="454"/>
                    <a:pt x="296" y="441"/>
                  </a:cubicBezTo>
                  <a:cubicBezTo>
                    <a:pt x="296" y="428"/>
                    <a:pt x="287" y="424"/>
                    <a:pt x="278" y="420"/>
                  </a:cubicBezTo>
                  <a:cubicBezTo>
                    <a:pt x="266" y="415"/>
                    <a:pt x="266" y="415"/>
                    <a:pt x="266" y="415"/>
                  </a:cubicBezTo>
                  <a:cubicBezTo>
                    <a:pt x="261" y="413"/>
                    <a:pt x="258" y="410"/>
                    <a:pt x="258" y="405"/>
                  </a:cubicBezTo>
                  <a:cubicBezTo>
                    <a:pt x="258" y="398"/>
                    <a:pt x="263" y="393"/>
                    <a:pt x="272" y="393"/>
                  </a:cubicBezTo>
                  <a:cubicBezTo>
                    <a:pt x="281" y="393"/>
                    <a:pt x="286" y="399"/>
                    <a:pt x="286" y="407"/>
                  </a:cubicBezTo>
                  <a:cubicBezTo>
                    <a:pt x="286" y="408"/>
                    <a:pt x="286" y="408"/>
                    <a:pt x="286" y="408"/>
                  </a:cubicBezTo>
                  <a:lnTo>
                    <a:pt x="295" y="408"/>
                  </a:lnTo>
                  <a:close/>
                  <a:moveTo>
                    <a:pt x="362" y="387"/>
                  </a:moveTo>
                  <a:cubicBezTo>
                    <a:pt x="353" y="387"/>
                    <a:pt x="353" y="387"/>
                    <a:pt x="353" y="387"/>
                  </a:cubicBezTo>
                  <a:cubicBezTo>
                    <a:pt x="353" y="420"/>
                    <a:pt x="353" y="420"/>
                    <a:pt x="353" y="420"/>
                  </a:cubicBezTo>
                  <a:cubicBezTo>
                    <a:pt x="323" y="420"/>
                    <a:pt x="323" y="420"/>
                    <a:pt x="323" y="420"/>
                  </a:cubicBezTo>
                  <a:cubicBezTo>
                    <a:pt x="323" y="387"/>
                    <a:pt x="323" y="387"/>
                    <a:pt x="323" y="387"/>
                  </a:cubicBezTo>
                  <a:cubicBezTo>
                    <a:pt x="314" y="387"/>
                    <a:pt x="314" y="387"/>
                    <a:pt x="314" y="387"/>
                  </a:cubicBezTo>
                  <a:cubicBezTo>
                    <a:pt x="314" y="461"/>
                    <a:pt x="314" y="461"/>
                    <a:pt x="314" y="461"/>
                  </a:cubicBezTo>
                  <a:cubicBezTo>
                    <a:pt x="323" y="461"/>
                    <a:pt x="323" y="461"/>
                    <a:pt x="323" y="461"/>
                  </a:cubicBezTo>
                  <a:cubicBezTo>
                    <a:pt x="323" y="427"/>
                    <a:pt x="323" y="427"/>
                    <a:pt x="323" y="427"/>
                  </a:cubicBezTo>
                  <a:cubicBezTo>
                    <a:pt x="353" y="427"/>
                    <a:pt x="353" y="427"/>
                    <a:pt x="353" y="427"/>
                  </a:cubicBezTo>
                  <a:cubicBezTo>
                    <a:pt x="353" y="461"/>
                    <a:pt x="353" y="461"/>
                    <a:pt x="353" y="461"/>
                  </a:cubicBezTo>
                  <a:cubicBezTo>
                    <a:pt x="362" y="461"/>
                    <a:pt x="362" y="461"/>
                    <a:pt x="362" y="461"/>
                  </a:cubicBezTo>
                  <a:lnTo>
                    <a:pt x="362" y="387"/>
                  </a:lnTo>
                  <a:close/>
                  <a:moveTo>
                    <a:pt x="448" y="438"/>
                  </a:moveTo>
                  <a:cubicBezTo>
                    <a:pt x="448" y="440"/>
                    <a:pt x="448" y="440"/>
                    <a:pt x="448" y="440"/>
                  </a:cubicBezTo>
                  <a:cubicBezTo>
                    <a:pt x="448" y="448"/>
                    <a:pt x="443" y="454"/>
                    <a:pt x="433" y="454"/>
                  </a:cubicBezTo>
                  <a:cubicBezTo>
                    <a:pt x="423" y="454"/>
                    <a:pt x="417" y="448"/>
                    <a:pt x="417" y="439"/>
                  </a:cubicBezTo>
                  <a:cubicBezTo>
                    <a:pt x="417" y="410"/>
                    <a:pt x="417" y="410"/>
                    <a:pt x="417" y="410"/>
                  </a:cubicBezTo>
                  <a:cubicBezTo>
                    <a:pt x="417" y="401"/>
                    <a:pt x="423" y="394"/>
                    <a:pt x="433" y="394"/>
                  </a:cubicBezTo>
                  <a:cubicBezTo>
                    <a:pt x="443" y="394"/>
                    <a:pt x="448" y="400"/>
                    <a:pt x="448" y="408"/>
                  </a:cubicBezTo>
                  <a:cubicBezTo>
                    <a:pt x="448" y="410"/>
                    <a:pt x="448" y="410"/>
                    <a:pt x="448" y="410"/>
                  </a:cubicBezTo>
                  <a:cubicBezTo>
                    <a:pt x="457" y="410"/>
                    <a:pt x="457" y="410"/>
                    <a:pt x="457" y="410"/>
                  </a:cubicBezTo>
                  <a:cubicBezTo>
                    <a:pt x="457" y="409"/>
                    <a:pt x="457" y="409"/>
                    <a:pt x="457" y="409"/>
                  </a:cubicBezTo>
                  <a:cubicBezTo>
                    <a:pt x="457" y="395"/>
                    <a:pt x="447" y="386"/>
                    <a:pt x="433" y="386"/>
                  </a:cubicBezTo>
                  <a:cubicBezTo>
                    <a:pt x="418" y="386"/>
                    <a:pt x="409" y="395"/>
                    <a:pt x="409" y="410"/>
                  </a:cubicBezTo>
                  <a:cubicBezTo>
                    <a:pt x="409" y="439"/>
                    <a:pt x="409" y="439"/>
                    <a:pt x="409" y="439"/>
                  </a:cubicBezTo>
                  <a:cubicBezTo>
                    <a:pt x="409" y="453"/>
                    <a:pt x="419" y="462"/>
                    <a:pt x="433" y="462"/>
                  </a:cubicBezTo>
                  <a:cubicBezTo>
                    <a:pt x="447" y="462"/>
                    <a:pt x="457" y="454"/>
                    <a:pt x="457" y="440"/>
                  </a:cubicBezTo>
                  <a:cubicBezTo>
                    <a:pt x="457" y="438"/>
                    <a:pt x="457" y="438"/>
                    <a:pt x="457" y="438"/>
                  </a:cubicBezTo>
                  <a:lnTo>
                    <a:pt x="448" y="438"/>
                  </a:lnTo>
                  <a:close/>
                  <a:moveTo>
                    <a:pt x="519" y="410"/>
                  </a:moveTo>
                  <a:cubicBezTo>
                    <a:pt x="519" y="395"/>
                    <a:pt x="510" y="386"/>
                    <a:pt x="495" y="386"/>
                  </a:cubicBezTo>
                  <a:cubicBezTo>
                    <a:pt x="480" y="386"/>
                    <a:pt x="471" y="395"/>
                    <a:pt x="471" y="410"/>
                  </a:cubicBezTo>
                  <a:cubicBezTo>
                    <a:pt x="471" y="439"/>
                    <a:pt x="471" y="439"/>
                    <a:pt x="471" y="439"/>
                  </a:cubicBezTo>
                  <a:cubicBezTo>
                    <a:pt x="471" y="453"/>
                    <a:pt x="481" y="462"/>
                    <a:pt x="495" y="462"/>
                  </a:cubicBezTo>
                  <a:cubicBezTo>
                    <a:pt x="510" y="462"/>
                    <a:pt x="519" y="453"/>
                    <a:pt x="519" y="439"/>
                  </a:cubicBezTo>
                  <a:lnTo>
                    <a:pt x="519" y="410"/>
                  </a:lnTo>
                  <a:close/>
                  <a:moveTo>
                    <a:pt x="480" y="410"/>
                  </a:moveTo>
                  <a:cubicBezTo>
                    <a:pt x="480" y="401"/>
                    <a:pt x="485" y="394"/>
                    <a:pt x="495" y="394"/>
                  </a:cubicBezTo>
                  <a:cubicBezTo>
                    <a:pt x="505" y="394"/>
                    <a:pt x="511" y="401"/>
                    <a:pt x="511" y="410"/>
                  </a:cubicBezTo>
                  <a:cubicBezTo>
                    <a:pt x="511" y="439"/>
                    <a:pt x="511" y="439"/>
                    <a:pt x="511" y="439"/>
                  </a:cubicBezTo>
                  <a:cubicBezTo>
                    <a:pt x="511" y="448"/>
                    <a:pt x="505" y="454"/>
                    <a:pt x="495" y="454"/>
                  </a:cubicBezTo>
                  <a:cubicBezTo>
                    <a:pt x="485" y="454"/>
                    <a:pt x="480" y="448"/>
                    <a:pt x="480" y="439"/>
                  </a:cubicBezTo>
                  <a:lnTo>
                    <a:pt x="480" y="410"/>
                  </a:lnTo>
                  <a:close/>
                  <a:moveTo>
                    <a:pt x="546" y="387"/>
                  </a:moveTo>
                  <a:cubicBezTo>
                    <a:pt x="537" y="387"/>
                    <a:pt x="537" y="387"/>
                    <a:pt x="537" y="387"/>
                  </a:cubicBezTo>
                  <a:cubicBezTo>
                    <a:pt x="537" y="461"/>
                    <a:pt x="537" y="461"/>
                    <a:pt x="537" y="461"/>
                  </a:cubicBezTo>
                  <a:cubicBezTo>
                    <a:pt x="578" y="461"/>
                    <a:pt x="578" y="461"/>
                    <a:pt x="578" y="461"/>
                  </a:cubicBezTo>
                  <a:cubicBezTo>
                    <a:pt x="578" y="453"/>
                    <a:pt x="578" y="453"/>
                    <a:pt x="578" y="453"/>
                  </a:cubicBezTo>
                  <a:cubicBezTo>
                    <a:pt x="546" y="453"/>
                    <a:pt x="546" y="453"/>
                    <a:pt x="546" y="453"/>
                  </a:cubicBezTo>
                  <a:lnTo>
                    <a:pt x="546" y="387"/>
                  </a:lnTo>
                  <a:close/>
                  <a:moveTo>
                    <a:pt x="627" y="387"/>
                  </a:moveTo>
                  <a:cubicBezTo>
                    <a:pt x="627" y="439"/>
                    <a:pt x="627" y="439"/>
                    <a:pt x="627" y="439"/>
                  </a:cubicBezTo>
                  <a:cubicBezTo>
                    <a:pt x="627" y="448"/>
                    <a:pt x="621" y="454"/>
                    <a:pt x="612" y="454"/>
                  </a:cubicBezTo>
                  <a:cubicBezTo>
                    <a:pt x="602" y="454"/>
                    <a:pt x="596" y="448"/>
                    <a:pt x="596" y="439"/>
                  </a:cubicBezTo>
                  <a:cubicBezTo>
                    <a:pt x="596" y="387"/>
                    <a:pt x="596" y="387"/>
                    <a:pt x="596" y="387"/>
                  </a:cubicBezTo>
                  <a:cubicBezTo>
                    <a:pt x="588" y="387"/>
                    <a:pt x="588" y="387"/>
                    <a:pt x="588" y="387"/>
                  </a:cubicBezTo>
                  <a:cubicBezTo>
                    <a:pt x="588" y="439"/>
                    <a:pt x="588" y="439"/>
                    <a:pt x="588" y="439"/>
                  </a:cubicBezTo>
                  <a:cubicBezTo>
                    <a:pt x="588" y="453"/>
                    <a:pt x="598" y="462"/>
                    <a:pt x="612" y="462"/>
                  </a:cubicBezTo>
                  <a:cubicBezTo>
                    <a:pt x="626" y="462"/>
                    <a:pt x="635" y="453"/>
                    <a:pt x="635" y="439"/>
                  </a:cubicBezTo>
                  <a:cubicBezTo>
                    <a:pt x="635" y="387"/>
                    <a:pt x="635" y="387"/>
                    <a:pt x="635" y="387"/>
                  </a:cubicBezTo>
                  <a:lnTo>
                    <a:pt x="627" y="387"/>
                  </a:lnTo>
                  <a:close/>
                  <a:moveTo>
                    <a:pt x="680" y="437"/>
                  </a:moveTo>
                  <a:cubicBezTo>
                    <a:pt x="685" y="437"/>
                    <a:pt x="685" y="437"/>
                    <a:pt x="685" y="437"/>
                  </a:cubicBezTo>
                  <a:cubicBezTo>
                    <a:pt x="701" y="405"/>
                    <a:pt x="701" y="405"/>
                    <a:pt x="701" y="405"/>
                  </a:cubicBezTo>
                  <a:cubicBezTo>
                    <a:pt x="701" y="461"/>
                    <a:pt x="701" y="461"/>
                    <a:pt x="701" y="461"/>
                  </a:cubicBezTo>
                  <a:cubicBezTo>
                    <a:pt x="709" y="461"/>
                    <a:pt x="709" y="461"/>
                    <a:pt x="709" y="461"/>
                  </a:cubicBezTo>
                  <a:cubicBezTo>
                    <a:pt x="709" y="387"/>
                    <a:pt x="709" y="387"/>
                    <a:pt x="709" y="387"/>
                  </a:cubicBezTo>
                  <a:cubicBezTo>
                    <a:pt x="702" y="387"/>
                    <a:pt x="702" y="387"/>
                    <a:pt x="702" y="387"/>
                  </a:cubicBezTo>
                  <a:cubicBezTo>
                    <a:pt x="682" y="426"/>
                    <a:pt x="682" y="426"/>
                    <a:pt x="682" y="426"/>
                  </a:cubicBezTo>
                  <a:cubicBezTo>
                    <a:pt x="663" y="387"/>
                    <a:pt x="663" y="387"/>
                    <a:pt x="663" y="387"/>
                  </a:cubicBezTo>
                  <a:cubicBezTo>
                    <a:pt x="656" y="387"/>
                    <a:pt x="656" y="387"/>
                    <a:pt x="656" y="387"/>
                  </a:cubicBezTo>
                  <a:cubicBezTo>
                    <a:pt x="656" y="461"/>
                    <a:pt x="656" y="461"/>
                    <a:pt x="656" y="461"/>
                  </a:cubicBezTo>
                  <a:cubicBezTo>
                    <a:pt x="664" y="461"/>
                    <a:pt x="664" y="461"/>
                    <a:pt x="664" y="461"/>
                  </a:cubicBezTo>
                  <a:cubicBezTo>
                    <a:pt x="664" y="405"/>
                    <a:pt x="664" y="405"/>
                    <a:pt x="664" y="405"/>
                  </a:cubicBezTo>
                  <a:lnTo>
                    <a:pt x="680" y="437"/>
                  </a:lnTo>
                  <a:close/>
                  <a:moveTo>
                    <a:pt x="730" y="461"/>
                  </a:moveTo>
                  <a:cubicBezTo>
                    <a:pt x="756" y="461"/>
                    <a:pt x="756" y="461"/>
                    <a:pt x="756" y="461"/>
                  </a:cubicBezTo>
                  <a:cubicBezTo>
                    <a:pt x="769" y="461"/>
                    <a:pt x="778" y="453"/>
                    <a:pt x="778" y="441"/>
                  </a:cubicBezTo>
                  <a:cubicBezTo>
                    <a:pt x="778" y="432"/>
                    <a:pt x="773" y="426"/>
                    <a:pt x="765" y="423"/>
                  </a:cubicBezTo>
                  <a:cubicBezTo>
                    <a:pt x="765" y="423"/>
                    <a:pt x="765" y="423"/>
                    <a:pt x="765" y="423"/>
                  </a:cubicBezTo>
                  <a:cubicBezTo>
                    <a:pt x="772" y="420"/>
                    <a:pt x="776" y="415"/>
                    <a:pt x="776" y="406"/>
                  </a:cubicBezTo>
                  <a:cubicBezTo>
                    <a:pt x="776" y="395"/>
                    <a:pt x="767" y="387"/>
                    <a:pt x="754" y="387"/>
                  </a:cubicBezTo>
                  <a:cubicBezTo>
                    <a:pt x="730" y="387"/>
                    <a:pt x="730" y="387"/>
                    <a:pt x="730" y="387"/>
                  </a:cubicBezTo>
                  <a:lnTo>
                    <a:pt x="730" y="461"/>
                  </a:lnTo>
                  <a:close/>
                  <a:moveTo>
                    <a:pt x="753" y="395"/>
                  </a:moveTo>
                  <a:cubicBezTo>
                    <a:pt x="762" y="395"/>
                    <a:pt x="767" y="399"/>
                    <a:pt x="767" y="407"/>
                  </a:cubicBezTo>
                  <a:cubicBezTo>
                    <a:pt x="767" y="415"/>
                    <a:pt x="762" y="420"/>
                    <a:pt x="753" y="420"/>
                  </a:cubicBezTo>
                  <a:cubicBezTo>
                    <a:pt x="739" y="420"/>
                    <a:pt x="739" y="420"/>
                    <a:pt x="739" y="420"/>
                  </a:cubicBezTo>
                  <a:cubicBezTo>
                    <a:pt x="739" y="395"/>
                    <a:pt x="739" y="395"/>
                    <a:pt x="739" y="395"/>
                  </a:cubicBezTo>
                  <a:lnTo>
                    <a:pt x="753" y="395"/>
                  </a:lnTo>
                  <a:close/>
                  <a:moveTo>
                    <a:pt x="755" y="427"/>
                  </a:moveTo>
                  <a:cubicBezTo>
                    <a:pt x="764" y="427"/>
                    <a:pt x="769" y="432"/>
                    <a:pt x="769" y="441"/>
                  </a:cubicBezTo>
                  <a:cubicBezTo>
                    <a:pt x="769" y="449"/>
                    <a:pt x="764" y="454"/>
                    <a:pt x="755" y="454"/>
                  </a:cubicBezTo>
                  <a:cubicBezTo>
                    <a:pt x="739" y="454"/>
                    <a:pt x="739" y="454"/>
                    <a:pt x="739" y="454"/>
                  </a:cubicBezTo>
                  <a:cubicBezTo>
                    <a:pt x="739" y="427"/>
                    <a:pt x="739" y="427"/>
                    <a:pt x="739" y="427"/>
                  </a:cubicBezTo>
                  <a:lnTo>
                    <a:pt x="755" y="427"/>
                  </a:lnTo>
                  <a:close/>
                  <a:moveTo>
                    <a:pt x="805" y="387"/>
                  </a:moveTo>
                  <a:cubicBezTo>
                    <a:pt x="796" y="387"/>
                    <a:pt x="796" y="387"/>
                    <a:pt x="796" y="387"/>
                  </a:cubicBezTo>
                  <a:cubicBezTo>
                    <a:pt x="796" y="461"/>
                    <a:pt x="796" y="461"/>
                    <a:pt x="796" y="461"/>
                  </a:cubicBezTo>
                  <a:cubicBezTo>
                    <a:pt x="805" y="461"/>
                    <a:pt x="805" y="461"/>
                    <a:pt x="805" y="461"/>
                  </a:cubicBezTo>
                  <a:lnTo>
                    <a:pt x="805" y="387"/>
                  </a:lnTo>
                  <a:close/>
                  <a:moveTo>
                    <a:pt x="828" y="461"/>
                  </a:moveTo>
                  <a:cubicBezTo>
                    <a:pt x="834" y="444"/>
                    <a:pt x="834" y="444"/>
                    <a:pt x="834" y="444"/>
                  </a:cubicBezTo>
                  <a:cubicBezTo>
                    <a:pt x="862" y="444"/>
                    <a:pt x="862" y="444"/>
                    <a:pt x="862" y="444"/>
                  </a:cubicBezTo>
                  <a:cubicBezTo>
                    <a:pt x="867" y="461"/>
                    <a:pt x="867" y="461"/>
                    <a:pt x="867" y="461"/>
                  </a:cubicBezTo>
                  <a:cubicBezTo>
                    <a:pt x="876" y="461"/>
                    <a:pt x="876" y="461"/>
                    <a:pt x="876" y="461"/>
                  </a:cubicBezTo>
                  <a:cubicBezTo>
                    <a:pt x="852" y="387"/>
                    <a:pt x="852" y="387"/>
                    <a:pt x="852" y="387"/>
                  </a:cubicBezTo>
                  <a:cubicBezTo>
                    <a:pt x="844" y="387"/>
                    <a:pt x="844" y="387"/>
                    <a:pt x="844" y="387"/>
                  </a:cubicBezTo>
                  <a:cubicBezTo>
                    <a:pt x="820" y="461"/>
                    <a:pt x="820" y="461"/>
                    <a:pt x="820" y="461"/>
                  </a:cubicBezTo>
                  <a:lnTo>
                    <a:pt x="828" y="461"/>
                  </a:lnTo>
                  <a:close/>
                  <a:moveTo>
                    <a:pt x="848" y="399"/>
                  </a:moveTo>
                  <a:cubicBezTo>
                    <a:pt x="860" y="437"/>
                    <a:pt x="860" y="437"/>
                    <a:pt x="860" y="437"/>
                  </a:cubicBezTo>
                  <a:cubicBezTo>
                    <a:pt x="836" y="437"/>
                    <a:pt x="836" y="437"/>
                    <a:pt x="836" y="437"/>
                  </a:cubicBezTo>
                  <a:lnTo>
                    <a:pt x="848" y="399"/>
                  </a:lnTo>
                  <a:close/>
                </a:path>
              </a:pathLst>
            </a:custGeom>
            <a:solidFill>
              <a:srgbClr val="00BCE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7" name="Freeform 8">
              <a:extLst>
                <a:ext uri="{FF2B5EF4-FFF2-40B4-BE49-F238E27FC236}">
                  <a16:creationId xmlns:a16="http://schemas.microsoft.com/office/drawing/2014/main" id="{41FEAFF5-A67F-1E9A-1479-EA27AEB9B8C5}"/>
                </a:ext>
              </a:extLst>
            </p:cNvPr>
            <p:cNvSpPr>
              <a:spLocks noEditPoints="1"/>
            </p:cNvSpPr>
            <p:nvPr userDrawn="1"/>
          </p:nvSpPr>
          <p:spPr bwMode="auto">
            <a:xfrm>
              <a:off x="7414932" y="4464423"/>
              <a:ext cx="341514" cy="387631"/>
            </a:xfrm>
            <a:custGeom>
              <a:avLst/>
              <a:gdLst>
                <a:gd name="T0" fmla="*/ 2147483646 w 274"/>
                <a:gd name="T1" fmla="*/ 2147483646 h 311"/>
                <a:gd name="T2" fmla="*/ 2147483646 w 274"/>
                <a:gd name="T3" fmla="*/ 0 h 311"/>
                <a:gd name="T4" fmla="*/ 0 w 274"/>
                <a:gd name="T5" fmla="*/ 2147483646 h 311"/>
                <a:gd name="T6" fmla="*/ 2147483646 w 274"/>
                <a:gd name="T7" fmla="*/ 2147483646 h 311"/>
                <a:gd name="T8" fmla="*/ 2147483646 w 274"/>
                <a:gd name="T9" fmla="*/ 2147483646 h 311"/>
                <a:gd name="T10" fmla="*/ 2147483646 w 274"/>
                <a:gd name="T11" fmla="*/ 2147483646 h 311"/>
                <a:gd name="T12" fmla="*/ 2147483646 w 274"/>
                <a:gd name="T13" fmla="*/ 2147483646 h 311"/>
                <a:gd name="T14" fmla="*/ 2147483646 w 274"/>
                <a:gd name="T15" fmla="*/ 2147483646 h 311"/>
                <a:gd name="T16" fmla="*/ 2147483646 w 274"/>
                <a:gd name="T17" fmla="*/ 2147483646 h 311"/>
                <a:gd name="T18" fmla="*/ 2147483646 w 274"/>
                <a:gd name="T19" fmla="*/ 2147483646 h 311"/>
                <a:gd name="T20" fmla="*/ 2147483646 w 274"/>
                <a:gd name="T21" fmla="*/ 2147483646 h 311"/>
                <a:gd name="T22" fmla="*/ 2147483646 w 274"/>
                <a:gd name="T23" fmla="*/ 2147483646 h 311"/>
                <a:gd name="T24" fmla="*/ 2147483646 w 274"/>
                <a:gd name="T25" fmla="*/ 2147483646 h 311"/>
                <a:gd name="T26" fmla="*/ 2147483646 w 274"/>
                <a:gd name="T27" fmla="*/ 2147483646 h 311"/>
                <a:gd name="T28" fmla="*/ 2147483646 w 274"/>
                <a:gd name="T29" fmla="*/ 2147483646 h 311"/>
                <a:gd name="T30" fmla="*/ 2147483646 w 274"/>
                <a:gd name="T31" fmla="*/ 2147483646 h 311"/>
                <a:gd name="T32" fmla="*/ 2147483646 w 274"/>
                <a:gd name="T33" fmla="*/ 2147483646 h 311"/>
                <a:gd name="T34" fmla="*/ 2147483646 w 274"/>
                <a:gd name="T35" fmla="*/ 2147483646 h 311"/>
                <a:gd name="T36" fmla="*/ 2147483646 w 274"/>
                <a:gd name="T37" fmla="*/ 2147483646 h 311"/>
                <a:gd name="T38" fmla="*/ 2147483646 w 274"/>
                <a:gd name="T39" fmla="*/ 2147483646 h 311"/>
                <a:gd name="T40" fmla="*/ 2147483646 w 274"/>
                <a:gd name="T41" fmla="*/ 2147483646 h 311"/>
                <a:gd name="T42" fmla="*/ 2147483646 w 274"/>
                <a:gd name="T43" fmla="*/ 2147483646 h 311"/>
                <a:gd name="T44" fmla="*/ 2147483646 w 274"/>
                <a:gd name="T45" fmla="*/ 2147483646 h 311"/>
                <a:gd name="T46" fmla="*/ 2147483646 w 274"/>
                <a:gd name="T47" fmla="*/ 2147483646 h 311"/>
                <a:gd name="T48" fmla="*/ 2147483646 w 274"/>
                <a:gd name="T49" fmla="*/ 2147483646 h 311"/>
                <a:gd name="T50" fmla="*/ 2147483646 w 274"/>
                <a:gd name="T51" fmla="*/ 2147483646 h 311"/>
                <a:gd name="T52" fmla="*/ 2147483646 w 274"/>
                <a:gd name="T53" fmla="*/ 2147483646 h 311"/>
                <a:gd name="T54" fmla="*/ 2147483646 w 274"/>
                <a:gd name="T55" fmla="*/ 2147483646 h 311"/>
                <a:gd name="T56" fmla="*/ 2147483646 w 274"/>
                <a:gd name="T57" fmla="*/ 2147483646 h 311"/>
                <a:gd name="T58" fmla="*/ 2147483646 w 274"/>
                <a:gd name="T59" fmla="*/ 2147483646 h 311"/>
                <a:gd name="T60" fmla="*/ 2147483646 w 274"/>
                <a:gd name="T61" fmla="*/ 2147483646 h 311"/>
                <a:gd name="T62" fmla="*/ 2147483646 w 274"/>
                <a:gd name="T63" fmla="*/ 2147483646 h 311"/>
                <a:gd name="T64" fmla="*/ 2147483646 w 274"/>
                <a:gd name="T65" fmla="*/ 2147483646 h 311"/>
                <a:gd name="T66" fmla="*/ 2147483646 w 274"/>
                <a:gd name="T67" fmla="*/ 2147483646 h 311"/>
                <a:gd name="T68" fmla="*/ 2147483646 w 274"/>
                <a:gd name="T69" fmla="*/ 2147483646 h 311"/>
                <a:gd name="T70" fmla="*/ 2147483646 w 274"/>
                <a:gd name="T71" fmla="*/ 2147483646 h 311"/>
                <a:gd name="T72" fmla="*/ 2147483646 w 274"/>
                <a:gd name="T73" fmla="*/ 2147483646 h 311"/>
                <a:gd name="T74" fmla="*/ 2147483646 w 274"/>
                <a:gd name="T75" fmla="*/ 2147483646 h 311"/>
                <a:gd name="T76" fmla="*/ 2147483646 w 274"/>
                <a:gd name="T77" fmla="*/ 2147483646 h 311"/>
                <a:gd name="T78" fmla="*/ 2147483646 w 274"/>
                <a:gd name="T79" fmla="*/ 2147483646 h 311"/>
                <a:gd name="T80" fmla="*/ 2147483646 w 274"/>
                <a:gd name="T81" fmla="*/ 2147483646 h 311"/>
                <a:gd name="T82" fmla="*/ 2147483646 w 274"/>
                <a:gd name="T83" fmla="*/ 2147483646 h 311"/>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274" h="311">
                  <a:moveTo>
                    <a:pt x="274" y="155"/>
                  </a:moveTo>
                  <a:lnTo>
                    <a:pt x="137" y="0"/>
                  </a:lnTo>
                  <a:lnTo>
                    <a:pt x="0" y="155"/>
                  </a:lnTo>
                  <a:lnTo>
                    <a:pt x="137" y="311"/>
                  </a:lnTo>
                  <a:lnTo>
                    <a:pt x="274" y="155"/>
                  </a:lnTo>
                  <a:close/>
                  <a:moveTo>
                    <a:pt x="111" y="258"/>
                  </a:moveTo>
                  <a:lnTo>
                    <a:pt x="164" y="258"/>
                  </a:lnTo>
                  <a:lnTo>
                    <a:pt x="137" y="288"/>
                  </a:lnTo>
                  <a:lnTo>
                    <a:pt x="111" y="258"/>
                  </a:lnTo>
                  <a:close/>
                  <a:moveTo>
                    <a:pt x="183" y="147"/>
                  </a:moveTo>
                  <a:lnTo>
                    <a:pt x="137" y="95"/>
                  </a:lnTo>
                  <a:lnTo>
                    <a:pt x="91" y="147"/>
                  </a:lnTo>
                  <a:lnTo>
                    <a:pt x="69" y="147"/>
                  </a:lnTo>
                  <a:lnTo>
                    <a:pt x="137" y="70"/>
                  </a:lnTo>
                  <a:lnTo>
                    <a:pt x="205" y="147"/>
                  </a:lnTo>
                  <a:lnTo>
                    <a:pt x="183" y="147"/>
                  </a:lnTo>
                  <a:close/>
                  <a:moveTo>
                    <a:pt x="164" y="147"/>
                  </a:moveTo>
                  <a:lnTo>
                    <a:pt x="111" y="147"/>
                  </a:lnTo>
                  <a:lnTo>
                    <a:pt x="137" y="117"/>
                  </a:lnTo>
                  <a:lnTo>
                    <a:pt x="164" y="147"/>
                  </a:lnTo>
                  <a:close/>
                  <a:moveTo>
                    <a:pt x="247" y="162"/>
                  </a:moveTo>
                  <a:lnTo>
                    <a:pt x="232" y="179"/>
                  </a:lnTo>
                  <a:lnTo>
                    <a:pt x="42" y="179"/>
                  </a:lnTo>
                  <a:lnTo>
                    <a:pt x="27" y="162"/>
                  </a:lnTo>
                  <a:lnTo>
                    <a:pt x="247" y="162"/>
                  </a:lnTo>
                  <a:close/>
                  <a:moveTo>
                    <a:pt x="219" y="194"/>
                  </a:moveTo>
                  <a:lnTo>
                    <a:pt x="204" y="211"/>
                  </a:lnTo>
                  <a:lnTo>
                    <a:pt x="70" y="211"/>
                  </a:lnTo>
                  <a:lnTo>
                    <a:pt x="55" y="194"/>
                  </a:lnTo>
                  <a:lnTo>
                    <a:pt x="219" y="194"/>
                  </a:lnTo>
                  <a:close/>
                  <a:moveTo>
                    <a:pt x="191" y="226"/>
                  </a:moveTo>
                  <a:lnTo>
                    <a:pt x="177" y="243"/>
                  </a:lnTo>
                  <a:lnTo>
                    <a:pt x="97" y="243"/>
                  </a:lnTo>
                  <a:lnTo>
                    <a:pt x="83" y="226"/>
                  </a:lnTo>
                  <a:lnTo>
                    <a:pt x="191" y="226"/>
                  </a:lnTo>
                  <a:close/>
                  <a:moveTo>
                    <a:pt x="247" y="147"/>
                  </a:moveTo>
                  <a:lnTo>
                    <a:pt x="225" y="147"/>
                  </a:lnTo>
                  <a:lnTo>
                    <a:pt x="137" y="47"/>
                  </a:lnTo>
                  <a:lnTo>
                    <a:pt x="49" y="147"/>
                  </a:lnTo>
                  <a:lnTo>
                    <a:pt x="27" y="147"/>
                  </a:lnTo>
                  <a:lnTo>
                    <a:pt x="137" y="22"/>
                  </a:lnTo>
                  <a:lnTo>
                    <a:pt x="247" y="147"/>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grpSp>
      <p:sp>
        <p:nvSpPr>
          <p:cNvPr id="10" name="Title 1"/>
          <p:cNvSpPr>
            <a:spLocks noGrp="1"/>
          </p:cNvSpPr>
          <p:nvPr>
            <p:ph type="title"/>
          </p:nvPr>
        </p:nvSpPr>
        <p:spPr>
          <a:xfrm>
            <a:off x="931026" y="692528"/>
            <a:ext cx="5382684" cy="759756"/>
          </a:xfrm>
        </p:spPr>
        <p:txBody>
          <a:bodyPr anchor="b"/>
          <a:lstStyle>
            <a:lvl1pPr>
              <a:lnSpc>
                <a:spcPct val="90000"/>
              </a:lnSpc>
              <a:defRPr>
                <a:solidFill>
                  <a:schemeClr val="accent1"/>
                </a:solidFill>
              </a:defRPr>
            </a:lvl1pPr>
          </a:lstStyle>
          <a:p>
            <a:r>
              <a:rPr lang="en-US"/>
              <a:t>Click to edit Master title style</a:t>
            </a:r>
          </a:p>
        </p:txBody>
      </p:sp>
      <p:sp>
        <p:nvSpPr>
          <p:cNvPr id="16" name="Chart Placeholder 9"/>
          <p:cNvSpPr>
            <a:spLocks noGrp="1"/>
          </p:cNvSpPr>
          <p:nvPr>
            <p:ph type="chart" sz="quarter" idx="12"/>
          </p:nvPr>
        </p:nvSpPr>
        <p:spPr>
          <a:xfrm>
            <a:off x="919850" y="1647824"/>
            <a:ext cx="7197710" cy="2661957"/>
          </a:xfrm>
        </p:spPr>
        <p:txBody>
          <a:bodyPr rtlCol="0">
            <a:noAutofit/>
          </a:bodyPr>
          <a:lstStyle>
            <a:lvl1pPr>
              <a:defRPr>
                <a:solidFill>
                  <a:schemeClr val="tx1"/>
                </a:solidFill>
              </a:defRPr>
            </a:lvl1pPr>
          </a:lstStyle>
          <a:p>
            <a:pPr lvl="0"/>
            <a:endParaRPr lang="en-US" noProof="0"/>
          </a:p>
        </p:txBody>
      </p:sp>
      <p:sp>
        <p:nvSpPr>
          <p:cNvPr id="8" name="Footer Placeholder 4">
            <a:extLst>
              <a:ext uri="{FF2B5EF4-FFF2-40B4-BE49-F238E27FC236}">
                <a16:creationId xmlns:a16="http://schemas.microsoft.com/office/drawing/2014/main" id="{DFA34C18-ED71-70D5-5856-55270591412B}"/>
              </a:ext>
            </a:extLst>
          </p:cNvPr>
          <p:cNvSpPr>
            <a:spLocks noGrp="1"/>
          </p:cNvSpPr>
          <p:nvPr>
            <p:ph type="ftr" sz="quarter" idx="13"/>
          </p:nvPr>
        </p:nvSpPr>
        <p:spPr/>
        <p:txBody>
          <a:bodyPr/>
          <a:lstStyle>
            <a:lvl1pPr>
              <a:defRPr/>
            </a:lvl1pPr>
          </a:lstStyle>
          <a:p>
            <a:pPr>
              <a:defRPr/>
            </a:pPr>
            <a:r>
              <a:rPr lang="en-US"/>
              <a:t>SECTION TITLE</a:t>
            </a:r>
          </a:p>
        </p:txBody>
      </p:sp>
      <p:sp>
        <p:nvSpPr>
          <p:cNvPr id="9" name="Slide Number Placeholder 5">
            <a:extLst>
              <a:ext uri="{FF2B5EF4-FFF2-40B4-BE49-F238E27FC236}">
                <a16:creationId xmlns:a16="http://schemas.microsoft.com/office/drawing/2014/main" id="{8AECCD12-0178-8862-603A-FFC09B6CBA28}"/>
              </a:ext>
            </a:extLst>
          </p:cNvPr>
          <p:cNvSpPr>
            <a:spLocks noGrp="1"/>
          </p:cNvSpPr>
          <p:nvPr>
            <p:ph type="sldNum" sz="quarter" idx="14"/>
          </p:nvPr>
        </p:nvSpPr>
        <p:spPr/>
        <p:txBody>
          <a:bodyPr/>
          <a:lstStyle>
            <a:lvl1pPr>
              <a:defRPr/>
            </a:lvl1pPr>
          </a:lstStyle>
          <a:p>
            <a:fld id="{FED8E666-4474-4A81-8A45-63834CB699E4}" type="slidenum">
              <a:rPr lang="en-US" altLang="en-US"/>
              <a:pPr/>
              <a:t>‹#›</a:t>
            </a:fld>
            <a:endParaRPr lang="en-US" altLang="en-US"/>
          </a:p>
        </p:txBody>
      </p:sp>
    </p:spTree>
    <p:extLst>
      <p:ext uri="{BB962C8B-B14F-4D97-AF65-F5344CB8AC3E}">
        <p14:creationId xmlns:p14="http://schemas.microsoft.com/office/powerpoint/2010/main" val="2009938099"/>
      </p:ext>
    </p:extLst>
  </p:cSld>
  <p:clrMapOvr>
    <a:masterClrMapping/>
  </p:clrMapOvr>
  <p:transition spd="slow">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itle and Picture - Grey">
    <p:spTree>
      <p:nvGrpSpPr>
        <p:cNvPr id="1" name=""/>
        <p:cNvGrpSpPr/>
        <p:nvPr/>
      </p:nvGrpSpPr>
      <p:grpSpPr>
        <a:xfrm>
          <a:off x="0" y="0"/>
          <a:ext cx="0" cy="0"/>
          <a:chOff x="0" y="0"/>
          <a:chExt cx="0" cy="0"/>
        </a:xfrm>
      </p:grpSpPr>
      <p:sp>
        <p:nvSpPr>
          <p:cNvPr id="2" name="Title 1"/>
          <p:cNvSpPr>
            <a:spLocks noGrp="1"/>
          </p:cNvSpPr>
          <p:nvPr>
            <p:ph type="title"/>
          </p:nvPr>
        </p:nvSpPr>
        <p:spPr>
          <a:xfrm>
            <a:off x="924843" y="692528"/>
            <a:ext cx="4188318" cy="759756"/>
          </a:xfrm>
        </p:spPr>
        <p:txBody>
          <a:bodyPr anchor="b"/>
          <a:lstStyle>
            <a:lvl1pPr>
              <a:lnSpc>
                <a:spcPct val="90000"/>
              </a:lnSpc>
              <a:defRPr>
                <a:solidFill>
                  <a:schemeClr val="accent1"/>
                </a:solidFill>
              </a:defRPr>
            </a:lvl1pPr>
          </a:lstStyle>
          <a:p>
            <a:r>
              <a:rPr lang="en-US"/>
              <a:t>Click to edit Master title style</a:t>
            </a:r>
          </a:p>
        </p:txBody>
      </p:sp>
      <p:sp>
        <p:nvSpPr>
          <p:cNvPr id="3" name="Content Placeholder 2"/>
          <p:cNvSpPr>
            <a:spLocks noGrp="1"/>
          </p:cNvSpPr>
          <p:nvPr>
            <p:ph idx="1"/>
          </p:nvPr>
        </p:nvSpPr>
        <p:spPr>
          <a:xfrm>
            <a:off x="926428" y="2164976"/>
            <a:ext cx="4205297" cy="2429646"/>
          </a:xfrm>
        </p:spPr>
        <p:txBody>
          <a:bodyPr/>
          <a:lstStyle>
            <a:lvl1pPr marL="0" indent="0">
              <a:lnSpc>
                <a:spcPct val="120000"/>
              </a:lnSpc>
              <a:spcAft>
                <a:spcPts val="1200"/>
              </a:spcAft>
              <a:buNone/>
              <a:defRPr sz="1600" b="0"/>
            </a:lvl1pPr>
            <a:lvl2pPr marL="0" indent="0">
              <a:lnSpc>
                <a:spcPct val="120000"/>
              </a:lnSpc>
              <a:spcAft>
                <a:spcPts val="1200"/>
              </a:spcAft>
              <a:buNone/>
              <a:defRPr sz="1600" b="0"/>
            </a:lvl2pPr>
            <a:lvl3pPr marL="0" indent="0">
              <a:lnSpc>
                <a:spcPct val="120000"/>
              </a:lnSpc>
              <a:spcAft>
                <a:spcPts val="1200"/>
              </a:spcAft>
              <a:buNone/>
              <a:defRPr sz="1600" b="0"/>
            </a:lvl3pPr>
            <a:lvl4pPr marL="0" indent="0">
              <a:lnSpc>
                <a:spcPct val="120000"/>
              </a:lnSpc>
              <a:spcAft>
                <a:spcPts val="1200"/>
              </a:spcAft>
              <a:buNone/>
              <a:defRPr sz="1600" b="0"/>
            </a:lvl4pPr>
            <a:lvl5pPr marL="0" indent="0">
              <a:lnSpc>
                <a:spcPct val="120000"/>
              </a:lnSpc>
              <a:spcAft>
                <a:spcPts val="1200"/>
              </a:spcAft>
              <a:buNone/>
              <a:defRPr sz="1600" b="0"/>
            </a:lvl5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10" name="Text Placeholder 9"/>
          <p:cNvSpPr>
            <a:spLocks noGrp="1"/>
          </p:cNvSpPr>
          <p:nvPr>
            <p:ph type="body" sz="quarter" idx="12"/>
          </p:nvPr>
        </p:nvSpPr>
        <p:spPr>
          <a:xfrm>
            <a:off x="921544" y="1626722"/>
            <a:ext cx="4210180" cy="396875"/>
          </a:xfrm>
        </p:spPr>
        <p:txBody>
          <a:bodyPr anchor="b"/>
          <a:lstStyle>
            <a:lvl1pPr marL="0" indent="0">
              <a:buNone/>
              <a:defRPr sz="1600" b="1">
                <a:solidFill>
                  <a:schemeClr val="accent2"/>
                </a:solidFill>
              </a:defRPr>
            </a:lvl1pPr>
            <a:lvl2pPr marL="287337" indent="0">
              <a:buNone/>
              <a:defRPr sz="1600" b="1">
                <a:solidFill>
                  <a:schemeClr val="accent2"/>
                </a:solidFill>
              </a:defRPr>
            </a:lvl2pPr>
            <a:lvl3pPr marL="511175" indent="0">
              <a:buNone/>
              <a:defRPr sz="1600" b="1">
                <a:solidFill>
                  <a:schemeClr val="accent2"/>
                </a:solidFill>
              </a:defRPr>
            </a:lvl3pPr>
            <a:lvl4pPr marL="690562" indent="0">
              <a:buNone/>
              <a:defRPr sz="1600" b="1">
                <a:solidFill>
                  <a:schemeClr val="accent2"/>
                </a:solidFill>
              </a:defRPr>
            </a:lvl4pPr>
            <a:lvl5pPr marL="914400" indent="0">
              <a:buNone/>
              <a:defRPr sz="1600" b="1">
                <a:solidFill>
                  <a:schemeClr val="accent2"/>
                </a:solidFill>
              </a:defRPr>
            </a:lvl5pPr>
          </a:lstStyle>
          <a:p>
            <a:pPr lvl="0"/>
            <a:r>
              <a:rPr lang="en-US"/>
              <a:t>Click to edit Master text styles</a:t>
            </a:r>
          </a:p>
        </p:txBody>
      </p:sp>
      <p:sp>
        <p:nvSpPr>
          <p:cNvPr id="15" name="Picture Placeholder 14"/>
          <p:cNvSpPr>
            <a:spLocks noGrp="1"/>
          </p:cNvSpPr>
          <p:nvPr>
            <p:ph type="pic" sz="quarter" idx="13"/>
          </p:nvPr>
        </p:nvSpPr>
        <p:spPr>
          <a:xfrm>
            <a:off x="5251076" y="0"/>
            <a:ext cx="3892924" cy="5143500"/>
          </a:xfrm>
        </p:spPr>
        <p:txBody>
          <a:bodyPr rtlCol="0">
            <a:noAutofit/>
          </a:bodyPr>
          <a:lstStyle/>
          <a:p>
            <a:pPr lvl="0"/>
            <a:endParaRPr lang="en-US" noProof="0"/>
          </a:p>
        </p:txBody>
      </p:sp>
      <p:sp>
        <p:nvSpPr>
          <p:cNvPr id="6" name="Footer Placeholder 4">
            <a:extLst>
              <a:ext uri="{FF2B5EF4-FFF2-40B4-BE49-F238E27FC236}">
                <a16:creationId xmlns:a16="http://schemas.microsoft.com/office/drawing/2014/main" id="{8BC915AB-15E2-F6F4-7702-64801679D1B2}"/>
              </a:ext>
            </a:extLst>
          </p:cNvPr>
          <p:cNvSpPr>
            <a:spLocks noGrp="1"/>
          </p:cNvSpPr>
          <p:nvPr>
            <p:ph type="ftr" sz="quarter" idx="14"/>
          </p:nvPr>
        </p:nvSpPr>
        <p:spPr>
          <a:xfrm>
            <a:off x="1030288" y="4692650"/>
            <a:ext cx="4238625" cy="288925"/>
          </a:xfrm>
        </p:spPr>
        <p:txBody>
          <a:bodyPr/>
          <a:lstStyle>
            <a:lvl1pPr>
              <a:defRPr/>
            </a:lvl1pPr>
          </a:lstStyle>
          <a:p>
            <a:pPr>
              <a:defRPr/>
            </a:pPr>
            <a:r>
              <a:rPr lang="en-US"/>
              <a:t>SECTION TITLE</a:t>
            </a:r>
          </a:p>
        </p:txBody>
      </p:sp>
      <p:sp>
        <p:nvSpPr>
          <p:cNvPr id="7" name="Slide Number Placeholder 5">
            <a:extLst>
              <a:ext uri="{FF2B5EF4-FFF2-40B4-BE49-F238E27FC236}">
                <a16:creationId xmlns:a16="http://schemas.microsoft.com/office/drawing/2014/main" id="{82CF9903-07D4-3169-83A2-243015094DBE}"/>
              </a:ext>
            </a:extLst>
          </p:cNvPr>
          <p:cNvSpPr>
            <a:spLocks noGrp="1"/>
          </p:cNvSpPr>
          <p:nvPr>
            <p:ph type="sldNum" sz="quarter" idx="15"/>
          </p:nvPr>
        </p:nvSpPr>
        <p:spPr>
          <a:xfrm>
            <a:off x="574675" y="4700588"/>
            <a:ext cx="368300" cy="273050"/>
          </a:xfrm>
        </p:spPr>
        <p:txBody>
          <a:bodyPr/>
          <a:lstStyle>
            <a:lvl1pPr>
              <a:defRPr/>
            </a:lvl1pPr>
          </a:lstStyle>
          <a:p>
            <a:fld id="{31D72401-7155-44EB-B3E9-C460FF5E3021}" type="slidenum">
              <a:rPr lang="en-US" altLang="en-US"/>
              <a:pPr/>
              <a:t>‹#›</a:t>
            </a:fld>
            <a:endParaRPr lang="en-US" altLang="en-US"/>
          </a:p>
        </p:txBody>
      </p:sp>
    </p:spTree>
    <p:extLst>
      <p:ext uri="{BB962C8B-B14F-4D97-AF65-F5344CB8AC3E}">
        <p14:creationId xmlns:p14="http://schemas.microsoft.com/office/powerpoint/2010/main" val="912720115"/>
      </p:ext>
    </p:extLst>
  </p:cSld>
  <p:clrMapOvr>
    <a:masterClrMapping/>
  </p:clrMapOvr>
  <p:transition spd="slow">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_Title and Picture - Grey">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AB5FDAE-8874-2B2D-1E88-1A8B28B7A9F5}"/>
              </a:ext>
            </a:extLst>
          </p:cNvPr>
          <p:cNvSpPr/>
          <p:nvPr userDrawn="1"/>
        </p:nvSpPr>
        <p:spPr>
          <a:xfrm>
            <a:off x="0" y="0"/>
            <a:ext cx="9144000" cy="514350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5" name="Picture Placeholder 14"/>
          <p:cNvSpPr>
            <a:spLocks noGrp="1"/>
          </p:cNvSpPr>
          <p:nvPr>
            <p:ph type="pic" sz="quarter" idx="13"/>
          </p:nvPr>
        </p:nvSpPr>
        <p:spPr>
          <a:xfrm>
            <a:off x="5251076" y="0"/>
            <a:ext cx="3892924" cy="5143500"/>
          </a:xfrm>
        </p:spPr>
        <p:txBody>
          <a:bodyPr rtlCol="0">
            <a:noAutofit/>
          </a:bodyPr>
          <a:lstStyle>
            <a:lvl1pPr>
              <a:defRPr>
                <a:solidFill>
                  <a:schemeClr val="tx2"/>
                </a:solidFill>
              </a:defRPr>
            </a:lvl1pPr>
          </a:lstStyle>
          <a:p>
            <a:pPr lvl="0"/>
            <a:endParaRPr lang="en-US" noProof="0"/>
          </a:p>
        </p:txBody>
      </p:sp>
      <p:sp>
        <p:nvSpPr>
          <p:cNvPr id="16" name="Title 1"/>
          <p:cNvSpPr>
            <a:spLocks noGrp="1"/>
          </p:cNvSpPr>
          <p:nvPr>
            <p:ph type="title"/>
          </p:nvPr>
        </p:nvSpPr>
        <p:spPr>
          <a:xfrm>
            <a:off x="931025" y="692528"/>
            <a:ext cx="4182135" cy="759756"/>
          </a:xfrm>
        </p:spPr>
        <p:txBody>
          <a:bodyPr anchor="b"/>
          <a:lstStyle>
            <a:lvl1pPr>
              <a:lnSpc>
                <a:spcPct val="90000"/>
              </a:lnSpc>
              <a:defRPr>
                <a:solidFill>
                  <a:schemeClr val="accent1"/>
                </a:solidFill>
              </a:defRPr>
            </a:lvl1pPr>
          </a:lstStyle>
          <a:p>
            <a:r>
              <a:rPr lang="en-US"/>
              <a:t>Click to edit Master title style</a:t>
            </a:r>
          </a:p>
        </p:txBody>
      </p:sp>
      <p:sp>
        <p:nvSpPr>
          <p:cNvPr id="17" name="Content Placeholder 2"/>
          <p:cNvSpPr>
            <a:spLocks noGrp="1"/>
          </p:cNvSpPr>
          <p:nvPr>
            <p:ph idx="1"/>
          </p:nvPr>
        </p:nvSpPr>
        <p:spPr>
          <a:xfrm>
            <a:off x="932633" y="2164976"/>
            <a:ext cx="4199091" cy="2429646"/>
          </a:xfrm>
        </p:spPr>
        <p:txBody>
          <a:bodyPr/>
          <a:lstStyle>
            <a:lvl1pPr marL="0" indent="0">
              <a:lnSpc>
                <a:spcPct val="120000"/>
              </a:lnSpc>
              <a:spcAft>
                <a:spcPts val="1200"/>
              </a:spcAft>
              <a:buNone/>
              <a:defRPr sz="1600" b="0">
                <a:solidFill>
                  <a:schemeClr val="tx1"/>
                </a:solidFill>
              </a:defRPr>
            </a:lvl1pPr>
            <a:lvl2pPr marL="0" indent="0">
              <a:lnSpc>
                <a:spcPct val="120000"/>
              </a:lnSpc>
              <a:spcAft>
                <a:spcPts val="1200"/>
              </a:spcAft>
              <a:buNone/>
              <a:defRPr sz="1600" b="0">
                <a:solidFill>
                  <a:schemeClr val="tx1"/>
                </a:solidFill>
              </a:defRPr>
            </a:lvl2pPr>
            <a:lvl3pPr marL="0" indent="0">
              <a:lnSpc>
                <a:spcPct val="120000"/>
              </a:lnSpc>
              <a:spcAft>
                <a:spcPts val="1200"/>
              </a:spcAft>
              <a:buNone/>
              <a:defRPr sz="1600" b="0">
                <a:solidFill>
                  <a:schemeClr val="tx1"/>
                </a:solidFill>
              </a:defRPr>
            </a:lvl3pPr>
            <a:lvl4pPr marL="0" indent="0">
              <a:lnSpc>
                <a:spcPct val="120000"/>
              </a:lnSpc>
              <a:spcAft>
                <a:spcPts val="1200"/>
              </a:spcAft>
              <a:buNone/>
              <a:defRPr sz="1600" b="0">
                <a:solidFill>
                  <a:schemeClr val="tx1"/>
                </a:solidFill>
              </a:defRPr>
            </a:lvl4pPr>
            <a:lvl5pPr marL="0" indent="0">
              <a:lnSpc>
                <a:spcPct val="120000"/>
              </a:lnSpc>
              <a:spcAft>
                <a:spcPts val="1200"/>
              </a:spcAft>
              <a:buNone/>
              <a:defRPr sz="1600" b="0">
                <a:solidFill>
                  <a:schemeClr val="tx1"/>
                </a:solidFill>
              </a:defRPr>
            </a:lvl5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18" name="Text Placeholder 9"/>
          <p:cNvSpPr>
            <a:spLocks noGrp="1"/>
          </p:cNvSpPr>
          <p:nvPr>
            <p:ph type="body" sz="quarter" idx="12"/>
          </p:nvPr>
        </p:nvSpPr>
        <p:spPr>
          <a:xfrm>
            <a:off x="927758" y="1626722"/>
            <a:ext cx="4203965" cy="396875"/>
          </a:xfrm>
        </p:spPr>
        <p:txBody>
          <a:bodyPr anchor="b"/>
          <a:lstStyle>
            <a:lvl1pPr marL="0" indent="0">
              <a:buNone/>
              <a:defRPr sz="1600" b="1">
                <a:solidFill>
                  <a:schemeClr val="accent2"/>
                </a:solidFill>
              </a:defRPr>
            </a:lvl1pPr>
            <a:lvl2pPr marL="287337" indent="0">
              <a:buNone/>
              <a:defRPr sz="1600" b="1">
                <a:solidFill>
                  <a:schemeClr val="accent2"/>
                </a:solidFill>
              </a:defRPr>
            </a:lvl2pPr>
            <a:lvl3pPr marL="511175" indent="0">
              <a:buNone/>
              <a:defRPr sz="1600" b="1">
                <a:solidFill>
                  <a:schemeClr val="accent2"/>
                </a:solidFill>
              </a:defRPr>
            </a:lvl3pPr>
            <a:lvl4pPr marL="690562" indent="0">
              <a:buNone/>
              <a:defRPr sz="1600" b="1">
                <a:solidFill>
                  <a:schemeClr val="accent2"/>
                </a:solidFill>
              </a:defRPr>
            </a:lvl4pPr>
            <a:lvl5pPr marL="914400" indent="0">
              <a:buNone/>
              <a:defRPr sz="1600" b="1">
                <a:solidFill>
                  <a:schemeClr val="accent2"/>
                </a:solidFill>
              </a:defRPr>
            </a:lvl5pPr>
          </a:lstStyle>
          <a:p>
            <a:pPr lvl="0"/>
            <a:r>
              <a:rPr lang="en-US"/>
              <a:t>Click to edit Master text styles</a:t>
            </a:r>
          </a:p>
        </p:txBody>
      </p:sp>
      <p:sp>
        <p:nvSpPr>
          <p:cNvPr id="7" name="Footer Placeholder 4">
            <a:extLst>
              <a:ext uri="{FF2B5EF4-FFF2-40B4-BE49-F238E27FC236}">
                <a16:creationId xmlns:a16="http://schemas.microsoft.com/office/drawing/2014/main" id="{984AE92C-AD09-28E7-5CA0-F32561AFFA9A}"/>
              </a:ext>
            </a:extLst>
          </p:cNvPr>
          <p:cNvSpPr>
            <a:spLocks noGrp="1"/>
          </p:cNvSpPr>
          <p:nvPr>
            <p:ph type="ftr" sz="quarter" idx="14"/>
          </p:nvPr>
        </p:nvSpPr>
        <p:spPr>
          <a:xfrm>
            <a:off x="1030288" y="4692650"/>
            <a:ext cx="4238625" cy="288925"/>
          </a:xfrm>
        </p:spPr>
        <p:txBody>
          <a:bodyPr/>
          <a:lstStyle>
            <a:lvl1pPr>
              <a:defRPr/>
            </a:lvl1pPr>
          </a:lstStyle>
          <a:p>
            <a:pPr>
              <a:defRPr/>
            </a:pPr>
            <a:r>
              <a:rPr lang="en-US"/>
              <a:t>SECTION TITLE</a:t>
            </a:r>
          </a:p>
        </p:txBody>
      </p:sp>
      <p:sp>
        <p:nvSpPr>
          <p:cNvPr id="8" name="Slide Number Placeholder 5">
            <a:extLst>
              <a:ext uri="{FF2B5EF4-FFF2-40B4-BE49-F238E27FC236}">
                <a16:creationId xmlns:a16="http://schemas.microsoft.com/office/drawing/2014/main" id="{0BB7DB73-E298-76D3-9E11-E4C8CDA1140B}"/>
              </a:ext>
            </a:extLst>
          </p:cNvPr>
          <p:cNvSpPr>
            <a:spLocks noGrp="1"/>
          </p:cNvSpPr>
          <p:nvPr>
            <p:ph type="sldNum" sz="quarter" idx="15"/>
          </p:nvPr>
        </p:nvSpPr>
        <p:spPr>
          <a:xfrm>
            <a:off x="574675" y="4700588"/>
            <a:ext cx="368300" cy="273050"/>
          </a:xfrm>
        </p:spPr>
        <p:txBody>
          <a:bodyPr/>
          <a:lstStyle>
            <a:lvl1pPr>
              <a:defRPr/>
            </a:lvl1pPr>
          </a:lstStyle>
          <a:p>
            <a:fld id="{0CB79D5C-0815-4D30-9581-3297C701BDC0}" type="slidenum">
              <a:rPr lang="en-US" altLang="en-US"/>
              <a:pPr/>
              <a:t>‹#›</a:t>
            </a:fld>
            <a:endParaRPr lang="en-US" altLang="en-US"/>
          </a:p>
        </p:txBody>
      </p:sp>
    </p:spTree>
    <p:extLst>
      <p:ext uri="{BB962C8B-B14F-4D97-AF65-F5344CB8AC3E}">
        <p14:creationId xmlns:p14="http://schemas.microsoft.com/office/powerpoint/2010/main" val="3728875381"/>
      </p:ext>
    </p:extLst>
  </p:cSld>
  <p:clrMapOvr>
    <a:masterClrMapping/>
  </p:clrMapOvr>
  <p:transition spd="slow">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1_Section Divider - Image">
    <p:spTree>
      <p:nvGrpSpPr>
        <p:cNvPr id="1" name=""/>
        <p:cNvGrpSpPr/>
        <p:nvPr/>
      </p:nvGrpSpPr>
      <p:grpSpPr>
        <a:xfrm>
          <a:off x="0" y="0"/>
          <a:ext cx="0" cy="0"/>
          <a:chOff x="0" y="0"/>
          <a:chExt cx="0" cy="0"/>
        </a:xfrm>
      </p:grpSpPr>
      <p:pic>
        <p:nvPicPr>
          <p:cNvPr id="4" name="Picture 6">
            <a:extLst>
              <a:ext uri="{FF2B5EF4-FFF2-40B4-BE49-F238E27FC236}">
                <a16:creationId xmlns:a16="http://schemas.microsoft.com/office/drawing/2014/main" id="{6CCF1EC5-CC5D-15D3-CFDD-D3C8869F05FA}"/>
              </a:ext>
            </a:extLst>
          </p:cNvPr>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26988" y="-26988"/>
            <a:ext cx="9170988" cy="5156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7">
            <a:extLst>
              <a:ext uri="{FF2B5EF4-FFF2-40B4-BE49-F238E27FC236}">
                <a16:creationId xmlns:a16="http://schemas.microsoft.com/office/drawing/2014/main" id="{DB34C01B-D226-A2FF-F309-A1EA2F85AFA5}"/>
              </a:ext>
            </a:extLst>
          </p:cNvPr>
          <p:cNvPicPr>
            <a:picLocks noChangeAspect="1"/>
          </p:cNvPicPr>
          <p:nvPr userDrawn="1"/>
        </p:nvPicPr>
        <p:blipFill>
          <a:blip r:embed="rId3">
            <a:extLst>
              <a:ext uri="{28A0092B-C50C-407E-A947-70E740481C1C}">
                <a14:useLocalDpi xmlns:a14="http://schemas.microsoft.com/office/drawing/2010/main"/>
              </a:ext>
            </a:extLst>
          </a:blip>
          <a:srcRect/>
          <a:stretch>
            <a:fillRect/>
          </a:stretch>
        </p:blipFill>
        <p:spPr bwMode="auto">
          <a:xfrm>
            <a:off x="3871913" y="4162425"/>
            <a:ext cx="3543300" cy="98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 name="Group 8">
            <a:extLst>
              <a:ext uri="{FF2B5EF4-FFF2-40B4-BE49-F238E27FC236}">
                <a16:creationId xmlns:a16="http://schemas.microsoft.com/office/drawing/2014/main" id="{73F92E16-3F6D-D968-0356-29CA5F264744}"/>
              </a:ext>
            </a:extLst>
          </p:cNvPr>
          <p:cNvGrpSpPr>
            <a:grpSpLocks/>
          </p:cNvGrpSpPr>
          <p:nvPr userDrawn="1"/>
        </p:nvGrpSpPr>
        <p:grpSpPr bwMode="auto">
          <a:xfrm>
            <a:off x="7415213" y="4538663"/>
            <a:ext cx="1009650" cy="387350"/>
            <a:chOff x="819150" y="3517900"/>
            <a:chExt cx="1285875" cy="493713"/>
          </a:xfrm>
        </p:grpSpPr>
        <p:sp>
          <p:nvSpPr>
            <p:cNvPr id="7" name="Freeform 7">
              <a:extLst>
                <a:ext uri="{FF2B5EF4-FFF2-40B4-BE49-F238E27FC236}">
                  <a16:creationId xmlns:a16="http://schemas.microsoft.com/office/drawing/2014/main" id="{7C6C8F95-A59E-97B9-BBF5-18973A838C7E}"/>
                </a:ext>
              </a:extLst>
            </p:cNvPr>
            <p:cNvSpPr>
              <a:spLocks noEditPoints="1"/>
            </p:cNvSpPr>
            <p:nvPr userDrawn="1"/>
          </p:nvSpPr>
          <p:spPr bwMode="auto">
            <a:xfrm>
              <a:off x="1343025" y="3640138"/>
              <a:ext cx="762000" cy="296863"/>
            </a:xfrm>
            <a:custGeom>
              <a:avLst/>
              <a:gdLst>
                <a:gd name="T0" fmla="*/ 2147483646 w 1184"/>
                <a:gd name="T1" fmla="*/ 2147483646 h 462"/>
                <a:gd name="T2" fmla="*/ 2147483646 w 1184"/>
                <a:gd name="T3" fmla="*/ 2147483646 h 462"/>
                <a:gd name="T4" fmla="*/ 2147483646 w 1184"/>
                <a:gd name="T5" fmla="*/ 2147483646 h 462"/>
                <a:gd name="T6" fmla="*/ 2147483646 w 1184"/>
                <a:gd name="T7" fmla="*/ 0 h 462"/>
                <a:gd name="T8" fmla="*/ 2147483646 w 1184"/>
                <a:gd name="T9" fmla="*/ 2147483646 h 462"/>
                <a:gd name="T10" fmla="*/ 2147483646 w 1184"/>
                <a:gd name="T11" fmla="*/ 2147483646 h 462"/>
                <a:gd name="T12" fmla="*/ 2147483646 w 1184"/>
                <a:gd name="T13" fmla="*/ 2147483646 h 462"/>
                <a:gd name="T14" fmla="*/ 2147483646 w 1184"/>
                <a:gd name="T15" fmla="*/ 2147483646 h 462"/>
                <a:gd name="T16" fmla="*/ 2147483646 w 1184"/>
                <a:gd name="T17" fmla="*/ 2147483646 h 462"/>
                <a:gd name="T18" fmla="*/ 2147483646 w 1184"/>
                <a:gd name="T19" fmla="*/ 2147483646 h 462"/>
                <a:gd name="T20" fmla="*/ 2147483646 w 1184"/>
                <a:gd name="T21" fmla="*/ 2147483646 h 462"/>
                <a:gd name="T22" fmla="*/ 2147483646 w 1184"/>
                <a:gd name="T23" fmla="*/ 2147483646 h 462"/>
                <a:gd name="T24" fmla="*/ 2147483646 w 1184"/>
                <a:gd name="T25" fmla="*/ 2147483646 h 462"/>
                <a:gd name="T26" fmla="*/ 2147483646 w 1184"/>
                <a:gd name="T27" fmla="*/ 2147483646 h 462"/>
                <a:gd name="T28" fmla="*/ 2147483646 w 1184"/>
                <a:gd name="T29" fmla="*/ 2147483646 h 462"/>
                <a:gd name="T30" fmla="*/ 2147483646 w 1184"/>
                <a:gd name="T31" fmla="*/ 2147483646 h 462"/>
                <a:gd name="T32" fmla="*/ 2147483646 w 1184"/>
                <a:gd name="T33" fmla="*/ 2147483646 h 462"/>
                <a:gd name="T34" fmla="*/ 2147483646 w 1184"/>
                <a:gd name="T35" fmla="*/ 2147483646 h 462"/>
                <a:gd name="T36" fmla="*/ 2147483646 w 1184"/>
                <a:gd name="T37" fmla="*/ 2147483646 h 462"/>
                <a:gd name="T38" fmla="*/ 2147483646 w 1184"/>
                <a:gd name="T39" fmla="*/ 2147483646 h 462"/>
                <a:gd name="T40" fmla="*/ 2147483646 w 1184"/>
                <a:gd name="T41" fmla="*/ 2147483646 h 462"/>
                <a:gd name="T42" fmla="*/ 2147483646 w 1184"/>
                <a:gd name="T43" fmla="*/ 2147483646 h 462"/>
                <a:gd name="T44" fmla="*/ 2147483646 w 1184"/>
                <a:gd name="T45" fmla="*/ 2147483646 h 462"/>
                <a:gd name="T46" fmla="*/ 2147483646 w 1184"/>
                <a:gd name="T47" fmla="*/ 2147483646 h 462"/>
                <a:gd name="T48" fmla="*/ 2147483646 w 1184"/>
                <a:gd name="T49" fmla="*/ 2147483646 h 462"/>
                <a:gd name="T50" fmla="*/ 2147483646 w 1184"/>
                <a:gd name="T51" fmla="*/ 2147483646 h 462"/>
                <a:gd name="T52" fmla="*/ 2147483646 w 1184"/>
                <a:gd name="T53" fmla="*/ 2147483646 h 462"/>
                <a:gd name="T54" fmla="*/ 2147483646 w 1184"/>
                <a:gd name="T55" fmla="*/ 2147483646 h 462"/>
                <a:gd name="T56" fmla="*/ 2147483646 w 1184"/>
                <a:gd name="T57" fmla="*/ 2147483646 h 462"/>
                <a:gd name="T58" fmla="*/ 2147483646 w 1184"/>
                <a:gd name="T59" fmla="*/ 2147483646 h 462"/>
                <a:gd name="T60" fmla="*/ 2147483646 w 1184"/>
                <a:gd name="T61" fmla="*/ 2147483646 h 462"/>
                <a:gd name="T62" fmla="*/ 2147483646 w 1184"/>
                <a:gd name="T63" fmla="*/ 2147483646 h 462"/>
                <a:gd name="T64" fmla="*/ 2147483646 w 1184"/>
                <a:gd name="T65" fmla="*/ 2147483646 h 462"/>
                <a:gd name="T66" fmla="*/ 2147483646 w 1184"/>
                <a:gd name="T67" fmla="*/ 2147483646 h 462"/>
                <a:gd name="T68" fmla="*/ 2147483646 w 1184"/>
                <a:gd name="T69" fmla="*/ 2147483646 h 462"/>
                <a:gd name="T70" fmla="*/ 2147483646 w 1184"/>
                <a:gd name="T71" fmla="*/ 2147483646 h 462"/>
                <a:gd name="T72" fmla="*/ 2147483646 w 1184"/>
                <a:gd name="T73" fmla="*/ 2147483646 h 462"/>
                <a:gd name="T74" fmla="*/ 2147483646 w 1184"/>
                <a:gd name="T75" fmla="*/ 2147483646 h 462"/>
                <a:gd name="T76" fmla="*/ 2147483646 w 1184"/>
                <a:gd name="T77" fmla="*/ 2147483646 h 462"/>
                <a:gd name="T78" fmla="*/ 2147483646 w 1184"/>
                <a:gd name="T79" fmla="*/ 2147483646 h 462"/>
                <a:gd name="T80" fmla="*/ 2147483646 w 1184"/>
                <a:gd name="T81" fmla="*/ 2147483646 h 462"/>
                <a:gd name="T82" fmla="*/ 2147483646 w 1184"/>
                <a:gd name="T83" fmla="*/ 2147483646 h 462"/>
                <a:gd name="T84" fmla="*/ 2147483646 w 1184"/>
                <a:gd name="T85" fmla="*/ 2147483646 h 462"/>
                <a:gd name="T86" fmla="*/ 2147483646 w 1184"/>
                <a:gd name="T87" fmla="*/ 2147483646 h 462"/>
                <a:gd name="T88" fmla="*/ 2147483646 w 1184"/>
                <a:gd name="T89" fmla="*/ 2147483646 h 462"/>
                <a:gd name="T90" fmla="*/ 2147483646 w 1184"/>
                <a:gd name="T91" fmla="*/ 2147483646 h 462"/>
                <a:gd name="T92" fmla="*/ 2147483646 w 1184"/>
                <a:gd name="T93" fmla="*/ 2147483646 h 462"/>
                <a:gd name="T94" fmla="*/ 2147483646 w 1184"/>
                <a:gd name="T95" fmla="*/ 2147483646 h 462"/>
                <a:gd name="T96" fmla="*/ 2147483646 w 1184"/>
                <a:gd name="T97" fmla="*/ 2147483646 h 462"/>
                <a:gd name="T98" fmla="*/ 2147483646 w 1184"/>
                <a:gd name="T99" fmla="*/ 2147483646 h 462"/>
                <a:gd name="T100" fmla="*/ 2147483646 w 1184"/>
                <a:gd name="T101" fmla="*/ 2147483646 h 462"/>
                <a:gd name="T102" fmla="*/ 2147483646 w 1184"/>
                <a:gd name="T103" fmla="*/ 2147483646 h 462"/>
                <a:gd name="T104" fmla="*/ 2147483646 w 1184"/>
                <a:gd name="T105" fmla="*/ 2147483646 h 462"/>
                <a:gd name="T106" fmla="*/ 2147483646 w 1184"/>
                <a:gd name="T107" fmla="*/ 2147483646 h 462"/>
                <a:gd name="T108" fmla="*/ 2147483646 w 1184"/>
                <a:gd name="T109" fmla="*/ 2147483646 h 462"/>
                <a:gd name="T110" fmla="*/ 2147483646 w 1184"/>
                <a:gd name="T111" fmla="*/ 2147483646 h 462"/>
                <a:gd name="T112" fmla="*/ 2147483646 w 1184"/>
                <a:gd name="T113" fmla="*/ 2147483646 h 462"/>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1184" h="462">
                  <a:moveTo>
                    <a:pt x="17" y="70"/>
                  </a:moveTo>
                  <a:cubicBezTo>
                    <a:pt x="17" y="114"/>
                    <a:pt x="17" y="114"/>
                    <a:pt x="17" y="114"/>
                  </a:cubicBezTo>
                  <a:cubicBezTo>
                    <a:pt x="76" y="114"/>
                    <a:pt x="76" y="114"/>
                    <a:pt x="76" y="114"/>
                  </a:cubicBezTo>
                  <a:cubicBezTo>
                    <a:pt x="76" y="127"/>
                    <a:pt x="76" y="127"/>
                    <a:pt x="76" y="127"/>
                  </a:cubicBezTo>
                  <a:cubicBezTo>
                    <a:pt x="3" y="127"/>
                    <a:pt x="3" y="127"/>
                    <a:pt x="3" y="127"/>
                  </a:cubicBezTo>
                  <a:cubicBezTo>
                    <a:pt x="3" y="2"/>
                    <a:pt x="3" y="2"/>
                    <a:pt x="3" y="2"/>
                  </a:cubicBezTo>
                  <a:cubicBezTo>
                    <a:pt x="74" y="2"/>
                    <a:pt x="74" y="2"/>
                    <a:pt x="74" y="2"/>
                  </a:cubicBezTo>
                  <a:cubicBezTo>
                    <a:pt x="74" y="15"/>
                    <a:pt x="74" y="15"/>
                    <a:pt x="74" y="15"/>
                  </a:cubicBezTo>
                  <a:cubicBezTo>
                    <a:pt x="17" y="15"/>
                    <a:pt x="17" y="15"/>
                    <a:pt x="17" y="15"/>
                  </a:cubicBezTo>
                  <a:cubicBezTo>
                    <a:pt x="17" y="57"/>
                    <a:pt x="17" y="57"/>
                    <a:pt x="17" y="57"/>
                  </a:cubicBezTo>
                  <a:cubicBezTo>
                    <a:pt x="69" y="57"/>
                    <a:pt x="69" y="57"/>
                    <a:pt x="69" y="57"/>
                  </a:cubicBezTo>
                  <a:cubicBezTo>
                    <a:pt x="69" y="70"/>
                    <a:pt x="69" y="70"/>
                    <a:pt x="69" y="70"/>
                  </a:cubicBezTo>
                  <a:lnTo>
                    <a:pt x="17" y="70"/>
                  </a:lnTo>
                  <a:close/>
                  <a:moveTo>
                    <a:pt x="186" y="2"/>
                  </a:moveTo>
                  <a:cubicBezTo>
                    <a:pt x="172" y="2"/>
                    <a:pt x="172" y="2"/>
                    <a:pt x="172" y="2"/>
                  </a:cubicBezTo>
                  <a:cubicBezTo>
                    <a:pt x="172" y="97"/>
                    <a:pt x="172" y="97"/>
                    <a:pt x="172" y="97"/>
                  </a:cubicBezTo>
                  <a:cubicBezTo>
                    <a:pt x="119" y="2"/>
                    <a:pt x="119" y="2"/>
                    <a:pt x="119" y="2"/>
                  </a:cubicBezTo>
                  <a:cubicBezTo>
                    <a:pt x="106" y="2"/>
                    <a:pt x="106" y="2"/>
                    <a:pt x="106" y="2"/>
                  </a:cubicBezTo>
                  <a:cubicBezTo>
                    <a:pt x="106" y="127"/>
                    <a:pt x="106" y="127"/>
                    <a:pt x="106" y="127"/>
                  </a:cubicBezTo>
                  <a:cubicBezTo>
                    <a:pt x="120" y="127"/>
                    <a:pt x="120" y="127"/>
                    <a:pt x="120" y="127"/>
                  </a:cubicBezTo>
                  <a:cubicBezTo>
                    <a:pt x="120" y="31"/>
                    <a:pt x="120" y="31"/>
                    <a:pt x="120" y="31"/>
                  </a:cubicBezTo>
                  <a:cubicBezTo>
                    <a:pt x="174" y="127"/>
                    <a:pt x="174" y="127"/>
                    <a:pt x="174" y="127"/>
                  </a:cubicBezTo>
                  <a:cubicBezTo>
                    <a:pt x="186" y="127"/>
                    <a:pt x="186" y="127"/>
                    <a:pt x="186" y="127"/>
                  </a:cubicBezTo>
                  <a:lnTo>
                    <a:pt x="186" y="2"/>
                  </a:lnTo>
                  <a:close/>
                  <a:moveTo>
                    <a:pt x="262" y="78"/>
                  </a:moveTo>
                  <a:cubicBezTo>
                    <a:pt x="285" y="78"/>
                    <a:pt x="285" y="78"/>
                    <a:pt x="285" y="78"/>
                  </a:cubicBezTo>
                  <a:cubicBezTo>
                    <a:pt x="285" y="91"/>
                    <a:pt x="285" y="91"/>
                    <a:pt x="285" y="91"/>
                  </a:cubicBezTo>
                  <a:cubicBezTo>
                    <a:pt x="285" y="106"/>
                    <a:pt x="276" y="116"/>
                    <a:pt x="259" y="116"/>
                  </a:cubicBezTo>
                  <a:cubicBezTo>
                    <a:pt x="242" y="116"/>
                    <a:pt x="232" y="105"/>
                    <a:pt x="232" y="89"/>
                  </a:cubicBezTo>
                  <a:cubicBezTo>
                    <a:pt x="232" y="40"/>
                    <a:pt x="232" y="40"/>
                    <a:pt x="232" y="40"/>
                  </a:cubicBezTo>
                  <a:cubicBezTo>
                    <a:pt x="232" y="25"/>
                    <a:pt x="242" y="13"/>
                    <a:pt x="259" y="13"/>
                  </a:cubicBezTo>
                  <a:cubicBezTo>
                    <a:pt x="276" y="13"/>
                    <a:pt x="285" y="23"/>
                    <a:pt x="285" y="36"/>
                  </a:cubicBezTo>
                  <a:cubicBezTo>
                    <a:pt x="285" y="39"/>
                    <a:pt x="285" y="39"/>
                    <a:pt x="285" y="39"/>
                  </a:cubicBezTo>
                  <a:cubicBezTo>
                    <a:pt x="299" y="39"/>
                    <a:pt x="299" y="39"/>
                    <a:pt x="299" y="39"/>
                  </a:cubicBezTo>
                  <a:cubicBezTo>
                    <a:pt x="299" y="36"/>
                    <a:pt x="299" y="36"/>
                    <a:pt x="299" y="36"/>
                  </a:cubicBezTo>
                  <a:cubicBezTo>
                    <a:pt x="299" y="14"/>
                    <a:pt x="283" y="0"/>
                    <a:pt x="259" y="0"/>
                  </a:cubicBezTo>
                  <a:cubicBezTo>
                    <a:pt x="234" y="0"/>
                    <a:pt x="218" y="16"/>
                    <a:pt x="218" y="40"/>
                  </a:cubicBezTo>
                  <a:cubicBezTo>
                    <a:pt x="218" y="89"/>
                    <a:pt x="218" y="89"/>
                    <a:pt x="218" y="89"/>
                  </a:cubicBezTo>
                  <a:cubicBezTo>
                    <a:pt x="218" y="114"/>
                    <a:pt x="235" y="129"/>
                    <a:pt x="259" y="129"/>
                  </a:cubicBezTo>
                  <a:cubicBezTo>
                    <a:pt x="283" y="129"/>
                    <a:pt x="299" y="114"/>
                    <a:pt x="299" y="91"/>
                  </a:cubicBezTo>
                  <a:cubicBezTo>
                    <a:pt x="299" y="66"/>
                    <a:pt x="299" y="66"/>
                    <a:pt x="299" y="66"/>
                  </a:cubicBezTo>
                  <a:cubicBezTo>
                    <a:pt x="262" y="66"/>
                    <a:pt x="262" y="66"/>
                    <a:pt x="262" y="66"/>
                  </a:cubicBezTo>
                  <a:lnTo>
                    <a:pt x="262" y="78"/>
                  </a:lnTo>
                  <a:close/>
                  <a:moveTo>
                    <a:pt x="346" y="2"/>
                  </a:moveTo>
                  <a:cubicBezTo>
                    <a:pt x="331" y="2"/>
                    <a:pt x="331" y="2"/>
                    <a:pt x="331" y="2"/>
                  </a:cubicBezTo>
                  <a:cubicBezTo>
                    <a:pt x="331" y="127"/>
                    <a:pt x="331" y="127"/>
                    <a:pt x="331" y="127"/>
                  </a:cubicBezTo>
                  <a:cubicBezTo>
                    <a:pt x="346" y="127"/>
                    <a:pt x="346" y="127"/>
                    <a:pt x="346" y="127"/>
                  </a:cubicBezTo>
                  <a:lnTo>
                    <a:pt x="346" y="2"/>
                  </a:lnTo>
                  <a:close/>
                  <a:moveTo>
                    <a:pt x="463" y="2"/>
                  </a:moveTo>
                  <a:cubicBezTo>
                    <a:pt x="449" y="2"/>
                    <a:pt x="449" y="2"/>
                    <a:pt x="449" y="2"/>
                  </a:cubicBezTo>
                  <a:cubicBezTo>
                    <a:pt x="449" y="97"/>
                    <a:pt x="449" y="97"/>
                    <a:pt x="449" y="97"/>
                  </a:cubicBezTo>
                  <a:cubicBezTo>
                    <a:pt x="396" y="2"/>
                    <a:pt x="396" y="2"/>
                    <a:pt x="396" y="2"/>
                  </a:cubicBezTo>
                  <a:cubicBezTo>
                    <a:pt x="383" y="2"/>
                    <a:pt x="383" y="2"/>
                    <a:pt x="383" y="2"/>
                  </a:cubicBezTo>
                  <a:cubicBezTo>
                    <a:pt x="383" y="127"/>
                    <a:pt x="383" y="127"/>
                    <a:pt x="383" y="127"/>
                  </a:cubicBezTo>
                  <a:cubicBezTo>
                    <a:pt x="397" y="127"/>
                    <a:pt x="397" y="127"/>
                    <a:pt x="397" y="127"/>
                  </a:cubicBezTo>
                  <a:cubicBezTo>
                    <a:pt x="397" y="31"/>
                    <a:pt x="397" y="31"/>
                    <a:pt x="397" y="31"/>
                  </a:cubicBezTo>
                  <a:cubicBezTo>
                    <a:pt x="451" y="127"/>
                    <a:pt x="451" y="127"/>
                    <a:pt x="451" y="127"/>
                  </a:cubicBezTo>
                  <a:cubicBezTo>
                    <a:pt x="463" y="127"/>
                    <a:pt x="463" y="127"/>
                    <a:pt x="463" y="127"/>
                  </a:cubicBezTo>
                  <a:lnTo>
                    <a:pt x="463" y="2"/>
                  </a:lnTo>
                  <a:close/>
                  <a:moveTo>
                    <a:pt x="564" y="70"/>
                  </a:moveTo>
                  <a:cubicBezTo>
                    <a:pt x="564" y="57"/>
                    <a:pt x="564" y="57"/>
                    <a:pt x="564" y="57"/>
                  </a:cubicBezTo>
                  <a:cubicBezTo>
                    <a:pt x="512" y="57"/>
                    <a:pt x="512" y="57"/>
                    <a:pt x="512" y="57"/>
                  </a:cubicBezTo>
                  <a:cubicBezTo>
                    <a:pt x="512" y="15"/>
                    <a:pt x="512" y="15"/>
                    <a:pt x="512" y="15"/>
                  </a:cubicBezTo>
                  <a:cubicBezTo>
                    <a:pt x="569" y="15"/>
                    <a:pt x="569" y="15"/>
                    <a:pt x="569" y="15"/>
                  </a:cubicBezTo>
                  <a:cubicBezTo>
                    <a:pt x="569" y="2"/>
                    <a:pt x="569" y="2"/>
                    <a:pt x="569" y="2"/>
                  </a:cubicBezTo>
                  <a:cubicBezTo>
                    <a:pt x="498" y="2"/>
                    <a:pt x="498" y="2"/>
                    <a:pt x="498" y="2"/>
                  </a:cubicBezTo>
                  <a:cubicBezTo>
                    <a:pt x="498" y="127"/>
                    <a:pt x="498" y="127"/>
                    <a:pt x="498" y="127"/>
                  </a:cubicBezTo>
                  <a:cubicBezTo>
                    <a:pt x="571" y="127"/>
                    <a:pt x="571" y="127"/>
                    <a:pt x="571" y="127"/>
                  </a:cubicBezTo>
                  <a:cubicBezTo>
                    <a:pt x="571" y="114"/>
                    <a:pt x="571" y="114"/>
                    <a:pt x="571" y="114"/>
                  </a:cubicBezTo>
                  <a:cubicBezTo>
                    <a:pt x="512" y="114"/>
                    <a:pt x="512" y="114"/>
                    <a:pt x="512" y="114"/>
                  </a:cubicBezTo>
                  <a:cubicBezTo>
                    <a:pt x="512" y="70"/>
                    <a:pt x="512" y="70"/>
                    <a:pt x="512" y="70"/>
                  </a:cubicBezTo>
                  <a:lnTo>
                    <a:pt x="564" y="70"/>
                  </a:lnTo>
                  <a:close/>
                  <a:moveTo>
                    <a:pt x="664" y="70"/>
                  </a:moveTo>
                  <a:cubicBezTo>
                    <a:pt x="664" y="57"/>
                    <a:pt x="664" y="57"/>
                    <a:pt x="664" y="57"/>
                  </a:cubicBezTo>
                  <a:cubicBezTo>
                    <a:pt x="612" y="57"/>
                    <a:pt x="612" y="57"/>
                    <a:pt x="612" y="57"/>
                  </a:cubicBezTo>
                  <a:cubicBezTo>
                    <a:pt x="612" y="15"/>
                    <a:pt x="612" y="15"/>
                    <a:pt x="612" y="15"/>
                  </a:cubicBezTo>
                  <a:cubicBezTo>
                    <a:pt x="669" y="15"/>
                    <a:pt x="669" y="15"/>
                    <a:pt x="669" y="15"/>
                  </a:cubicBezTo>
                  <a:cubicBezTo>
                    <a:pt x="669" y="2"/>
                    <a:pt x="669" y="2"/>
                    <a:pt x="669" y="2"/>
                  </a:cubicBezTo>
                  <a:cubicBezTo>
                    <a:pt x="597" y="2"/>
                    <a:pt x="597" y="2"/>
                    <a:pt x="597" y="2"/>
                  </a:cubicBezTo>
                  <a:cubicBezTo>
                    <a:pt x="597" y="127"/>
                    <a:pt x="597" y="127"/>
                    <a:pt x="597" y="127"/>
                  </a:cubicBezTo>
                  <a:cubicBezTo>
                    <a:pt x="670" y="127"/>
                    <a:pt x="670" y="127"/>
                    <a:pt x="670" y="127"/>
                  </a:cubicBezTo>
                  <a:cubicBezTo>
                    <a:pt x="670" y="114"/>
                    <a:pt x="670" y="114"/>
                    <a:pt x="670" y="114"/>
                  </a:cubicBezTo>
                  <a:cubicBezTo>
                    <a:pt x="612" y="114"/>
                    <a:pt x="612" y="114"/>
                    <a:pt x="612" y="114"/>
                  </a:cubicBezTo>
                  <a:cubicBezTo>
                    <a:pt x="612" y="70"/>
                    <a:pt x="612" y="70"/>
                    <a:pt x="612" y="70"/>
                  </a:cubicBezTo>
                  <a:lnTo>
                    <a:pt x="664" y="70"/>
                  </a:lnTo>
                  <a:close/>
                  <a:moveTo>
                    <a:pt x="779" y="127"/>
                  </a:moveTo>
                  <a:cubicBezTo>
                    <a:pt x="756" y="74"/>
                    <a:pt x="756" y="74"/>
                    <a:pt x="756" y="74"/>
                  </a:cubicBezTo>
                  <a:cubicBezTo>
                    <a:pt x="770" y="69"/>
                    <a:pt x="779" y="56"/>
                    <a:pt x="779" y="39"/>
                  </a:cubicBezTo>
                  <a:cubicBezTo>
                    <a:pt x="779" y="17"/>
                    <a:pt x="761" y="2"/>
                    <a:pt x="737" y="2"/>
                  </a:cubicBezTo>
                  <a:cubicBezTo>
                    <a:pt x="699" y="2"/>
                    <a:pt x="699" y="2"/>
                    <a:pt x="699" y="2"/>
                  </a:cubicBezTo>
                  <a:cubicBezTo>
                    <a:pt x="699" y="127"/>
                    <a:pt x="699" y="127"/>
                    <a:pt x="699" y="127"/>
                  </a:cubicBezTo>
                  <a:cubicBezTo>
                    <a:pt x="713" y="127"/>
                    <a:pt x="713" y="127"/>
                    <a:pt x="713" y="127"/>
                  </a:cubicBezTo>
                  <a:cubicBezTo>
                    <a:pt x="713" y="78"/>
                    <a:pt x="713" y="78"/>
                    <a:pt x="713" y="78"/>
                  </a:cubicBezTo>
                  <a:cubicBezTo>
                    <a:pt x="736" y="78"/>
                    <a:pt x="736" y="78"/>
                    <a:pt x="736" y="78"/>
                  </a:cubicBezTo>
                  <a:cubicBezTo>
                    <a:pt x="738" y="78"/>
                    <a:pt x="740" y="78"/>
                    <a:pt x="742" y="78"/>
                  </a:cubicBezTo>
                  <a:cubicBezTo>
                    <a:pt x="763" y="127"/>
                    <a:pt x="763" y="127"/>
                    <a:pt x="763" y="127"/>
                  </a:cubicBezTo>
                  <a:lnTo>
                    <a:pt x="779" y="127"/>
                  </a:lnTo>
                  <a:close/>
                  <a:moveTo>
                    <a:pt x="736" y="15"/>
                  </a:moveTo>
                  <a:cubicBezTo>
                    <a:pt x="753" y="15"/>
                    <a:pt x="764" y="25"/>
                    <a:pt x="764" y="40"/>
                  </a:cubicBezTo>
                  <a:cubicBezTo>
                    <a:pt x="764" y="55"/>
                    <a:pt x="753" y="65"/>
                    <a:pt x="736" y="65"/>
                  </a:cubicBezTo>
                  <a:cubicBezTo>
                    <a:pt x="713" y="65"/>
                    <a:pt x="713" y="65"/>
                    <a:pt x="713" y="65"/>
                  </a:cubicBezTo>
                  <a:cubicBezTo>
                    <a:pt x="713" y="15"/>
                    <a:pt x="713" y="15"/>
                    <a:pt x="713" y="15"/>
                  </a:cubicBezTo>
                  <a:lnTo>
                    <a:pt x="736" y="15"/>
                  </a:lnTo>
                  <a:close/>
                  <a:moveTo>
                    <a:pt x="881" y="38"/>
                  </a:moveTo>
                  <a:cubicBezTo>
                    <a:pt x="881" y="35"/>
                    <a:pt x="881" y="35"/>
                    <a:pt x="881" y="35"/>
                  </a:cubicBezTo>
                  <a:cubicBezTo>
                    <a:pt x="881" y="14"/>
                    <a:pt x="865" y="0"/>
                    <a:pt x="842" y="0"/>
                  </a:cubicBezTo>
                  <a:cubicBezTo>
                    <a:pt x="819" y="0"/>
                    <a:pt x="804" y="14"/>
                    <a:pt x="804" y="32"/>
                  </a:cubicBezTo>
                  <a:cubicBezTo>
                    <a:pt x="804" y="49"/>
                    <a:pt x="816" y="58"/>
                    <a:pt x="830" y="64"/>
                  </a:cubicBezTo>
                  <a:cubicBezTo>
                    <a:pt x="847" y="71"/>
                    <a:pt x="847" y="71"/>
                    <a:pt x="847" y="71"/>
                  </a:cubicBezTo>
                  <a:cubicBezTo>
                    <a:pt x="859" y="76"/>
                    <a:pt x="869" y="81"/>
                    <a:pt x="869" y="94"/>
                  </a:cubicBezTo>
                  <a:cubicBezTo>
                    <a:pt x="869" y="107"/>
                    <a:pt x="859" y="117"/>
                    <a:pt x="842" y="117"/>
                  </a:cubicBezTo>
                  <a:cubicBezTo>
                    <a:pt x="825" y="117"/>
                    <a:pt x="816" y="107"/>
                    <a:pt x="816" y="95"/>
                  </a:cubicBezTo>
                  <a:cubicBezTo>
                    <a:pt x="816" y="91"/>
                    <a:pt x="816" y="91"/>
                    <a:pt x="816" y="91"/>
                  </a:cubicBezTo>
                  <a:cubicBezTo>
                    <a:pt x="802" y="91"/>
                    <a:pt x="802" y="91"/>
                    <a:pt x="802" y="91"/>
                  </a:cubicBezTo>
                  <a:cubicBezTo>
                    <a:pt x="802" y="94"/>
                    <a:pt x="802" y="94"/>
                    <a:pt x="802" y="94"/>
                  </a:cubicBezTo>
                  <a:cubicBezTo>
                    <a:pt x="802" y="115"/>
                    <a:pt x="818" y="129"/>
                    <a:pt x="842" y="129"/>
                  </a:cubicBezTo>
                  <a:cubicBezTo>
                    <a:pt x="866" y="129"/>
                    <a:pt x="883" y="115"/>
                    <a:pt x="883" y="93"/>
                  </a:cubicBezTo>
                  <a:cubicBezTo>
                    <a:pt x="883" y="71"/>
                    <a:pt x="867" y="64"/>
                    <a:pt x="853" y="58"/>
                  </a:cubicBezTo>
                  <a:cubicBezTo>
                    <a:pt x="832" y="50"/>
                    <a:pt x="832" y="50"/>
                    <a:pt x="832" y="50"/>
                  </a:cubicBezTo>
                  <a:cubicBezTo>
                    <a:pt x="824" y="46"/>
                    <a:pt x="818" y="40"/>
                    <a:pt x="818" y="31"/>
                  </a:cubicBezTo>
                  <a:cubicBezTo>
                    <a:pt x="818" y="20"/>
                    <a:pt x="827" y="13"/>
                    <a:pt x="842" y="13"/>
                  </a:cubicBezTo>
                  <a:cubicBezTo>
                    <a:pt x="858" y="13"/>
                    <a:pt x="867" y="22"/>
                    <a:pt x="867" y="35"/>
                  </a:cubicBezTo>
                  <a:cubicBezTo>
                    <a:pt x="867" y="38"/>
                    <a:pt x="867" y="38"/>
                    <a:pt x="867" y="38"/>
                  </a:cubicBezTo>
                  <a:lnTo>
                    <a:pt x="881" y="38"/>
                  </a:lnTo>
                  <a:close/>
                  <a:moveTo>
                    <a:pt x="1039" y="56"/>
                  </a:moveTo>
                  <a:cubicBezTo>
                    <a:pt x="990" y="56"/>
                    <a:pt x="990" y="56"/>
                    <a:pt x="990" y="56"/>
                  </a:cubicBezTo>
                  <a:cubicBezTo>
                    <a:pt x="972" y="56"/>
                    <a:pt x="965" y="47"/>
                    <a:pt x="965" y="34"/>
                  </a:cubicBezTo>
                  <a:cubicBezTo>
                    <a:pt x="965" y="22"/>
                    <a:pt x="973" y="13"/>
                    <a:pt x="987" y="13"/>
                  </a:cubicBezTo>
                  <a:cubicBezTo>
                    <a:pt x="1001" y="13"/>
                    <a:pt x="1008" y="22"/>
                    <a:pt x="1008" y="34"/>
                  </a:cubicBezTo>
                  <a:cubicBezTo>
                    <a:pt x="1008" y="37"/>
                    <a:pt x="1008" y="37"/>
                    <a:pt x="1008" y="37"/>
                  </a:cubicBezTo>
                  <a:cubicBezTo>
                    <a:pt x="1022" y="37"/>
                    <a:pt x="1022" y="37"/>
                    <a:pt x="1022" y="37"/>
                  </a:cubicBezTo>
                  <a:cubicBezTo>
                    <a:pt x="1022" y="34"/>
                    <a:pt x="1022" y="34"/>
                    <a:pt x="1022" y="34"/>
                  </a:cubicBezTo>
                  <a:cubicBezTo>
                    <a:pt x="1022" y="14"/>
                    <a:pt x="1008" y="0"/>
                    <a:pt x="987" y="0"/>
                  </a:cubicBezTo>
                  <a:cubicBezTo>
                    <a:pt x="965" y="0"/>
                    <a:pt x="951" y="14"/>
                    <a:pt x="951" y="33"/>
                  </a:cubicBezTo>
                  <a:cubicBezTo>
                    <a:pt x="951" y="46"/>
                    <a:pt x="956" y="56"/>
                    <a:pt x="968" y="62"/>
                  </a:cubicBezTo>
                  <a:cubicBezTo>
                    <a:pt x="954" y="67"/>
                    <a:pt x="946" y="78"/>
                    <a:pt x="946" y="93"/>
                  </a:cubicBezTo>
                  <a:cubicBezTo>
                    <a:pt x="946" y="115"/>
                    <a:pt x="963" y="129"/>
                    <a:pt x="987" y="129"/>
                  </a:cubicBezTo>
                  <a:cubicBezTo>
                    <a:pt x="1011" y="129"/>
                    <a:pt x="1027" y="114"/>
                    <a:pt x="1027" y="91"/>
                  </a:cubicBezTo>
                  <a:cubicBezTo>
                    <a:pt x="1027" y="68"/>
                    <a:pt x="1027" y="68"/>
                    <a:pt x="1027" y="68"/>
                  </a:cubicBezTo>
                  <a:cubicBezTo>
                    <a:pt x="1039" y="68"/>
                    <a:pt x="1039" y="68"/>
                    <a:pt x="1039" y="68"/>
                  </a:cubicBezTo>
                  <a:lnTo>
                    <a:pt x="1039" y="56"/>
                  </a:lnTo>
                  <a:close/>
                  <a:moveTo>
                    <a:pt x="1013" y="91"/>
                  </a:moveTo>
                  <a:cubicBezTo>
                    <a:pt x="1013" y="106"/>
                    <a:pt x="1004" y="117"/>
                    <a:pt x="987" y="117"/>
                  </a:cubicBezTo>
                  <a:cubicBezTo>
                    <a:pt x="970" y="117"/>
                    <a:pt x="961" y="107"/>
                    <a:pt x="961" y="92"/>
                  </a:cubicBezTo>
                  <a:cubicBezTo>
                    <a:pt x="961" y="80"/>
                    <a:pt x="969" y="68"/>
                    <a:pt x="989" y="68"/>
                  </a:cubicBezTo>
                  <a:cubicBezTo>
                    <a:pt x="1013" y="68"/>
                    <a:pt x="1013" y="68"/>
                    <a:pt x="1013" y="68"/>
                  </a:cubicBezTo>
                  <a:cubicBezTo>
                    <a:pt x="1013" y="91"/>
                    <a:pt x="1013" y="91"/>
                    <a:pt x="1013" y="91"/>
                  </a:cubicBezTo>
                  <a:moveTo>
                    <a:pt x="44" y="269"/>
                  </a:moveTo>
                  <a:cubicBezTo>
                    <a:pt x="67" y="269"/>
                    <a:pt x="67" y="269"/>
                    <a:pt x="67" y="269"/>
                  </a:cubicBezTo>
                  <a:cubicBezTo>
                    <a:pt x="67" y="283"/>
                    <a:pt x="67" y="283"/>
                    <a:pt x="67" y="283"/>
                  </a:cubicBezTo>
                  <a:cubicBezTo>
                    <a:pt x="67" y="297"/>
                    <a:pt x="58" y="307"/>
                    <a:pt x="41" y="307"/>
                  </a:cubicBezTo>
                  <a:cubicBezTo>
                    <a:pt x="24" y="307"/>
                    <a:pt x="14" y="296"/>
                    <a:pt x="14" y="281"/>
                  </a:cubicBezTo>
                  <a:cubicBezTo>
                    <a:pt x="14" y="231"/>
                    <a:pt x="14" y="231"/>
                    <a:pt x="14" y="231"/>
                  </a:cubicBezTo>
                  <a:cubicBezTo>
                    <a:pt x="14" y="216"/>
                    <a:pt x="24" y="205"/>
                    <a:pt x="41" y="205"/>
                  </a:cubicBezTo>
                  <a:cubicBezTo>
                    <a:pt x="57" y="205"/>
                    <a:pt x="67" y="214"/>
                    <a:pt x="67" y="227"/>
                  </a:cubicBezTo>
                  <a:cubicBezTo>
                    <a:pt x="67" y="230"/>
                    <a:pt x="67" y="230"/>
                    <a:pt x="67" y="230"/>
                  </a:cubicBezTo>
                  <a:cubicBezTo>
                    <a:pt x="81" y="230"/>
                    <a:pt x="81" y="230"/>
                    <a:pt x="81" y="230"/>
                  </a:cubicBezTo>
                  <a:cubicBezTo>
                    <a:pt x="81" y="228"/>
                    <a:pt x="81" y="228"/>
                    <a:pt x="81" y="228"/>
                  </a:cubicBezTo>
                  <a:cubicBezTo>
                    <a:pt x="81" y="205"/>
                    <a:pt x="64" y="192"/>
                    <a:pt x="41" y="192"/>
                  </a:cubicBezTo>
                  <a:cubicBezTo>
                    <a:pt x="16" y="192"/>
                    <a:pt x="0" y="207"/>
                    <a:pt x="0" y="232"/>
                  </a:cubicBezTo>
                  <a:cubicBezTo>
                    <a:pt x="0" y="280"/>
                    <a:pt x="0" y="280"/>
                    <a:pt x="0" y="280"/>
                  </a:cubicBezTo>
                  <a:cubicBezTo>
                    <a:pt x="0" y="305"/>
                    <a:pt x="16" y="320"/>
                    <a:pt x="41" y="320"/>
                  </a:cubicBezTo>
                  <a:cubicBezTo>
                    <a:pt x="64" y="320"/>
                    <a:pt x="81" y="306"/>
                    <a:pt x="81" y="282"/>
                  </a:cubicBezTo>
                  <a:cubicBezTo>
                    <a:pt x="81" y="257"/>
                    <a:pt x="81" y="257"/>
                    <a:pt x="81" y="257"/>
                  </a:cubicBezTo>
                  <a:cubicBezTo>
                    <a:pt x="44" y="257"/>
                    <a:pt x="44" y="257"/>
                    <a:pt x="44" y="257"/>
                  </a:cubicBezTo>
                  <a:lnTo>
                    <a:pt x="44" y="269"/>
                  </a:lnTo>
                  <a:close/>
                  <a:moveTo>
                    <a:pt x="174" y="261"/>
                  </a:moveTo>
                  <a:cubicBezTo>
                    <a:pt x="174" y="248"/>
                    <a:pt x="174" y="248"/>
                    <a:pt x="174" y="248"/>
                  </a:cubicBezTo>
                  <a:cubicBezTo>
                    <a:pt x="122" y="248"/>
                    <a:pt x="122" y="248"/>
                    <a:pt x="122" y="248"/>
                  </a:cubicBezTo>
                  <a:cubicBezTo>
                    <a:pt x="122" y="207"/>
                    <a:pt x="122" y="207"/>
                    <a:pt x="122" y="207"/>
                  </a:cubicBezTo>
                  <a:cubicBezTo>
                    <a:pt x="179" y="207"/>
                    <a:pt x="179" y="207"/>
                    <a:pt x="179" y="207"/>
                  </a:cubicBezTo>
                  <a:cubicBezTo>
                    <a:pt x="179" y="194"/>
                    <a:pt x="179" y="194"/>
                    <a:pt x="179" y="194"/>
                  </a:cubicBezTo>
                  <a:cubicBezTo>
                    <a:pt x="108" y="194"/>
                    <a:pt x="108" y="194"/>
                    <a:pt x="108" y="194"/>
                  </a:cubicBezTo>
                  <a:cubicBezTo>
                    <a:pt x="108" y="318"/>
                    <a:pt x="108" y="318"/>
                    <a:pt x="108" y="318"/>
                  </a:cubicBezTo>
                  <a:cubicBezTo>
                    <a:pt x="180" y="318"/>
                    <a:pt x="180" y="318"/>
                    <a:pt x="180" y="318"/>
                  </a:cubicBezTo>
                  <a:cubicBezTo>
                    <a:pt x="180" y="305"/>
                    <a:pt x="180" y="305"/>
                    <a:pt x="180" y="305"/>
                  </a:cubicBezTo>
                  <a:cubicBezTo>
                    <a:pt x="122" y="305"/>
                    <a:pt x="122" y="305"/>
                    <a:pt x="122" y="305"/>
                  </a:cubicBezTo>
                  <a:cubicBezTo>
                    <a:pt x="122" y="261"/>
                    <a:pt x="122" y="261"/>
                    <a:pt x="122" y="261"/>
                  </a:cubicBezTo>
                  <a:lnTo>
                    <a:pt x="174" y="261"/>
                  </a:lnTo>
                  <a:close/>
                  <a:moveTo>
                    <a:pt x="284" y="232"/>
                  </a:moveTo>
                  <a:cubicBezTo>
                    <a:pt x="284" y="207"/>
                    <a:pt x="267" y="192"/>
                    <a:pt x="243" y="192"/>
                  </a:cubicBezTo>
                  <a:cubicBezTo>
                    <a:pt x="218" y="192"/>
                    <a:pt x="202" y="207"/>
                    <a:pt x="202" y="232"/>
                  </a:cubicBezTo>
                  <a:cubicBezTo>
                    <a:pt x="202" y="280"/>
                    <a:pt x="202" y="280"/>
                    <a:pt x="202" y="280"/>
                  </a:cubicBezTo>
                  <a:cubicBezTo>
                    <a:pt x="202" y="305"/>
                    <a:pt x="218" y="320"/>
                    <a:pt x="243" y="320"/>
                  </a:cubicBezTo>
                  <a:cubicBezTo>
                    <a:pt x="267" y="320"/>
                    <a:pt x="284" y="305"/>
                    <a:pt x="284" y="280"/>
                  </a:cubicBezTo>
                  <a:lnTo>
                    <a:pt x="284" y="232"/>
                  </a:lnTo>
                  <a:close/>
                  <a:moveTo>
                    <a:pt x="216" y="231"/>
                  </a:moveTo>
                  <a:cubicBezTo>
                    <a:pt x="216" y="216"/>
                    <a:pt x="226" y="205"/>
                    <a:pt x="243" y="205"/>
                  </a:cubicBezTo>
                  <a:cubicBezTo>
                    <a:pt x="260" y="205"/>
                    <a:pt x="269" y="216"/>
                    <a:pt x="269" y="231"/>
                  </a:cubicBezTo>
                  <a:cubicBezTo>
                    <a:pt x="269" y="281"/>
                    <a:pt x="269" y="281"/>
                    <a:pt x="269" y="281"/>
                  </a:cubicBezTo>
                  <a:cubicBezTo>
                    <a:pt x="269" y="296"/>
                    <a:pt x="260" y="307"/>
                    <a:pt x="243" y="307"/>
                  </a:cubicBezTo>
                  <a:cubicBezTo>
                    <a:pt x="226" y="307"/>
                    <a:pt x="216" y="296"/>
                    <a:pt x="216" y="281"/>
                  </a:cubicBezTo>
                  <a:lnTo>
                    <a:pt x="216" y="231"/>
                  </a:lnTo>
                  <a:close/>
                  <a:moveTo>
                    <a:pt x="388" y="229"/>
                  </a:moveTo>
                  <a:cubicBezTo>
                    <a:pt x="388" y="227"/>
                    <a:pt x="388" y="227"/>
                    <a:pt x="388" y="227"/>
                  </a:cubicBezTo>
                  <a:cubicBezTo>
                    <a:pt x="388" y="205"/>
                    <a:pt x="372" y="192"/>
                    <a:pt x="349" y="192"/>
                  </a:cubicBezTo>
                  <a:cubicBezTo>
                    <a:pt x="327" y="192"/>
                    <a:pt x="311" y="205"/>
                    <a:pt x="311" y="224"/>
                  </a:cubicBezTo>
                  <a:cubicBezTo>
                    <a:pt x="311" y="240"/>
                    <a:pt x="323" y="250"/>
                    <a:pt x="337" y="255"/>
                  </a:cubicBezTo>
                  <a:cubicBezTo>
                    <a:pt x="355" y="262"/>
                    <a:pt x="355" y="262"/>
                    <a:pt x="355" y="262"/>
                  </a:cubicBezTo>
                  <a:cubicBezTo>
                    <a:pt x="366" y="267"/>
                    <a:pt x="376" y="272"/>
                    <a:pt x="376" y="286"/>
                  </a:cubicBezTo>
                  <a:cubicBezTo>
                    <a:pt x="376" y="298"/>
                    <a:pt x="366" y="308"/>
                    <a:pt x="349" y="308"/>
                  </a:cubicBezTo>
                  <a:cubicBezTo>
                    <a:pt x="333" y="308"/>
                    <a:pt x="323" y="299"/>
                    <a:pt x="323" y="286"/>
                  </a:cubicBezTo>
                  <a:cubicBezTo>
                    <a:pt x="323" y="282"/>
                    <a:pt x="323" y="282"/>
                    <a:pt x="323" y="282"/>
                  </a:cubicBezTo>
                  <a:cubicBezTo>
                    <a:pt x="309" y="282"/>
                    <a:pt x="309" y="282"/>
                    <a:pt x="309" y="282"/>
                  </a:cubicBezTo>
                  <a:cubicBezTo>
                    <a:pt x="309" y="285"/>
                    <a:pt x="309" y="285"/>
                    <a:pt x="309" y="285"/>
                  </a:cubicBezTo>
                  <a:cubicBezTo>
                    <a:pt x="309" y="307"/>
                    <a:pt x="326" y="320"/>
                    <a:pt x="350" y="320"/>
                  </a:cubicBezTo>
                  <a:cubicBezTo>
                    <a:pt x="374" y="320"/>
                    <a:pt x="390" y="306"/>
                    <a:pt x="390" y="284"/>
                  </a:cubicBezTo>
                  <a:cubicBezTo>
                    <a:pt x="390" y="262"/>
                    <a:pt x="374" y="255"/>
                    <a:pt x="360" y="249"/>
                  </a:cubicBezTo>
                  <a:cubicBezTo>
                    <a:pt x="340" y="241"/>
                    <a:pt x="340" y="241"/>
                    <a:pt x="340" y="241"/>
                  </a:cubicBezTo>
                  <a:cubicBezTo>
                    <a:pt x="331" y="238"/>
                    <a:pt x="325" y="231"/>
                    <a:pt x="325" y="223"/>
                  </a:cubicBezTo>
                  <a:cubicBezTo>
                    <a:pt x="325" y="212"/>
                    <a:pt x="334" y="204"/>
                    <a:pt x="349" y="204"/>
                  </a:cubicBezTo>
                  <a:cubicBezTo>
                    <a:pt x="365" y="204"/>
                    <a:pt x="374" y="214"/>
                    <a:pt x="374" y="226"/>
                  </a:cubicBezTo>
                  <a:cubicBezTo>
                    <a:pt x="374" y="229"/>
                    <a:pt x="374" y="229"/>
                    <a:pt x="374" y="229"/>
                  </a:cubicBezTo>
                  <a:lnTo>
                    <a:pt x="388" y="229"/>
                  </a:lnTo>
                  <a:close/>
                  <a:moveTo>
                    <a:pt x="481" y="278"/>
                  </a:moveTo>
                  <a:cubicBezTo>
                    <a:pt x="481" y="283"/>
                    <a:pt x="481" y="283"/>
                    <a:pt x="481" y="283"/>
                  </a:cubicBezTo>
                  <a:cubicBezTo>
                    <a:pt x="481" y="297"/>
                    <a:pt x="472" y="307"/>
                    <a:pt x="455" y="307"/>
                  </a:cubicBezTo>
                  <a:cubicBezTo>
                    <a:pt x="438" y="307"/>
                    <a:pt x="428" y="296"/>
                    <a:pt x="428" y="281"/>
                  </a:cubicBezTo>
                  <a:cubicBezTo>
                    <a:pt x="428" y="231"/>
                    <a:pt x="428" y="231"/>
                    <a:pt x="428" y="231"/>
                  </a:cubicBezTo>
                  <a:cubicBezTo>
                    <a:pt x="428" y="216"/>
                    <a:pt x="438" y="205"/>
                    <a:pt x="455" y="205"/>
                  </a:cubicBezTo>
                  <a:cubicBezTo>
                    <a:pt x="472" y="205"/>
                    <a:pt x="481" y="215"/>
                    <a:pt x="481" y="229"/>
                  </a:cubicBezTo>
                  <a:cubicBezTo>
                    <a:pt x="481" y="232"/>
                    <a:pt x="481" y="232"/>
                    <a:pt x="481" y="232"/>
                  </a:cubicBezTo>
                  <a:cubicBezTo>
                    <a:pt x="495" y="232"/>
                    <a:pt x="495" y="232"/>
                    <a:pt x="495" y="232"/>
                  </a:cubicBezTo>
                  <a:cubicBezTo>
                    <a:pt x="495" y="229"/>
                    <a:pt x="495" y="229"/>
                    <a:pt x="495" y="229"/>
                  </a:cubicBezTo>
                  <a:cubicBezTo>
                    <a:pt x="495" y="206"/>
                    <a:pt x="479" y="192"/>
                    <a:pt x="455" y="192"/>
                  </a:cubicBezTo>
                  <a:cubicBezTo>
                    <a:pt x="430" y="192"/>
                    <a:pt x="414" y="207"/>
                    <a:pt x="414" y="232"/>
                  </a:cubicBezTo>
                  <a:cubicBezTo>
                    <a:pt x="414" y="280"/>
                    <a:pt x="414" y="280"/>
                    <a:pt x="414" y="280"/>
                  </a:cubicBezTo>
                  <a:cubicBezTo>
                    <a:pt x="414" y="305"/>
                    <a:pt x="431" y="320"/>
                    <a:pt x="455" y="320"/>
                  </a:cubicBezTo>
                  <a:cubicBezTo>
                    <a:pt x="479" y="320"/>
                    <a:pt x="495" y="306"/>
                    <a:pt x="495" y="282"/>
                  </a:cubicBezTo>
                  <a:cubicBezTo>
                    <a:pt x="495" y="278"/>
                    <a:pt x="495" y="278"/>
                    <a:pt x="495" y="278"/>
                  </a:cubicBezTo>
                  <a:lnTo>
                    <a:pt x="481" y="278"/>
                  </a:lnTo>
                  <a:close/>
                  <a:moveTo>
                    <a:pt x="539" y="194"/>
                  </a:moveTo>
                  <a:cubicBezTo>
                    <a:pt x="525" y="194"/>
                    <a:pt x="525" y="194"/>
                    <a:pt x="525" y="194"/>
                  </a:cubicBezTo>
                  <a:cubicBezTo>
                    <a:pt x="525" y="318"/>
                    <a:pt x="525" y="318"/>
                    <a:pt x="525" y="318"/>
                  </a:cubicBezTo>
                  <a:cubicBezTo>
                    <a:pt x="539" y="318"/>
                    <a:pt x="539" y="318"/>
                    <a:pt x="539" y="318"/>
                  </a:cubicBezTo>
                  <a:lnTo>
                    <a:pt x="539" y="194"/>
                  </a:lnTo>
                  <a:close/>
                  <a:moveTo>
                    <a:pt x="641" y="261"/>
                  </a:moveTo>
                  <a:cubicBezTo>
                    <a:pt x="641" y="248"/>
                    <a:pt x="641" y="248"/>
                    <a:pt x="641" y="248"/>
                  </a:cubicBezTo>
                  <a:cubicBezTo>
                    <a:pt x="589" y="248"/>
                    <a:pt x="589" y="248"/>
                    <a:pt x="589" y="248"/>
                  </a:cubicBezTo>
                  <a:cubicBezTo>
                    <a:pt x="589" y="207"/>
                    <a:pt x="589" y="207"/>
                    <a:pt x="589" y="207"/>
                  </a:cubicBezTo>
                  <a:cubicBezTo>
                    <a:pt x="646" y="207"/>
                    <a:pt x="646" y="207"/>
                    <a:pt x="646" y="207"/>
                  </a:cubicBezTo>
                  <a:cubicBezTo>
                    <a:pt x="646" y="194"/>
                    <a:pt x="646" y="194"/>
                    <a:pt x="646" y="194"/>
                  </a:cubicBezTo>
                  <a:cubicBezTo>
                    <a:pt x="574" y="194"/>
                    <a:pt x="574" y="194"/>
                    <a:pt x="574" y="194"/>
                  </a:cubicBezTo>
                  <a:cubicBezTo>
                    <a:pt x="574" y="318"/>
                    <a:pt x="574" y="318"/>
                    <a:pt x="574" y="318"/>
                  </a:cubicBezTo>
                  <a:cubicBezTo>
                    <a:pt x="647" y="318"/>
                    <a:pt x="647" y="318"/>
                    <a:pt x="647" y="318"/>
                  </a:cubicBezTo>
                  <a:cubicBezTo>
                    <a:pt x="647" y="305"/>
                    <a:pt x="647" y="305"/>
                    <a:pt x="647" y="305"/>
                  </a:cubicBezTo>
                  <a:cubicBezTo>
                    <a:pt x="589" y="305"/>
                    <a:pt x="589" y="305"/>
                    <a:pt x="589" y="305"/>
                  </a:cubicBezTo>
                  <a:cubicBezTo>
                    <a:pt x="589" y="261"/>
                    <a:pt x="589" y="261"/>
                    <a:pt x="589" y="261"/>
                  </a:cubicBezTo>
                  <a:lnTo>
                    <a:pt x="641" y="261"/>
                  </a:lnTo>
                  <a:close/>
                  <a:moveTo>
                    <a:pt x="755" y="194"/>
                  </a:moveTo>
                  <a:cubicBezTo>
                    <a:pt x="742" y="194"/>
                    <a:pt x="742" y="194"/>
                    <a:pt x="742" y="194"/>
                  </a:cubicBezTo>
                  <a:cubicBezTo>
                    <a:pt x="742" y="289"/>
                    <a:pt x="742" y="289"/>
                    <a:pt x="742" y="289"/>
                  </a:cubicBezTo>
                  <a:cubicBezTo>
                    <a:pt x="689" y="194"/>
                    <a:pt x="689" y="194"/>
                    <a:pt x="689" y="194"/>
                  </a:cubicBezTo>
                  <a:cubicBezTo>
                    <a:pt x="676" y="194"/>
                    <a:pt x="676" y="194"/>
                    <a:pt x="676" y="194"/>
                  </a:cubicBezTo>
                  <a:cubicBezTo>
                    <a:pt x="676" y="318"/>
                    <a:pt x="676" y="318"/>
                    <a:pt x="676" y="318"/>
                  </a:cubicBezTo>
                  <a:cubicBezTo>
                    <a:pt x="689" y="318"/>
                    <a:pt x="689" y="318"/>
                    <a:pt x="689" y="318"/>
                  </a:cubicBezTo>
                  <a:cubicBezTo>
                    <a:pt x="689" y="222"/>
                    <a:pt x="689" y="222"/>
                    <a:pt x="689" y="222"/>
                  </a:cubicBezTo>
                  <a:cubicBezTo>
                    <a:pt x="743" y="318"/>
                    <a:pt x="743" y="318"/>
                    <a:pt x="743" y="318"/>
                  </a:cubicBezTo>
                  <a:cubicBezTo>
                    <a:pt x="755" y="318"/>
                    <a:pt x="755" y="318"/>
                    <a:pt x="755" y="318"/>
                  </a:cubicBezTo>
                  <a:lnTo>
                    <a:pt x="755" y="194"/>
                  </a:lnTo>
                  <a:close/>
                  <a:moveTo>
                    <a:pt x="775" y="207"/>
                  </a:moveTo>
                  <a:cubicBezTo>
                    <a:pt x="808" y="207"/>
                    <a:pt x="808" y="207"/>
                    <a:pt x="808" y="207"/>
                  </a:cubicBezTo>
                  <a:cubicBezTo>
                    <a:pt x="808" y="318"/>
                    <a:pt x="808" y="318"/>
                    <a:pt x="808" y="318"/>
                  </a:cubicBezTo>
                  <a:cubicBezTo>
                    <a:pt x="822" y="318"/>
                    <a:pt x="822" y="318"/>
                    <a:pt x="822" y="318"/>
                  </a:cubicBezTo>
                  <a:cubicBezTo>
                    <a:pt x="822" y="207"/>
                    <a:pt x="822" y="207"/>
                    <a:pt x="822" y="207"/>
                  </a:cubicBezTo>
                  <a:cubicBezTo>
                    <a:pt x="855" y="207"/>
                    <a:pt x="855" y="207"/>
                    <a:pt x="855" y="207"/>
                  </a:cubicBezTo>
                  <a:cubicBezTo>
                    <a:pt x="855" y="194"/>
                    <a:pt x="855" y="194"/>
                    <a:pt x="855" y="194"/>
                  </a:cubicBezTo>
                  <a:cubicBezTo>
                    <a:pt x="775" y="194"/>
                    <a:pt x="775" y="194"/>
                    <a:pt x="775" y="194"/>
                  </a:cubicBezTo>
                  <a:lnTo>
                    <a:pt x="775" y="207"/>
                  </a:lnTo>
                  <a:close/>
                  <a:moveTo>
                    <a:pt x="893" y="194"/>
                  </a:moveTo>
                  <a:cubicBezTo>
                    <a:pt x="878" y="194"/>
                    <a:pt x="878" y="194"/>
                    <a:pt x="878" y="194"/>
                  </a:cubicBezTo>
                  <a:cubicBezTo>
                    <a:pt x="878" y="318"/>
                    <a:pt x="878" y="318"/>
                    <a:pt x="878" y="318"/>
                  </a:cubicBezTo>
                  <a:cubicBezTo>
                    <a:pt x="893" y="318"/>
                    <a:pt x="893" y="318"/>
                    <a:pt x="893" y="318"/>
                  </a:cubicBezTo>
                  <a:lnTo>
                    <a:pt x="893" y="194"/>
                  </a:lnTo>
                  <a:close/>
                  <a:moveTo>
                    <a:pt x="1000" y="229"/>
                  </a:moveTo>
                  <a:cubicBezTo>
                    <a:pt x="1000" y="227"/>
                    <a:pt x="1000" y="227"/>
                    <a:pt x="1000" y="227"/>
                  </a:cubicBezTo>
                  <a:cubicBezTo>
                    <a:pt x="1000" y="205"/>
                    <a:pt x="985" y="192"/>
                    <a:pt x="962" y="192"/>
                  </a:cubicBezTo>
                  <a:cubicBezTo>
                    <a:pt x="939" y="192"/>
                    <a:pt x="924" y="205"/>
                    <a:pt x="924" y="224"/>
                  </a:cubicBezTo>
                  <a:cubicBezTo>
                    <a:pt x="924" y="240"/>
                    <a:pt x="935" y="250"/>
                    <a:pt x="949" y="255"/>
                  </a:cubicBezTo>
                  <a:cubicBezTo>
                    <a:pt x="967" y="262"/>
                    <a:pt x="967" y="262"/>
                    <a:pt x="967" y="262"/>
                  </a:cubicBezTo>
                  <a:cubicBezTo>
                    <a:pt x="979" y="267"/>
                    <a:pt x="988" y="272"/>
                    <a:pt x="988" y="286"/>
                  </a:cubicBezTo>
                  <a:cubicBezTo>
                    <a:pt x="988" y="298"/>
                    <a:pt x="979" y="308"/>
                    <a:pt x="962" y="308"/>
                  </a:cubicBezTo>
                  <a:cubicBezTo>
                    <a:pt x="945" y="308"/>
                    <a:pt x="935" y="299"/>
                    <a:pt x="935" y="286"/>
                  </a:cubicBezTo>
                  <a:cubicBezTo>
                    <a:pt x="935" y="282"/>
                    <a:pt x="935" y="282"/>
                    <a:pt x="935" y="282"/>
                  </a:cubicBezTo>
                  <a:cubicBezTo>
                    <a:pt x="921" y="282"/>
                    <a:pt x="921" y="282"/>
                    <a:pt x="921" y="282"/>
                  </a:cubicBezTo>
                  <a:cubicBezTo>
                    <a:pt x="921" y="285"/>
                    <a:pt x="921" y="285"/>
                    <a:pt x="921" y="285"/>
                  </a:cubicBezTo>
                  <a:cubicBezTo>
                    <a:pt x="921" y="307"/>
                    <a:pt x="938" y="320"/>
                    <a:pt x="962" y="320"/>
                  </a:cubicBezTo>
                  <a:cubicBezTo>
                    <a:pt x="986" y="320"/>
                    <a:pt x="1003" y="306"/>
                    <a:pt x="1003" y="284"/>
                  </a:cubicBezTo>
                  <a:cubicBezTo>
                    <a:pt x="1003" y="262"/>
                    <a:pt x="987" y="255"/>
                    <a:pt x="972" y="249"/>
                  </a:cubicBezTo>
                  <a:cubicBezTo>
                    <a:pt x="952" y="241"/>
                    <a:pt x="952" y="241"/>
                    <a:pt x="952" y="241"/>
                  </a:cubicBezTo>
                  <a:cubicBezTo>
                    <a:pt x="944" y="238"/>
                    <a:pt x="938" y="231"/>
                    <a:pt x="938" y="223"/>
                  </a:cubicBezTo>
                  <a:cubicBezTo>
                    <a:pt x="938" y="212"/>
                    <a:pt x="946" y="204"/>
                    <a:pt x="962" y="204"/>
                  </a:cubicBezTo>
                  <a:cubicBezTo>
                    <a:pt x="977" y="204"/>
                    <a:pt x="986" y="214"/>
                    <a:pt x="986" y="226"/>
                  </a:cubicBezTo>
                  <a:cubicBezTo>
                    <a:pt x="986" y="229"/>
                    <a:pt x="986" y="229"/>
                    <a:pt x="986" y="229"/>
                  </a:cubicBezTo>
                  <a:lnTo>
                    <a:pt x="1000" y="229"/>
                  </a:lnTo>
                  <a:close/>
                  <a:moveTo>
                    <a:pt x="1013" y="207"/>
                  </a:moveTo>
                  <a:cubicBezTo>
                    <a:pt x="1046" y="207"/>
                    <a:pt x="1046" y="207"/>
                    <a:pt x="1046" y="207"/>
                  </a:cubicBezTo>
                  <a:cubicBezTo>
                    <a:pt x="1046" y="318"/>
                    <a:pt x="1046" y="318"/>
                    <a:pt x="1046" y="318"/>
                  </a:cubicBezTo>
                  <a:cubicBezTo>
                    <a:pt x="1060" y="318"/>
                    <a:pt x="1060" y="318"/>
                    <a:pt x="1060" y="318"/>
                  </a:cubicBezTo>
                  <a:cubicBezTo>
                    <a:pt x="1060" y="207"/>
                    <a:pt x="1060" y="207"/>
                    <a:pt x="1060" y="207"/>
                  </a:cubicBezTo>
                  <a:cubicBezTo>
                    <a:pt x="1093" y="207"/>
                    <a:pt x="1093" y="207"/>
                    <a:pt x="1093" y="207"/>
                  </a:cubicBezTo>
                  <a:cubicBezTo>
                    <a:pt x="1093" y="194"/>
                    <a:pt x="1093" y="194"/>
                    <a:pt x="1093" y="194"/>
                  </a:cubicBezTo>
                  <a:cubicBezTo>
                    <a:pt x="1013" y="194"/>
                    <a:pt x="1013" y="194"/>
                    <a:pt x="1013" y="194"/>
                  </a:cubicBezTo>
                  <a:lnTo>
                    <a:pt x="1013" y="207"/>
                  </a:lnTo>
                  <a:close/>
                  <a:moveTo>
                    <a:pt x="1182" y="229"/>
                  </a:moveTo>
                  <a:cubicBezTo>
                    <a:pt x="1182" y="227"/>
                    <a:pt x="1182" y="227"/>
                    <a:pt x="1182" y="227"/>
                  </a:cubicBezTo>
                  <a:cubicBezTo>
                    <a:pt x="1182" y="205"/>
                    <a:pt x="1166" y="192"/>
                    <a:pt x="1143" y="192"/>
                  </a:cubicBezTo>
                  <a:cubicBezTo>
                    <a:pt x="1120" y="192"/>
                    <a:pt x="1105" y="205"/>
                    <a:pt x="1105" y="224"/>
                  </a:cubicBezTo>
                  <a:cubicBezTo>
                    <a:pt x="1105" y="240"/>
                    <a:pt x="1117" y="250"/>
                    <a:pt x="1131" y="255"/>
                  </a:cubicBezTo>
                  <a:cubicBezTo>
                    <a:pt x="1149" y="262"/>
                    <a:pt x="1149" y="262"/>
                    <a:pt x="1149" y="262"/>
                  </a:cubicBezTo>
                  <a:cubicBezTo>
                    <a:pt x="1160" y="267"/>
                    <a:pt x="1170" y="272"/>
                    <a:pt x="1170" y="286"/>
                  </a:cubicBezTo>
                  <a:cubicBezTo>
                    <a:pt x="1170" y="298"/>
                    <a:pt x="1160" y="308"/>
                    <a:pt x="1143" y="308"/>
                  </a:cubicBezTo>
                  <a:cubicBezTo>
                    <a:pt x="1127" y="308"/>
                    <a:pt x="1117" y="299"/>
                    <a:pt x="1117" y="286"/>
                  </a:cubicBezTo>
                  <a:cubicBezTo>
                    <a:pt x="1117" y="282"/>
                    <a:pt x="1117" y="282"/>
                    <a:pt x="1117" y="282"/>
                  </a:cubicBezTo>
                  <a:cubicBezTo>
                    <a:pt x="1103" y="282"/>
                    <a:pt x="1103" y="282"/>
                    <a:pt x="1103" y="282"/>
                  </a:cubicBezTo>
                  <a:cubicBezTo>
                    <a:pt x="1103" y="285"/>
                    <a:pt x="1103" y="285"/>
                    <a:pt x="1103" y="285"/>
                  </a:cubicBezTo>
                  <a:cubicBezTo>
                    <a:pt x="1103" y="307"/>
                    <a:pt x="1119" y="320"/>
                    <a:pt x="1143" y="320"/>
                  </a:cubicBezTo>
                  <a:cubicBezTo>
                    <a:pt x="1168" y="320"/>
                    <a:pt x="1184" y="306"/>
                    <a:pt x="1184" y="284"/>
                  </a:cubicBezTo>
                  <a:cubicBezTo>
                    <a:pt x="1184" y="262"/>
                    <a:pt x="1168" y="255"/>
                    <a:pt x="1154" y="249"/>
                  </a:cubicBezTo>
                  <a:cubicBezTo>
                    <a:pt x="1133" y="241"/>
                    <a:pt x="1133" y="241"/>
                    <a:pt x="1133" y="241"/>
                  </a:cubicBezTo>
                  <a:cubicBezTo>
                    <a:pt x="1125" y="238"/>
                    <a:pt x="1119" y="231"/>
                    <a:pt x="1119" y="223"/>
                  </a:cubicBezTo>
                  <a:cubicBezTo>
                    <a:pt x="1119" y="212"/>
                    <a:pt x="1128" y="204"/>
                    <a:pt x="1143" y="204"/>
                  </a:cubicBezTo>
                  <a:cubicBezTo>
                    <a:pt x="1159" y="204"/>
                    <a:pt x="1168" y="214"/>
                    <a:pt x="1168" y="226"/>
                  </a:cubicBezTo>
                  <a:cubicBezTo>
                    <a:pt x="1168" y="229"/>
                    <a:pt x="1168" y="229"/>
                    <a:pt x="1168" y="229"/>
                  </a:cubicBezTo>
                  <a:lnTo>
                    <a:pt x="1182" y="229"/>
                  </a:lnTo>
                  <a:close/>
                  <a:moveTo>
                    <a:pt x="3" y="461"/>
                  </a:moveTo>
                  <a:cubicBezTo>
                    <a:pt x="29" y="461"/>
                    <a:pt x="29" y="461"/>
                    <a:pt x="29" y="461"/>
                  </a:cubicBezTo>
                  <a:cubicBezTo>
                    <a:pt x="42" y="461"/>
                    <a:pt x="51" y="453"/>
                    <a:pt x="51" y="441"/>
                  </a:cubicBezTo>
                  <a:cubicBezTo>
                    <a:pt x="51" y="432"/>
                    <a:pt x="46" y="426"/>
                    <a:pt x="38" y="423"/>
                  </a:cubicBezTo>
                  <a:cubicBezTo>
                    <a:pt x="38" y="423"/>
                    <a:pt x="38" y="423"/>
                    <a:pt x="38" y="423"/>
                  </a:cubicBezTo>
                  <a:cubicBezTo>
                    <a:pt x="45" y="420"/>
                    <a:pt x="49" y="415"/>
                    <a:pt x="49" y="406"/>
                  </a:cubicBezTo>
                  <a:cubicBezTo>
                    <a:pt x="49" y="395"/>
                    <a:pt x="40" y="387"/>
                    <a:pt x="27" y="387"/>
                  </a:cubicBezTo>
                  <a:cubicBezTo>
                    <a:pt x="3" y="387"/>
                    <a:pt x="3" y="387"/>
                    <a:pt x="3" y="387"/>
                  </a:cubicBezTo>
                  <a:lnTo>
                    <a:pt x="3" y="461"/>
                  </a:lnTo>
                  <a:close/>
                  <a:moveTo>
                    <a:pt x="26" y="395"/>
                  </a:moveTo>
                  <a:cubicBezTo>
                    <a:pt x="35" y="395"/>
                    <a:pt x="40" y="399"/>
                    <a:pt x="40" y="407"/>
                  </a:cubicBezTo>
                  <a:cubicBezTo>
                    <a:pt x="40" y="415"/>
                    <a:pt x="35" y="420"/>
                    <a:pt x="26" y="420"/>
                  </a:cubicBezTo>
                  <a:cubicBezTo>
                    <a:pt x="11" y="420"/>
                    <a:pt x="11" y="420"/>
                    <a:pt x="11" y="420"/>
                  </a:cubicBezTo>
                  <a:cubicBezTo>
                    <a:pt x="11" y="395"/>
                    <a:pt x="11" y="395"/>
                    <a:pt x="11" y="395"/>
                  </a:cubicBezTo>
                  <a:lnTo>
                    <a:pt x="26" y="395"/>
                  </a:lnTo>
                  <a:close/>
                  <a:moveTo>
                    <a:pt x="28" y="427"/>
                  </a:moveTo>
                  <a:cubicBezTo>
                    <a:pt x="37" y="427"/>
                    <a:pt x="42" y="432"/>
                    <a:pt x="42" y="441"/>
                  </a:cubicBezTo>
                  <a:cubicBezTo>
                    <a:pt x="42" y="449"/>
                    <a:pt x="37" y="454"/>
                    <a:pt x="28" y="454"/>
                  </a:cubicBezTo>
                  <a:cubicBezTo>
                    <a:pt x="11" y="454"/>
                    <a:pt x="11" y="454"/>
                    <a:pt x="11" y="454"/>
                  </a:cubicBezTo>
                  <a:cubicBezTo>
                    <a:pt x="11" y="427"/>
                    <a:pt x="11" y="427"/>
                    <a:pt x="11" y="427"/>
                  </a:cubicBezTo>
                  <a:lnTo>
                    <a:pt x="28" y="427"/>
                  </a:lnTo>
                  <a:close/>
                  <a:moveTo>
                    <a:pt x="116" y="461"/>
                  </a:moveTo>
                  <a:cubicBezTo>
                    <a:pt x="103" y="430"/>
                    <a:pt x="103" y="430"/>
                    <a:pt x="103" y="430"/>
                  </a:cubicBezTo>
                  <a:cubicBezTo>
                    <a:pt x="111" y="427"/>
                    <a:pt x="116" y="419"/>
                    <a:pt x="116" y="409"/>
                  </a:cubicBezTo>
                  <a:cubicBezTo>
                    <a:pt x="116" y="396"/>
                    <a:pt x="106" y="387"/>
                    <a:pt x="92" y="387"/>
                  </a:cubicBezTo>
                  <a:cubicBezTo>
                    <a:pt x="69" y="387"/>
                    <a:pt x="69" y="387"/>
                    <a:pt x="69" y="387"/>
                  </a:cubicBezTo>
                  <a:cubicBezTo>
                    <a:pt x="69" y="461"/>
                    <a:pt x="69" y="461"/>
                    <a:pt x="69" y="461"/>
                  </a:cubicBezTo>
                  <a:cubicBezTo>
                    <a:pt x="77" y="461"/>
                    <a:pt x="77" y="461"/>
                    <a:pt x="77" y="461"/>
                  </a:cubicBezTo>
                  <a:cubicBezTo>
                    <a:pt x="77" y="432"/>
                    <a:pt x="77" y="432"/>
                    <a:pt x="77" y="432"/>
                  </a:cubicBezTo>
                  <a:cubicBezTo>
                    <a:pt x="91" y="432"/>
                    <a:pt x="91" y="432"/>
                    <a:pt x="91" y="432"/>
                  </a:cubicBezTo>
                  <a:cubicBezTo>
                    <a:pt x="92" y="432"/>
                    <a:pt x="93" y="432"/>
                    <a:pt x="94" y="432"/>
                  </a:cubicBezTo>
                  <a:cubicBezTo>
                    <a:pt x="107" y="461"/>
                    <a:pt x="107" y="461"/>
                    <a:pt x="107" y="461"/>
                  </a:cubicBezTo>
                  <a:lnTo>
                    <a:pt x="116" y="461"/>
                  </a:lnTo>
                  <a:close/>
                  <a:moveTo>
                    <a:pt x="91" y="395"/>
                  </a:moveTo>
                  <a:cubicBezTo>
                    <a:pt x="101" y="395"/>
                    <a:pt x="108" y="401"/>
                    <a:pt x="108" y="409"/>
                  </a:cubicBezTo>
                  <a:cubicBezTo>
                    <a:pt x="108" y="419"/>
                    <a:pt x="101" y="425"/>
                    <a:pt x="91" y="425"/>
                  </a:cubicBezTo>
                  <a:cubicBezTo>
                    <a:pt x="77" y="425"/>
                    <a:pt x="77" y="425"/>
                    <a:pt x="77" y="425"/>
                  </a:cubicBezTo>
                  <a:cubicBezTo>
                    <a:pt x="77" y="395"/>
                    <a:pt x="77" y="395"/>
                    <a:pt x="77" y="395"/>
                  </a:cubicBezTo>
                  <a:lnTo>
                    <a:pt x="91" y="395"/>
                  </a:lnTo>
                  <a:close/>
                  <a:moveTo>
                    <a:pt x="144" y="387"/>
                  </a:moveTo>
                  <a:cubicBezTo>
                    <a:pt x="136" y="387"/>
                    <a:pt x="136" y="387"/>
                    <a:pt x="136" y="387"/>
                  </a:cubicBezTo>
                  <a:cubicBezTo>
                    <a:pt x="136" y="461"/>
                    <a:pt x="136" y="461"/>
                    <a:pt x="136" y="461"/>
                  </a:cubicBezTo>
                  <a:cubicBezTo>
                    <a:pt x="144" y="461"/>
                    <a:pt x="144" y="461"/>
                    <a:pt x="144" y="461"/>
                  </a:cubicBezTo>
                  <a:lnTo>
                    <a:pt x="144" y="387"/>
                  </a:lnTo>
                  <a:close/>
                  <a:moveTo>
                    <a:pt x="159" y="395"/>
                  </a:moveTo>
                  <a:cubicBezTo>
                    <a:pt x="179" y="395"/>
                    <a:pt x="179" y="395"/>
                    <a:pt x="179" y="395"/>
                  </a:cubicBezTo>
                  <a:cubicBezTo>
                    <a:pt x="179" y="461"/>
                    <a:pt x="179" y="461"/>
                    <a:pt x="179" y="461"/>
                  </a:cubicBezTo>
                  <a:cubicBezTo>
                    <a:pt x="187" y="461"/>
                    <a:pt x="187" y="461"/>
                    <a:pt x="187" y="461"/>
                  </a:cubicBezTo>
                  <a:cubicBezTo>
                    <a:pt x="187" y="395"/>
                    <a:pt x="187" y="395"/>
                    <a:pt x="187" y="395"/>
                  </a:cubicBezTo>
                  <a:cubicBezTo>
                    <a:pt x="207" y="395"/>
                    <a:pt x="207" y="395"/>
                    <a:pt x="207" y="395"/>
                  </a:cubicBezTo>
                  <a:cubicBezTo>
                    <a:pt x="207" y="387"/>
                    <a:pt x="207" y="387"/>
                    <a:pt x="207" y="387"/>
                  </a:cubicBezTo>
                  <a:cubicBezTo>
                    <a:pt x="159" y="387"/>
                    <a:pt x="159" y="387"/>
                    <a:pt x="159" y="387"/>
                  </a:cubicBezTo>
                  <a:lnTo>
                    <a:pt x="159" y="395"/>
                  </a:lnTo>
                  <a:close/>
                  <a:moveTo>
                    <a:pt x="230" y="387"/>
                  </a:moveTo>
                  <a:cubicBezTo>
                    <a:pt x="221" y="387"/>
                    <a:pt x="221" y="387"/>
                    <a:pt x="221" y="387"/>
                  </a:cubicBezTo>
                  <a:cubicBezTo>
                    <a:pt x="221" y="461"/>
                    <a:pt x="221" y="461"/>
                    <a:pt x="221" y="461"/>
                  </a:cubicBezTo>
                  <a:cubicBezTo>
                    <a:pt x="230" y="461"/>
                    <a:pt x="230" y="461"/>
                    <a:pt x="230" y="461"/>
                  </a:cubicBezTo>
                  <a:lnTo>
                    <a:pt x="230" y="387"/>
                  </a:lnTo>
                  <a:close/>
                  <a:moveTo>
                    <a:pt x="295" y="408"/>
                  </a:moveTo>
                  <a:cubicBezTo>
                    <a:pt x="295" y="407"/>
                    <a:pt x="295" y="407"/>
                    <a:pt x="295" y="407"/>
                  </a:cubicBezTo>
                  <a:cubicBezTo>
                    <a:pt x="295" y="394"/>
                    <a:pt x="285" y="386"/>
                    <a:pt x="272" y="386"/>
                  </a:cubicBezTo>
                  <a:cubicBezTo>
                    <a:pt x="258" y="386"/>
                    <a:pt x="249" y="394"/>
                    <a:pt x="249" y="405"/>
                  </a:cubicBezTo>
                  <a:cubicBezTo>
                    <a:pt x="249" y="415"/>
                    <a:pt x="256" y="420"/>
                    <a:pt x="265" y="424"/>
                  </a:cubicBezTo>
                  <a:cubicBezTo>
                    <a:pt x="275" y="428"/>
                    <a:pt x="275" y="428"/>
                    <a:pt x="275" y="428"/>
                  </a:cubicBezTo>
                  <a:cubicBezTo>
                    <a:pt x="282" y="431"/>
                    <a:pt x="288" y="434"/>
                    <a:pt x="288" y="442"/>
                  </a:cubicBezTo>
                  <a:cubicBezTo>
                    <a:pt x="288" y="449"/>
                    <a:pt x="282" y="455"/>
                    <a:pt x="272" y="455"/>
                  </a:cubicBezTo>
                  <a:cubicBezTo>
                    <a:pt x="262" y="455"/>
                    <a:pt x="256" y="449"/>
                    <a:pt x="256" y="442"/>
                  </a:cubicBezTo>
                  <a:cubicBezTo>
                    <a:pt x="256" y="440"/>
                    <a:pt x="256" y="440"/>
                    <a:pt x="256" y="440"/>
                  </a:cubicBezTo>
                  <a:cubicBezTo>
                    <a:pt x="248" y="440"/>
                    <a:pt x="248" y="440"/>
                    <a:pt x="248" y="440"/>
                  </a:cubicBezTo>
                  <a:cubicBezTo>
                    <a:pt x="248" y="441"/>
                    <a:pt x="248" y="441"/>
                    <a:pt x="248" y="441"/>
                  </a:cubicBezTo>
                  <a:cubicBezTo>
                    <a:pt x="248" y="454"/>
                    <a:pt x="258" y="462"/>
                    <a:pt x="272" y="462"/>
                  </a:cubicBezTo>
                  <a:cubicBezTo>
                    <a:pt x="286" y="462"/>
                    <a:pt x="296" y="454"/>
                    <a:pt x="296" y="441"/>
                  </a:cubicBezTo>
                  <a:cubicBezTo>
                    <a:pt x="296" y="428"/>
                    <a:pt x="287" y="424"/>
                    <a:pt x="278" y="420"/>
                  </a:cubicBezTo>
                  <a:cubicBezTo>
                    <a:pt x="266" y="415"/>
                    <a:pt x="266" y="415"/>
                    <a:pt x="266" y="415"/>
                  </a:cubicBezTo>
                  <a:cubicBezTo>
                    <a:pt x="261" y="413"/>
                    <a:pt x="258" y="410"/>
                    <a:pt x="258" y="405"/>
                  </a:cubicBezTo>
                  <a:cubicBezTo>
                    <a:pt x="258" y="398"/>
                    <a:pt x="263" y="393"/>
                    <a:pt x="272" y="393"/>
                  </a:cubicBezTo>
                  <a:cubicBezTo>
                    <a:pt x="281" y="393"/>
                    <a:pt x="286" y="399"/>
                    <a:pt x="286" y="407"/>
                  </a:cubicBezTo>
                  <a:cubicBezTo>
                    <a:pt x="286" y="408"/>
                    <a:pt x="286" y="408"/>
                    <a:pt x="286" y="408"/>
                  </a:cubicBezTo>
                  <a:lnTo>
                    <a:pt x="295" y="408"/>
                  </a:lnTo>
                  <a:close/>
                  <a:moveTo>
                    <a:pt x="362" y="387"/>
                  </a:moveTo>
                  <a:cubicBezTo>
                    <a:pt x="353" y="387"/>
                    <a:pt x="353" y="387"/>
                    <a:pt x="353" y="387"/>
                  </a:cubicBezTo>
                  <a:cubicBezTo>
                    <a:pt x="353" y="420"/>
                    <a:pt x="353" y="420"/>
                    <a:pt x="353" y="420"/>
                  </a:cubicBezTo>
                  <a:cubicBezTo>
                    <a:pt x="323" y="420"/>
                    <a:pt x="323" y="420"/>
                    <a:pt x="323" y="420"/>
                  </a:cubicBezTo>
                  <a:cubicBezTo>
                    <a:pt x="323" y="387"/>
                    <a:pt x="323" y="387"/>
                    <a:pt x="323" y="387"/>
                  </a:cubicBezTo>
                  <a:cubicBezTo>
                    <a:pt x="314" y="387"/>
                    <a:pt x="314" y="387"/>
                    <a:pt x="314" y="387"/>
                  </a:cubicBezTo>
                  <a:cubicBezTo>
                    <a:pt x="314" y="461"/>
                    <a:pt x="314" y="461"/>
                    <a:pt x="314" y="461"/>
                  </a:cubicBezTo>
                  <a:cubicBezTo>
                    <a:pt x="323" y="461"/>
                    <a:pt x="323" y="461"/>
                    <a:pt x="323" y="461"/>
                  </a:cubicBezTo>
                  <a:cubicBezTo>
                    <a:pt x="323" y="427"/>
                    <a:pt x="323" y="427"/>
                    <a:pt x="323" y="427"/>
                  </a:cubicBezTo>
                  <a:cubicBezTo>
                    <a:pt x="353" y="427"/>
                    <a:pt x="353" y="427"/>
                    <a:pt x="353" y="427"/>
                  </a:cubicBezTo>
                  <a:cubicBezTo>
                    <a:pt x="353" y="461"/>
                    <a:pt x="353" y="461"/>
                    <a:pt x="353" y="461"/>
                  </a:cubicBezTo>
                  <a:cubicBezTo>
                    <a:pt x="362" y="461"/>
                    <a:pt x="362" y="461"/>
                    <a:pt x="362" y="461"/>
                  </a:cubicBezTo>
                  <a:lnTo>
                    <a:pt x="362" y="387"/>
                  </a:lnTo>
                  <a:close/>
                  <a:moveTo>
                    <a:pt x="448" y="438"/>
                  </a:moveTo>
                  <a:cubicBezTo>
                    <a:pt x="448" y="440"/>
                    <a:pt x="448" y="440"/>
                    <a:pt x="448" y="440"/>
                  </a:cubicBezTo>
                  <a:cubicBezTo>
                    <a:pt x="448" y="448"/>
                    <a:pt x="443" y="454"/>
                    <a:pt x="433" y="454"/>
                  </a:cubicBezTo>
                  <a:cubicBezTo>
                    <a:pt x="423" y="454"/>
                    <a:pt x="417" y="448"/>
                    <a:pt x="417" y="439"/>
                  </a:cubicBezTo>
                  <a:cubicBezTo>
                    <a:pt x="417" y="410"/>
                    <a:pt x="417" y="410"/>
                    <a:pt x="417" y="410"/>
                  </a:cubicBezTo>
                  <a:cubicBezTo>
                    <a:pt x="417" y="401"/>
                    <a:pt x="423" y="394"/>
                    <a:pt x="433" y="394"/>
                  </a:cubicBezTo>
                  <a:cubicBezTo>
                    <a:pt x="443" y="394"/>
                    <a:pt x="448" y="400"/>
                    <a:pt x="448" y="408"/>
                  </a:cubicBezTo>
                  <a:cubicBezTo>
                    <a:pt x="448" y="410"/>
                    <a:pt x="448" y="410"/>
                    <a:pt x="448" y="410"/>
                  </a:cubicBezTo>
                  <a:cubicBezTo>
                    <a:pt x="457" y="410"/>
                    <a:pt x="457" y="410"/>
                    <a:pt x="457" y="410"/>
                  </a:cubicBezTo>
                  <a:cubicBezTo>
                    <a:pt x="457" y="409"/>
                    <a:pt x="457" y="409"/>
                    <a:pt x="457" y="409"/>
                  </a:cubicBezTo>
                  <a:cubicBezTo>
                    <a:pt x="457" y="395"/>
                    <a:pt x="447" y="386"/>
                    <a:pt x="433" y="386"/>
                  </a:cubicBezTo>
                  <a:cubicBezTo>
                    <a:pt x="418" y="386"/>
                    <a:pt x="409" y="395"/>
                    <a:pt x="409" y="410"/>
                  </a:cubicBezTo>
                  <a:cubicBezTo>
                    <a:pt x="409" y="439"/>
                    <a:pt x="409" y="439"/>
                    <a:pt x="409" y="439"/>
                  </a:cubicBezTo>
                  <a:cubicBezTo>
                    <a:pt x="409" y="453"/>
                    <a:pt x="419" y="462"/>
                    <a:pt x="433" y="462"/>
                  </a:cubicBezTo>
                  <a:cubicBezTo>
                    <a:pt x="447" y="462"/>
                    <a:pt x="457" y="454"/>
                    <a:pt x="457" y="440"/>
                  </a:cubicBezTo>
                  <a:cubicBezTo>
                    <a:pt x="457" y="438"/>
                    <a:pt x="457" y="438"/>
                    <a:pt x="457" y="438"/>
                  </a:cubicBezTo>
                  <a:lnTo>
                    <a:pt x="448" y="438"/>
                  </a:lnTo>
                  <a:close/>
                  <a:moveTo>
                    <a:pt x="519" y="410"/>
                  </a:moveTo>
                  <a:cubicBezTo>
                    <a:pt x="519" y="395"/>
                    <a:pt x="510" y="386"/>
                    <a:pt x="495" y="386"/>
                  </a:cubicBezTo>
                  <a:cubicBezTo>
                    <a:pt x="480" y="386"/>
                    <a:pt x="471" y="395"/>
                    <a:pt x="471" y="410"/>
                  </a:cubicBezTo>
                  <a:cubicBezTo>
                    <a:pt x="471" y="439"/>
                    <a:pt x="471" y="439"/>
                    <a:pt x="471" y="439"/>
                  </a:cubicBezTo>
                  <a:cubicBezTo>
                    <a:pt x="471" y="453"/>
                    <a:pt x="481" y="462"/>
                    <a:pt x="495" y="462"/>
                  </a:cubicBezTo>
                  <a:cubicBezTo>
                    <a:pt x="510" y="462"/>
                    <a:pt x="519" y="453"/>
                    <a:pt x="519" y="439"/>
                  </a:cubicBezTo>
                  <a:lnTo>
                    <a:pt x="519" y="410"/>
                  </a:lnTo>
                  <a:close/>
                  <a:moveTo>
                    <a:pt x="480" y="410"/>
                  </a:moveTo>
                  <a:cubicBezTo>
                    <a:pt x="480" y="401"/>
                    <a:pt x="485" y="394"/>
                    <a:pt x="495" y="394"/>
                  </a:cubicBezTo>
                  <a:cubicBezTo>
                    <a:pt x="505" y="394"/>
                    <a:pt x="511" y="401"/>
                    <a:pt x="511" y="410"/>
                  </a:cubicBezTo>
                  <a:cubicBezTo>
                    <a:pt x="511" y="439"/>
                    <a:pt x="511" y="439"/>
                    <a:pt x="511" y="439"/>
                  </a:cubicBezTo>
                  <a:cubicBezTo>
                    <a:pt x="511" y="448"/>
                    <a:pt x="505" y="454"/>
                    <a:pt x="495" y="454"/>
                  </a:cubicBezTo>
                  <a:cubicBezTo>
                    <a:pt x="485" y="454"/>
                    <a:pt x="480" y="448"/>
                    <a:pt x="480" y="439"/>
                  </a:cubicBezTo>
                  <a:lnTo>
                    <a:pt x="480" y="410"/>
                  </a:lnTo>
                  <a:close/>
                  <a:moveTo>
                    <a:pt x="546" y="387"/>
                  </a:moveTo>
                  <a:cubicBezTo>
                    <a:pt x="537" y="387"/>
                    <a:pt x="537" y="387"/>
                    <a:pt x="537" y="387"/>
                  </a:cubicBezTo>
                  <a:cubicBezTo>
                    <a:pt x="537" y="461"/>
                    <a:pt x="537" y="461"/>
                    <a:pt x="537" y="461"/>
                  </a:cubicBezTo>
                  <a:cubicBezTo>
                    <a:pt x="578" y="461"/>
                    <a:pt x="578" y="461"/>
                    <a:pt x="578" y="461"/>
                  </a:cubicBezTo>
                  <a:cubicBezTo>
                    <a:pt x="578" y="453"/>
                    <a:pt x="578" y="453"/>
                    <a:pt x="578" y="453"/>
                  </a:cubicBezTo>
                  <a:cubicBezTo>
                    <a:pt x="546" y="453"/>
                    <a:pt x="546" y="453"/>
                    <a:pt x="546" y="453"/>
                  </a:cubicBezTo>
                  <a:lnTo>
                    <a:pt x="546" y="387"/>
                  </a:lnTo>
                  <a:close/>
                  <a:moveTo>
                    <a:pt x="627" y="387"/>
                  </a:moveTo>
                  <a:cubicBezTo>
                    <a:pt x="627" y="439"/>
                    <a:pt x="627" y="439"/>
                    <a:pt x="627" y="439"/>
                  </a:cubicBezTo>
                  <a:cubicBezTo>
                    <a:pt x="627" y="448"/>
                    <a:pt x="621" y="454"/>
                    <a:pt x="612" y="454"/>
                  </a:cubicBezTo>
                  <a:cubicBezTo>
                    <a:pt x="602" y="454"/>
                    <a:pt x="596" y="448"/>
                    <a:pt x="596" y="439"/>
                  </a:cubicBezTo>
                  <a:cubicBezTo>
                    <a:pt x="596" y="387"/>
                    <a:pt x="596" y="387"/>
                    <a:pt x="596" y="387"/>
                  </a:cubicBezTo>
                  <a:cubicBezTo>
                    <a:pt x="588" y="387"/>
                    <a:pt x="588" y="387"/>
                    <a:pt x="588" y="387"/>
                  </a:cubicBezTo>
                  <a:cubicBezTo>
                    <a:pt x="588" y="439"/>
                    <a:pt x="588" y="439"/>
                    <a:pt x="588" y="439"/>
                  </a:cubicBezTo>
                  <a:cubicBezTo>
                    <a:pt x="588" y="453"/>
                    <a:pt x="598" y="462"/>
                    <a:pt x="612" y="462"/>
                  </a:cubicBezTo>
                  <a:cubicBezTo>
                    <a:pt x="626" y="462"/>
                    <a:pt x="635" y="453"/>
                    <a:pt x="635" y="439"/>
                  </a:cubicBezTo>
                  <a:cubicBezTo>
                    <a:pt x="635" y="387"/>
                    <a:pt x="635" y="387"/>
                    <a:pt x="635" y="387"/>
                  </a:cubicBezTo>
                  <a:lnTo>
                    <a:pt x="627" y="387"/>
                  </a:lnTo>
                  <a:close/>
                  <a:moveTo>
                    <a:pt x="680" y="437"/>
                  </a:moveTo>
                  <a:cubicBezTo>
                    <a:pt x="685" y="437"/>
                    <a:pt x="685" y="437"/>
                    <a:pt x="685" y="437"/>
                  </a:cubicBezTo>
                  <a:cubicBezTo>
                    <a:pt x="701" y="405"/>
                    <a:pt x="701" y="405"/>
                    <a:pt x="701" y="405"/>
                  </a:cubicBezTo>
                  <a:cubicBezTo>
                    <a:pt x="701" y="461"/>
                    <a:pt x="701" y="461"/>
                    <a:pt x="701" y="461"/>
                  </a:cubicBezTo>
                  <a:cubicBezTo>
                    <a:pt x="709" y="461"/>
                    <a:pt x="709" y="461"/>
                    <a:pt x="709" y="461"/>
                  </a:cubicBezTo>
                  <a:cubicBezTo>
                    <a:pt x="709" y="387"/>
                    <a:pt x="709" y="387"/>
                    <a:pt x="709" y="387"/>
                  </a:cubicBezTo>
                  <a:cubicBezTo>
                    <a:pt x="702" y="387"/>
                    <a:pt x="702" y="387"/>
                    <a:pt x="702" y="387"/>
                  </a:cubicBezTo>
                  <a:cubicBezTo>
                    <a:pt x="682" y="426"/>
                    <a:pt x="682" y="426"/>
                    <a:pt x="682" y="426"/>
                  </a:cubicBezTo>
                  <a:cubicBezTo>
                    <a:pt x="663" y="387"/>
                    <a:pt x="663" y="387"/>
                    <a:pt x="663" y="387"/>
                  </a:cubicBezTo>
                  <a:cubicBezTo>
                    <a:pt x="656" y="387"/>
                    <a:pt x="656" y="387"/>
                    <a:pt x="656" y="387"/>
                  </a:cubicBezTo>
                  <a:cubicBezTo>
                    <a:pt x="656" y="461"/>
                    <a:pt x="656" y="461"/>
                    <a:pt x="656" y="461"/>
                  </a:cubicBezTo>
                  <a:cubicBezTo>
                    <a:pt x="664" y="461"/>
                    <a:pt x="664" y="461"/>
                    <a:pt x="664" y="461"/>
                  </a:cubicBezTo>
                  <a:cubicBezTo>
                    <a:pt x="664" y="405"/>
                    <a:pt x="664" y="405"/>
                    <a:pt x="664" y="405"/>
                  </a:cubicBezTo>
                  <a:lnTo>
                    <a:pt x="680" y="437"/>
                  </a:lnTo>
                  <a:close/>
                  <a:moveTo>
                    <a:pt x="730" y="461"/>
                  </a:moveTo>
                  <a:cubicBezTo>
                    <a:pt x="756" y="461"/>
                    <a:pt x="756" y="461"/>
                    <a:pt x="756" y="461"/>
                  </a:cubicBezTo>
                  <a:cubicBezTo>
                    <a:pt x="769" y="461"/>
                    <a:pt x="778" y="453"/>
                    <a:pt x="778" y="441"/>
                  </a:cubicBezTo>
                  <a:cubicBezTo>
                    <a:pt x="778" y="432"/>
                    <a:pt x="773" y="426"/>
                    <a:pt x="765" y="423"/>
                  </a:cubicBezTo>
                  <a:cubicBezTo>
                    <a:pt x="765" y="423"/>
                    <a:pt x="765" y="423"/>
                    <a:pt x="765" y="423"/>
                  </a:cubicBezTo>
                  <a:cubicBezTo>
                    <a:pt x="772" y="420"/>
                    <a:pt x="776" y="415"/>
                    <a:pt x="776" y="406"/>
                  </a:cubicBezTo>
                  <a:cubicBezTo>
                    <a:pt x="776" y="395"/>
                    <a:pt x="767" y="387"/>
                    <a:pt x="754" y="387"/>
                  </a:cubicBezTo>
                  <a:cubicBezTo>
                    <a:pt x="730" y="387"/>
                    <a:pt x="730" y="387"/>
                    <a:pt x="730" y="387"/>
                  </a:cubicBezTo>
                  <a:lnTo>
                    <a:pt x="730" y="461"/>
                  </a:lnTo>
                  <a:close/>
                  <a:moveTo>
                    <a:pt x="753" y="395"/>
                  </a:moveTo>
                  <a:cubicBezTo>
                    <a:pt x="762" y="395"/>
                    <a:pt x="767" y="399"/>
                    <a:pt x="767" y="407"/>
                  </a:cubicBezTo>
                  <a:cubicBezTo>
                    <a:pt x="767" y="415"/>
                    <a:pt x="762" y="420"/>
                    <a:pt x="753" y="420"/>
                  </a:cubicBezTo>
                  <a:cubicBezTo>
                    <a:pt x="739" y="420"/>
                    <a:pt x="739" y="420"/>
                    <a:pt x="739" y="420"/>
                  </a:cubicBezTo>
                  <a:cubicBezTo>
                    <a:pt x="739" y="395"/>
                    <a:pt x="739" y="395"/>
                    <a:pt x="739" y="395"/>
                  </a:cubicBezTo>
                  <a:lnTo>
                    <a:pt x="753" y="395"/>
                  </a:lnTo>
                  <a:close/>
                  <a:moveTo>
                    <a:pt x="755" y="427"/>
                  </a:moveTo>
                  <a:cubicBezTo>
                    <a:pt x="764" y="427"/>
                    <a:pt x="769" y="432"/>
                    <a:pt x="769" y="441"/>
                  </a:cubicBezTo>
                  <a:cubicBezTo>
                    <a:pt x="769" y="449"/>
                    <a:pt x="764" y="454"/>
                    <a:pt x="755" y="454"/>
                  </a:cubicBezTo>
                  <a:cubicBezTo>
                    <a:pt x="739" y="454"/>
                    <a:pt x="739" y="454"/>
                    <a:pt x="739" y="454"/>
                  </a:cubicBezTo>
                  <a:cubicBezTo>
                    <a:pt x="739" y="427"/>
                    <a:pt x="739" y="427"/>
                    <a:pt x="739" y="427"/>
                  </a:cubicBezTo>
                  <a:lnTo>
                    <a:pt x="755" y="427"/>
                  </a:lnTo>
                  <a:close/>
                  <a:moveTo>
                    <a:pt x="805" y="387"/>
                  </a:moveTo>
                  <a:cubicBezTo>
                    <a:pt x="796" y="387"/>
                    <a:pt x="796" y="387"/>
                    <a:pt x="796" y="387"/>
                  </a:cubicBezTo>
                  <a:cubicBezTo>
                    <a:pt x="796" y="461"/>
                    <a:pt x="796" y="461"/>
                    <a:pt x="796" y="461"/>
                  </a:cubicBezTo>
                  <a:cubicBezTo>
                    <a:pt x="805" y="461"/>
                    <a:pt x="805" y="461"/>
                    <a:pt x="805" y="461"/>
                  </a:cubicBezTo>
                  <a:lnTo>
                    <a:pt x="805" y="387"/>
                  </a:lnTo>
                  <a:close/>
                  <a:moveTo>
                    <a:pt x="828" y="461"/>
                  </a:moveTo>
                  <a:cubicBezTo>
                    <a:pt x="834" y="444"/>
                    <a:pt x="834" y="444"/>
                    <a:pt x="834" y="444"/>
                  </a:cubicBezTo>
                  <a:cubicBezTo>
                    <a:pt x="862" y="444"/>
                    <a:pt x="862" y="444"/>
                    <a:pt x="862" y="444"/>
                  </a:cubicBezTo>
                  <a:cubicBezTo>
                    <a:pt x="867" y="461"/>
                    <a:pt x="867" y="461"/>
                    <a:pt x="867" y="461"/>
                  </a:cubicBezTo>
                  <a:cubicBezTo>
                    <a:pt x="876" y="461"/>
                    <a:pt x="876" y="461"/>
                    <a:pt x="876" y="461"/>
                  </a:cubicBezTo>
                  <a:cubicBezTo>
                    <a:pt x="852" y="387"/>
                    <a:pt x="852" y="387"/>
                    <a:pt x="852" y="387"/>
                  </a:cubicBezTo>
                  <a:cubicBezTo>
                    <a:pt x="844" y="387"/>
                    <a:pt x="844" y="387"/>
                    <a:pt x="844" y="387"/>
                  </a:cubicBezTo>
                  <a:cubicBezTo>
                    <a:pt x="820" y="461"/>
                    <a:pt x="820" y="461"/>
                    <a:pt x="820" y="461"/>
                  </a:cubicBezTo>
                  <a:lnTo>
                    <a:pt x="828" y="461"/>
                  </a:lnTo>
                  <a:close/>
                  <a:moveTo>
                    <a:pt x="848" y="399"/>
                  </a:moveTo>
                  <a:cubicBezTo>
                    <a:pt x="860" y="437"/>
                    <a:pt x="860" y="437"/>
                    <a:pt x="860" y="437"/>
                  </a:cubicBezTo>
                  <a:cubicBezTo>
                    <a:pt x="836" y="437"/>
                    <a:pt x="836" y="437"/>
                    <a:pt x="836" y="437"/>
                  </a:cubicBezTo>
                  <a:lnTo>
                    <a:pt x="848" y="399"/>
                  </a:lnTo>
                  <a:close/>
                </a:path>
              </a:pathLst>
            </a:custGeom>
            <a:solidFill>
              <a:srgbClr val="00BCE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8" name="Freeform 8">
              <a:extLst>
                <a:ext uri="{FF2B5EF4-FFF2-40B4-BE49-F238E27FC236}">
                  <a16:creationId xmlns:a16="http://schemas.microsoft.com/office/drawing/2014/main" id="{DEDF07A7-95FB-58DB-BE27-311EFA6D8AD2}"/>
                </a:ext>
              </a:extLst>
            </p:cNvPr>
            <p:cNvSpPr>
              <a:spLocks noEditPoints="1"/>
            </p:cNvSpPr>
            <p:nvPr userDrawn="1"/>
          </p:nvSpPr>
          <p:spPr bwMode="auto">
            <a:xfrm>
              <a:off x="819150" y="3517900"/>
              <a:ext cx="434975" cy="493713"/>
            </a:xfrm>
            <a:custGeom>
              <a:avLst/>
              <a:gdLst>
                <a:gd name="T0" fmla="*/ 2147483646 w 274"/>
                <a:gd name="T1" fmla="*/ 2147483646 h 311"/>
                <a:gd name="T2" fmla="*/ 2147483646 w 274"/>
                <a:gd name="T3" fmla="*/ 0 h 311"/>
                <a:gd name="T4" fmla="*/ 0 w 274"/>
                <a:gd name="T5" fmla="*/ 2147483646 h 311"/>
                <a:gd name="T6" fmla="*/ 2147483646 w 274"/>
                <a:gd name="T7" fmla="*/ 2147483646 h 311"/>
                <a:gd name="T8" fmla="*/ 2147483646 w 274"/>
                <a:gd name="T9" fmla="*/ 2147483646 h 311"/>
                <a:gd name="T10" fmla="*/ 2147483646 w 274"/>
                <a:gd name="T11" fmla="*/ 2147483646 h 311"/>
                <a:gd name="T12" fmla="*/ 2147483646 w 274"/>
                <a:gd name="T13" fmla="*/ 2147483646 h 311"/>
                <a:gd name="T14" fmla="*/ 2147483646 w 274"/>
                <a:gd name="T15" fmla="*/ 2147483646 h 311"/>
                <a:gd name="T16" fmla="*/ 2147483646 w 274"/>
                <a:gd name="T17" fmla="*/ 2147483646 h 311"/>
                <a:gd name="T18" fmla="*/ 2147483646 w 274"/>
                <a:gd name="T19" fmla="*/ 2147483646 h 311"/>
                <a:gd name="T20" fmla="*/ 2147483646 w 274"/>
                <a:gd name="T21" fmla="*/ 2147483646 h 311"/>
                <a:gd name="T22" fmla="*/ 2147483646 w 274"/>
                <a:gd name="T23" fmla="*/ 2147483646 h 311"/>
                <a:gd name="T24" fmla="*/ 2147483646 w 274"/>
                <a:gd name="T25" fmla="*/ 2147483646 h 311"/>
                <a:gd name="T26" fmla="*/ 2147483646 w 274"/>
                <a:gd name="T27" fmla="*/ 2147483646 h 311"/>
                <a:gd name="T28" fmla="*/ 2147483646 w 274"/>
                <a:gd name="T29" fmla="*/ 2147483646 h 311"/>
                <a:gd name="T30" fmla="*/ 2147483646 w 274"/>
                <a:gd name="T31" fmla="*/ 2147483646 h 311"/>
                <a:gd name="T32" fmla="*/ 2147483646 w 274"/>
                <a:gd name="T33" fmla="*/ 2147483646 h 311"/>
                <a:gd name="T34" fmla="*/ 2147483646 w 274"/>
                <a:gd name="T35" fmla="*/ 2147483646 h 311"/>
                <a:gd name="T36" fmla="*/ 2147483646 w 274"/>
                <a:gd name="T37" fmla="*/ 2147483646 h 311"/>
                <a:gd name="T38" fmla="*/ 2147483646 w 274"/>
                <a:gd name="T39" fmla="*/ 2147483646 h 311"/>
                <a:gd name="T40" fmla="*/ 2147483646 w 274"/>
                <a:gd name="T41" fmla="*/ 2147483646 h 311"/>
                <a:gd name="T42" fmla="*/ 2147483646 w 274"/>
                <a:gd name="T43" fmla="*/ 2147483646 h 311"/>
                <a:gd name="T44" fmla="*/ 2147483646 w 274"/>
                <a:gd name="T45" fmla="*/ 2147483646 h 311"/>
                <a:gd name="T46" fmla="*/ 2147483646 w 274"/>
                <a:gd name="T47" fmla="*/ 2147483646 h 311"/>
                <a:gd name="T48" fmla="*/ 2147483646 w 274"/>
                <a:gd name="T49" fmla="*/ 2147483646 h 311"/>
                <a:gd name="T50" fmla="*/ 2147483646 w 274"/>
                <a:gd name="T51" fmla="*/ 2147483646 h 311"/>
                <a:gd name="T52" fmla="*/ 2147483646 w 274"/>
                <a:gd name="T53" fmla="*/ 2147483646 h 311"/>
                <a:gd name="T54" fmla="*/ 2147483646 w 274"/>
                <a:gd name="T55" fmla="*/ 2147483646 h 311"/>
                <a:gd name="T56" fmla="*/ 2147483646 w 274"/>
                <a:gd name="T57" fmla="*/ 2147483646 h 311"/>
                <a:gd name="T58" fmla="*/ 2147483646 w 274"/>
                <a:gd name="T59" fmla="*/ 2147483646 h 311"/>
                <a:gd name="T60" fmla="*/ 2147483646 w 274"/>
                <a:gd name="T61" fmla="*/ 2147483646 h 311"/>
                <a:gd name="T62" fmla="*/ 2147483646 w 274"/>
                <a:gd name="T63" fmla="*/ 2147483646 h 311"/>
                <a:gd name="T64" fmla="*/ 2147483646 w 274"/>
                <a:gd name="T65" fmla="*/ 2147483646 h 311"/>
                <a:gd name="T66" fmla="*/ 2147483646 w 274"/>
                <a:gd name="T67" fmla="*/ 2147483646 h 311"/>
                <a:gd name="T68" fmla="*/ 2147483646 w 274"/>
                <a:gd name="T69" fmla="*/ 2147483646 h 311"/>
                <a:gd name="T70" fmla="*/ 2147483646 w 274"/>
                <a:gd name="T71" fmla="*/ 2147483646 h 311"/>
                <a:gd name="T72" fmla="*/ 2147483646 w 274"/>
                <a:gd name="T73" fmla="*/ 2147483646 h 311"/>
                <a:gd name="T74" fmla="*/ 2147483646 w 274"/>
                <a:gd name="T75" fmla="*/ 2147483646 h 311"/>
                <a:gd name="T76" fmla="*/ 2147483646 w 274"/>
                <a:gd name="T77" fmla="*/ 2147483646 h 311"/>
                <a:gd name="T78" fmla="*/ 2147483646 w 274"/>
                <a:gd name="T79" fmla="*/ 2147483646 h 311"/>
                <a:gd name="T80" fmla="*/ 2147483646 w 274"/>
                <a:gd name="T81" fmla="*/ 2147483646 h 311"/>
                <a:gd name="T82" fmla="*/ 2147483646 w 274"/>
                <a:gd name="T83" fmla="*/ 2147483646 h 311"/>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274" h="311">
                  <a:moveTo>
                    <a:pt x="274" y="155"/>
                  </a:moveTo>
                  <a:lnTo>
                    <a:pt x="137" y="0"/>
                  </a:lnTo>
                  <a:lnTo>
                    <a:pt x="0" y="155"/>
                  </a:lnTo>
                  <a:lnTo>
                    <a:pt x="137" y="311"/>
                  </a:lnTo>
                  <a:lnTo>
                    <a:pt x="274" y="155"/>
                  </a:lnTo>
                  <a:close/>
                  <a:moveTo>
                    <a:pt x="111" y="258"/>
                  </a:moveTo>
                  <a:lnTo>
                    <a:pt x="164" y="258"/>
                  </a:lnTo>
                  <a:lnTo>
                    <a:pt x="137" y="288"/>
                  </a:lnTo>
                  <a:lnTo>
                    <a:pt x="111" y="258"/>
                  </a:lnTo>
                  <a:close/>
                  <a:moveTo>
                    <a:pt x="183" y="147"/>
                  </a:moveTo>
                  <a:lnTo>
                    <a:pt x="137" y="95"/>
                  </a:lnTo>
                  <a:lnTo>
                    <a:pt x="91" y="147"/>
                  </a:lnTo>
                  <a:lnTo>
                    <a:pt x="69" y="147"/>
                  </a:lnTo>
                  <a:lnTo>
                    <a:pt x="137" y="70"/>
                  </a:lnTo>
                  <a:lnTo>
                    <a:pt x="205" y="147"/>
                  </a:lnTo>
                  <a:lnTo>
                    <a:pt x="183" y="147"/>
                  </a:lnTo>
                  <a:close/>
                  <a:moveTo>
                    <a:pt x="164" y="147"/>
                  </a:moveTo>
                  <a:lnTo>
                    <a:pt x="111" y="147"/>
                  </a:lnTo>
                  <a:lnTo>
                    <a:pt x="137" y="117"/>
                  </a:lnTo>
                  <a:lnTo>
                    <a:pt x="164" y="147"/>
                  </a:lnTo>
                  <a:close/>
                  <a:moveTo>
                    <a:pt x="247" y="162"/>
                  </a:moveTo>
                  <a:lnTo>
                    <a:pt x="232" y="179"/>
                  </a:lnTo>
                  <a:lnTo>
                    <a:pt x="42" y="179"/>
                  </a:lnTo>
                  <a:lnTo>
                    <a:pt x="27" y="162"/>
                  </a:lnTo>
                  <a:lnTo>
                    <a:pt x="247" y="162"/>
                  </a:lnTo>
                  <a:close/>
                  <a:moveTo>
                    <a:pt x="219" y="194"/>
                  </a:moveTo>
                  <a:lnTo>
                    <a:pt x="204" y="211"/>
                  </a:lnTo>
                  <a:lnTo>
                    <a:pt x="70" y="211"/>
                  </a:lnTo>
                  <a:lnTo>
                    <a:pt x="55" y="194"/>
                  </a:lnTo>
                  <a:lnTo>
                    <a:pt x="219" y="194"/>
                  </a:lnTo>
                  <a:close/>
                  <a:moveTo>
                    <a:pt x="191" y="226"/>
                  </a:moveTo>
                  <a:lnTo>
                    <a:pt x="177" y="243"/>
                  </a:lnTo>
                  <a:lnTo>
                    <a:pt x="97" y="243"/>
                  </a:lnTo>
                  <a:lnTo>
                    <a:pt x="83" y="226"/>
                  </a:lnTo>
                  <a:lnTo>
                    <a:pt x="191" y="226"/>
                  </a:lnTo>
                  <a:close/>
                  <a:moveTo>
                    <a:pt x="247" y="147"/>
                  </a:moveTo>
                  <a:lnTo>
                    <a:pt x="225" y="147"/>
                  </a:lnTo>
                  <a:lnTo>
                    <a:pt x="137" y="47"/>
                  </a:lnTo>
                  <a:lnTo>
                    <a:pt x="49" y="147"/>
                  </a:lnTo>
                  <a:lnTo>
                    <a:pt x="27" y="147"/>
                  </a:lnTo>
                  <a:lnTo>
                    <a:pt x="137" y="22"/>
                  </a:lnTo>
                  <a:lnTo>
                    <a:pt x="247" y="14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grpSp>
      <p:sp>
        <p:nvSpPr>
          <p:cNvPr id="2" name="Title 1"/>
          <p:cNvSpPr>
            <a:spLocks noGrp="1"/>
          </p:cNvSpPr>
          <p:nvPr>
            <p:ph type="title"/>
          </p:nvPr>
        </p:nvSpPr>
        <p:spPr>
          <a:xfrm>
            <a:off x="1279038" y="1727945"/>
            <a:ext cx="6585924" cy="1122829"/>
          </a:xfrm>
        </p:spPr>
        <p:txBody>
          <a:bodyPr anchor="b"/>
          <a:lstStyle>
            <a:lvl1pPr marL="0" algn="ctr" defTabSz="457200" rtl="0" eaLnBrk="1" latinLnBrk="0" hangingPunct="1">
              <a:lnSpc>
                <a:spcPct val="95000"/>
              </a:lnSpc>
              <a:spcBef>
                <a:spcPct val="0"/>
              </a:spcBef>
              <a:spcAft>
                <a:spcPts val="400"/>
              </a:spcAft>
              <a:buNone/>
              <a:defRPr lang="en-US" sz="3600" b="0" kern="1200" dirty="0">
                <a:solidFill>
                  <a:schemeClr val="bg1"/>
                </a:solidFill>
                <a:latin typeface="Arial" panose="020B0604020202020204" pitchFamily="34" charset="0"/>
                <a:ea typeface="+mj-ea"/>
                <a:cs typeface="Arial" panose="020B0604020202020204" pitchFamily="34" charset="0"/>
              </a:defRPr>
            </a:lvl1pPr>
          </a:lstStyle>
          <a:p>
            <a:r>
              <a:rPr lang="en-US"/>
              <a:t>Click to edit Master title style</a:t>
            </a:r>
          </a:p>
        </p:txBody>
      </p:sp>
      <p:sp>
        <p:nvSpPr>
          <p:cNvPr id="10" name="Subtitle 2"/>
          <p:cNvSpPr>
            <a:spLocks noGrp="1"/>
          </p:cNvSpPr>
          <p:nvPr>
            <p:ph type="subTitle" idx="1"/>
          </p:nvPr>
        </p:nvSpPr>
        <p:spPr>
          <a:xfrm>
            <a:off x="3449170" y="3102923"/>
            <a:ext cx="2212042" cy="453824"/>
          </a:xfrm>
        </p:spPr>
        <p:txBody>
          <a:bodyPr/>
          <a:lstStyle>
            <a:lvl1pPr marL="0" indent="0" algn="ctr">
              <a:lnSpc>
                <a:spcPct val="100000"/>
              </a:lnSpc>
              <a:spcBef>
                <a:spcPts val="0"/>
              </a:spcBef>
              <a:spcAft>
                <a:spcPts val="600"/>
              </a:spcAft>
              <a:buNone/>
              <a:defRPr sz="1200" b="0">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9" name="Footer Placeholder 4">
            <a:extLst>
              <a:ext uri="{FF2B5EF4-FFF2-40B4-BE49-F238E27FC236}">
                <a16:creationId xmlns:a16="http://schemas.microsoft.com/office/drawing/2014/main" id="{E055C8C5-E1E3-8026-359D-F15DB4B5F94B}"/>
              </a:ext>
            </a:extLst>
          </p:cNvPr>
          <p:cNvSpPr>
            <a:spLocks noGrp="1"/>
          </p:cNvSpPr>
          <p:nvPr>
            <p:ph type="ftr" sz="quarter" idx="10"/>
          </p:nvPr>
        </p:nvSpPr>
        <p:spPr/>
        <p:txBody>
          <a:bodyPr/>
          <a:lstStyle>
            <a:lvl1pPr>
              <a:defRPr/>
            </a:lvl1pPr>
          </a:lstStyle>
          <a:p>
            <a:pPr>
              <a:defRPr/>
            </a:pPr>
            <a:r>
              <a:rPr lang="en-US"/>
              <a:t>SECTION TITLE</a:t>
            </a:r>
          </a:p>
        </p:txBody>
      </p:sp>
      <p:sp>
        <p:nvSpPr>
          <p:cNvPr id="11" name="Slide Number Placeholder 5">
            <a:extLst>
              <a:ext uri="{FF2B5EF4-FFF2-40B4-BE49-F238E27FC236}">
                <a16:creationId xmlns:a16="http://schemas.microsoft.com/office/drawing/2014/main" id="{C52B3419-86AE-8132-3108-F34BD6A96240}"/>
              </a:ext>
            </a:extLst>
          </p:cNvPr>
          <p:cNvSpPr>
            <a:spLocks noGrp="1"/>
          </p:cNvSpPr>
          <p:nvPr>
            <p:ph type="sldNum" sz="quarter" idx="11"/>
          </p:nvPr>
        </p:nvSpPr>
        <p:spPr>
          <a:xfrm>
            <a:off x="574675" y="4700588"/>
            <a:ext cx="368300" cy="273050"/>
          </a:xfrm>
        </p:spPr>
        <p:txBody>
          <a:bodyPr/>
          <a:lstStyle>
            <a:lvl1pPr>
              <a:defRPr/>
            </a:lvl1pPr>
          </a:lstStyle>
          <a:p>
            <a:fld id="{0844E408-5350-4963-BCDA-B4AC8F348C70}" type="slidenum">
              <a:rPr lang="en-US" altLang="en-US"/>
              <a:pPr/>
              <a:t>‹#›</a:t>
            </a:fld>
            <a:endParaRPr lang="en-US" altLang="en-US"/>
          </a:p>
        </p:txBody>
      </p:sp>
    </p:spTree>
    <p:extLst>
      <p:ext uri="{BB962C8B-B14F-4D97-AF65-F5344CB8AC3E}">
        <p14:creationId xmlns:p14="http://schemas.microsoft.com/office/powerpoint/2010/main" val="1735403469"/>
      </p:ext>
    </p:extLst>
  </p:cSld>
  <p:clrMapOvr>
    <a:masterClrMapping/>
  </p:clrMapOvr>
  <p:transition spd="slow">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7CDCBB4-3ECC-0686-8D4B-14103569C52F}"/>
              </a:ext>
            </a:extLst>
          </p:cNvPr>
          <p:cNvSpPr/>
          <p:nvPr userDrawn="1"/>
        </p:nvSpPr>
        <p:spPr>
          <a:xfrm>
            <a:off x="0" y="0"/>
            <a:ext cx="9144000" cy="514350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 name="Title 1"/>
          <p:cNvSpPr>
            <a:spLocks noGrp="1"/>
          </p:cNvSpPr>
          <p:nvPr>
            <p:ph type="title"/>
          </p:nvPr>
        </p:nvSpPr>
        <p:spPr>
          <a:xfrm>
            <a:off x="2064124" y="1727945"/>
            <a:ext cx="5015752" cy="1122829"/>
          </a:xfrm>
        </p:spPr>
        <p:txBody>
          <a:bodyPr anchor="b"/>
          <a:lstStyle>
            <a:lvl1pPr marL="0" algn="ctr" defTabSz="457200" rtl="0" eaLnBrk="1" latinLnBrk="0" hangingPunct="1">
              <a:lnSpc>
                <a:spcPct val="95000"/>
              </a:lnSpc>
              <a:spcBef>
                <a:spcPct val="0"/>
              </a:spcBef>
              <a:spcAft>
                <a:spcPts val="400"/>
              </a:spcAft>
              <a:buNone/>
              <a:defRPr lang="en-US" sz="3600" b="0" kern="1200" dirty="0">
                <a:solidFill>
                  <a:schemeClr val="bg1"/>
                </a:solidFill>
                <a:latin typeface="Arial" panose="020B0604020202020204" pitchFamily="34" charset="0"/>
                <a:ea typeface="+mj-ea"/>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3200981354"/>
      </p:ext>
    </p:extLst>
  </p:cSld>
  <p:clrMapOvr>
    <a:masterClrMapping/>
  </p:clrMapOvr>
  <p:transition spd="slow">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Section Divider - Grey">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D496641-8477-42AF-8713-19E78898BE90}"/>
              </a:ext>
            </a:extLst>
          </p:cNvPr>
          <p:cNvSpPr/>
          <p:nvPr userDrawn="1"/>
        </p:nvSpPr>
        <p:spPr>
          <a:xfrm>
            <a:off x="0" y="0"/>
            <a:ext cx="9144000" cy="514350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cxnSp>
        <p:nvCxnSpPr>
          <p:cNvPr id="5" name="Straight Connector 4">
            <a:extLst>
              <a:ext uri="{FF2B5EF4-FFF2-40B4-BE49-F238E27FC236}">
                <a16:creationId xmlns:a16="http://schemas.microsoft.com/office/drawing/2014/main" id="{E060EDE0-F9CD-4CEC-99AA-50E9595D2871}"/>
              </a:ext>
            </a:extLst>
          </p:cNvPr>
          <p:cNvCxnSpPr/>
          <p:nvPr userDrawn="1"/>
        </p:nvCxnSpPr>
        <p:spPr>
          <a:xfrm>
            <a:off x="3119438" y="2992438"/>
            <a:ext cx="2884487" cy="0"/>
          </a:xfrm>
          <a:prstGeom prst="line">
            <a:avLst/>
          </a:prstGeom>
          <a:ln w="6350">
            <a:solidFill>
              <a:schemeClr val="accent2"/>
            </a:solidFill>
          </a:ln>
          <a:effectLst/>
        </p:spPr>
        <p:style>
          <a:lnRef idx="2">
            <a:schemeClr val="accent1"/>
          </a:lnRef>
          <a:fillRef idx="0">
            <a:schemeClr val="accent1"/>
          </a:fillRef>
          <a:effectRef idx="1">
            <a:schemeClr val="accent1"/>
          </a:effectRef>
          <a:fontRef idx="minor">
            <a:schemeClr val="tx1"/>
          </a:fontRef>
        </p:style>
      </p:cxnSp>
      <p:grpSp>
        <p:nvGrpSpPr>
          <p:cNvPr id="6" name="Group 8">
            <a:extLst>
              <a:ext uri="{FF2B5EF4-FFF2-40B4-BE49-F238E27FC236}">
                <a16:creationId xmlns:a16="http://schemas.microsoft.com/office/drawing/2014/main" id="{FF172383-A782-427A-8FED-0B10FCBFE77E}"/>
              </a:ext>
            </a:extLst>
          </p:cNvPr>
          <p:cNvGrpSpPr>
            <a:grpSpLocks/>
          </p:cNvGrpSpPr>
          <p:nvPr userDrawn="1"/>
        </p:nvGrpSpPr>
        <p:grpSpPr bwMode="auto">
          <a:xfrm>
            <a:off x="7415213" y="4538663"/>
            <a:ext cx="1009650" cy="387350"/>
            <a:chOff x="819150" y="3517900"/>
            <a:chExt cx="1285875" cy="493713"/>
          </a:xfrm>
        </p:grpSpPr>
        <p:sp>
          <p:nvSpPr>
            <p:cNvPr id="7" name="Freeform 7">
              <a:extLst>
                <a:ext uri="{FF2B5EF4-FFF2-40B4-BE49-F238E27FC236}">
                  <a16:creationId xmlns:a16="http://schemas.microsoft.com/office/drawing/2014/main" id="{7E6E2191-ACDB-4F67-831B-6540D4130AA8}"/>
                </a:ext>
              </a:extLst>
            </p:cNvPr>
            <p:cNvSpPr>
              <a:spLocks noEditPoints="1"/>
            </p:cNvSpPr>
            <p:nvPr userDrawn="1"/>
          </p:nvSpPr>
          <p:spPr bwMode="auto">
            <a:xfrm>
              <a:off x="1343025" y="3640138"/>
              <a:ext cx="762000" cy="296863"/>
            </a:xfrm>
            <a:custGeom>
              <a:avLst/>
              <a:gdLst>
                <a:gd name="T0" fmla="*/ 2147483646 w 1184"/>
                <a:gd name="T1" fmla="*/ 2147483646 h 462"/>
                <a:gd name="T2" fmla="*/ 2147483646 w 1184"/>
                <a:gd name="T3" fmla="*/ 2147483646 h 462"/>
                <a:gd name="T4" fmla="*/ 2147483646 w 1184"/>
                <a:gd name="T5" fmla="*/ 2147483646 h 462"/>
                <a:gd name="T6" fmla="*/ 2147483646 w 1184"/>
                <a:gd name="T7" fmla="*/ 0 h 462"/>
                <a:gd name="T8" fmla="*/ 2147483646 w 1184"/>
                <a:gd name="T9" fmla="*/ 2147483646 h 462"/>
                <a:gd name="T10" fmla="*/ 2147483646 w 1184"/>
                <a:gd name="T11" fmla="*/ 2147483646 h 462"/>
                <a:gd name="T12" fmla="*/ 2147483646 w 1184"/>
                <a:gd name="T13" fmla="*/ 2147483646 h 462"/>
                <a:gd name="T14" fmla="*/ 2147483646 w 1184"/>
                <a:gd name="T15" fmla="*/ 2147483646 h 462"/>
                <a:gd name="T16" fmla="*/ 2147483646 w 1184"/>
                <a:gd name="T17" fmla="*/ 2147483646 h 462"/>
                <a:gd name="T18" fmla="*/ 2147483646 w 1184"/>
                <a:gd name="T19" fmla="*/ 2147483646 h 462"/>
                <a:gd name="T20" fmla="*/ 2147483646 w 1184"/>
                <a:gd name="T21" fmla="*/ 2147483646 h 462"/>
                <a:gd name="T22" fmla="*/ 2147483646 w 1184"/>
                <a:gd name="T23" fmla="*/ 2147483646 h 462"/>
                <a:gd name="T24" fmla="*/ 2147483646 w 1184"/>
                <a:gd name="T25" fmla="*/ 2147483646 h 462"/>
                <a:gd name="T26" fmla="*/ 2147483646 w 1184"/>
                <a:gd name="T27" fmla="*/ 2147483646 h 462"/>
                <a:gd name="T28" fmla="*/ 2147483646 w 1184"/>
                <a:gd name="T29" fmla="*/ 2147483646 h 462"/>
                <a:gd name="T30" fmla="*/ 2147483646 w 1184"/>
                <a:gd name="T31" fmla="*/ 2147483646 h 462"/>
                <a:gd name="T32" fmla="*/ 2147483646 w 1184"/>
                <a:gd name="T33" fmla="*/ 2147483646 h 462"/>
                <a:gd name="T34" fmla="*/ 2147483646 w 1184"/>
                <a:gd name="T35" fmla="*/ 2147483646 h 462"/>
                <a:gd name="T36" fmla="*/ 2147483646 w 1184"/>
                <a:gd name="T37" fmla="*/ 2147483646 h 462"/>
                <a:gd name="T38" fmla="*/ 2147483646 w 1184"/>
                <a:gd name="T39" fmla="*/ 2147483646 h 462"/>
                <a:gd name="T40" fmla="*/ 2147483646 w 1184"/>
                <a:gd name="T41" fmla="*/ 2147483646 h 462"/>
                <a:gd name="T42" fmla="*/ 2147483646 w 1184"/>
                <a:gd name="T43" fmla="*/ 2147483646 h 462"/>
                <a:gd name="T44" fmla="*/ 2147483646 w 1184"/>
                <a:gd name="T45" fmla="*/ 2147483646 h 462"/>
                <a:gd name="T46" fmla="*/ 2147483646 w 1184"/>
                <a:gd name="T47" fmla="*/ 2147483646 h 462"/>
                <a:gd name="T48" fmla="*/ 2147483646 w 1184"/>
                <a:gd name="T49" fmla="*/ 2147483646 h 462"/>
                <a:gd name="T50" fmla="*/ 2147483646 w 1184"/>
                <a:gd name="T51" fmla="*/ 2147483646 h 462"/>
                <a:gd name="T52" fmla="*/ 2147483646 w 1184"/>
                <a:gd name="T53" fmla="*/ 2147483646 h 462"/>
                <a:gd name="T54" fmla="*/ 2147483646 w 1184"/>
                <a:gd name="T55" fmla="*/ 2147483646 h 462"/>
                <a:gd name="T56" fmla="*/ 2147483646 w 1184"/>
                <a:gd name="T57" fmla="*/ 2147483646 h 462"/>
                <a:gd name="T58" fmla="*/ 2147483646 w 1184"/>
                <a:gd name="T59" fmla="*/ 2147483646 h 462"/>
                <a:gd name="T60" fmla="*/ 2147483646 w 1184"/>
                <a:gd name="T61" fmla="*/ 2147483646 h 462"/>
                <a:gd name="T62" fmla="*/ 2147483646 w 1184"/>
                <a:gd name="T63" fmla="*/ 2147483646 h 462"/>
                <a:gd name="T64" fmla="*/ 2147483646 w 1184"/>
                <a:gd name="T65" fmla="*/ 2147483646 h 462"/>
                <a:gd name="T66" fmla="*/ 2147483646 w 1184"/>
                <a:gd name="T67" fmla="*/ 2147483646 h 462"/>
                <a:gd name="T68" fmla="*/ 2147483646 w 1184"/>
                <a:gd name="T69" fmla="*/ 2147483646 h 462"/>
                <a:gd name="T70" fmla="*/ 2147483646 w 1184"/>
                <a:gd name="T71" fmla="*/ 2147483646 h 462"/>
                <a:gd name="T72" fmla="*/ 2147483646 w 1184"/>
                <a:gd name="T73" fmla="*/ 2147483646 h 462"/>
                <a:gd name="T74" fmla="*/ 2147483646 w 1184"/>
                <a:gd name="T75" fmla="*/ 2147483646 h 462"/>
                <a:gd name="T76" fmla="*/ 2147483646 w 1184"/>
                <a:gd name="T77" fmla="*/ 2147483646 h 462"/>
                <a:gd name="T78" fmla="*/ 2147483646 w 1184"/>
                <a:gd name="T79" fmla="*/ 2147483646 h 462"/>
                <a:gd name="T80" fmla="*/ 2147483646 w 1184"/>
                <a:gd name="T81" fmla="*/ 2147483646 h 462"/>
                <a:gd name="T82" fmla="*/ 2147483646 w 1184"/>
                <a:gd name="T83" fmla="*/ 2147483646 h 462"/>
                <a:gd name="T84" fmla="*/ 2147483646 w 1184"/>
                <a:gd name="T85" fmla="*/ 2147483646 h 462"/>
                <a:gd name="T86" fmla="*/ 2147483646 w 1184"/>
                <a:gd name="T87" fmla="*/ 2147483646 h 462"/>
                <a:gd name="T88" fmla="*/ 2147483646 w 1184"/>
                <a:gd name="T89" fmla="*/ 2147483646 h 462"/>
                <a:gd name="T90" fmla="*/ 2147483646 w 1184"/>
                <a:gd name="T91" fmla="*/ 2147483646 h 462"/>
                <a:gd name="T92" fmla="*/ 2147483646 w 1184"/>
                <a:gd name="T93" fmla="*/ 2147483646 h 462"/>
                <a:gd name="T94" fmla="*/ 2147483646 w 1184"/>
                <a:gd name="T95" fmla="*/ 2147483646 h 462"/>
                <a:gd name="T96" fmla="*/ 2147483646 w 1184"/>
                <a:gd name="T97" fmla="*/ 2147483646 h 462"/>
                <a:gd name="T98" fmla="*/ 2147483646 w 1184"/>
                <a:gd name="T99" fmla="*/ 2147483646 h 462"/>
                <a:gd name="T100" fmla="*/ 2147483646 w 1184"/>
                <a:gd name="T101" fmla="*/ 2147483646 h 462"/>
                <a:gd name="T102" fmla="*/ 2147483646 w 1184"/>
                <a:gd name="T103" fmla="*/ 2147483646 h 462"/>
                <a:gd name="T104" fmla="*/ 2147483646 w 1184"/>
                <a:gd name="T105" fmla="*/ 2147483646 h 462"/>
                <a:gd name="T106" fmla="*/ 2147483646 w 1184"/>
                <a:gd name="T107" fmla="*/ 2147483646 h 462"/>
                <a:gd name="T108" fmla="*/ 2147483646 w 1184"/>
                <a:gd name="T109" fmla="*/ 2147483646 h 462"/>
                <a:gd name="T110" fmla="*/ 2147483646 w 1184"/>
                <a:gd name="T111" fmla="*/ 2147483646 h 462"/>
                <a:gd name="T112" fmla="*/ 2147483646 w 1184"/>
                <a:gd name="T113" fmla="*/ 2147483646 h 462"/>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1184" h="462">
                  <a:moveTo>
                    <a:pt x="17" y="70"/>
                  </a:moveTo>
                  <a:cubicBezTo>
                    <a:pt x="17" y="114"/>
                    <a:pt x="17" y="114"/>
                    <a:pt x="17" y="114"/>
                  </a:cubicBezTo>
                  <a:cubicBezTo>
                    <a:pt x="76" y="114"/>
                    <a:pt x="76" y="114"/>
                    <a:pt x="76" y="114"/>
                  </a:cubicBezTo>
                  <a:cubicBezTo>
                    <a:pt x="76" y="127"/>
                    <a:pt x="76" y="127"/>
                    <a:pt x="76" y="127"/>
                  </a:cubicBezTo>
                  <a:cubicBezTo>
                    <a:pt x="3" y="127"/>
                    <a:pt x="3" y="127"/>
                    <a:pt x="3" y="127"/>
                  </a:cubicBezTo>
                  <a:cubicBezTo>
                    <a:pt x="3" y="2"/>
                    <a:pt x="3" y="2"/>
                    <a:pt x="3" y="2"/>
                  </a:cubicBezTo>
                  <a:cubicBezTo>
                    <a:pt x="74" y="2"/>
                    <a:pt x="74" y="2"/>
                    <a:pt x="74" y="2"/>
                  </a:cubicBezTo>
                  <a:cubicBezTo>
                    <a:pt x="74" y="15"/>
                    <a:pt x="74" y="15"/>
                    <a:pt x="74" y="15"/>
                  </a:cubicBezTo>
                  <a:cubicBezTo>
                    <a:pt x="17" y="15"/>
                    <a:pt x="17" y="15"/>
                    <a:pt x="17" y="15"/>
                  </a:cubicBezTo>
                  <a:cubicBezTo>
                    <a:pt x="17" y="57"/>
                    <a:pt x="17" y="57"/>
                    <a:pt x="17" y="57"/>
                  </a:cubicBezTo>
                  <a:cubicBezTo>
                    <a:pt x="69" y="57"/>
                    <a:pt x="69" y="57"/>
                    <a:pt x="69" y="57"/>
                  </a:cubicBezTo>
                  <a:cubicBezTo>
                    <a:pt x="69" y="70"/>
                    <a:pt x="69" y="70"/>
                    <a:pt x="69" y="70"/>
                  </a:cubicBezTo>
                  <a:lnTo>
                    <a:pt x="17" y="70"/>
                  </a:lnTo>
                  <a:close/>
                  <a:moveTo>
                    <a:pt x="186" y="2"/>
                  </a:moveTo>
                  <a:cubicBezTo>
                    <a:pt x="172" y="2"/>
                    <a:pt x="172" y="2"/>
                    <a:pt x="172" y="2"/>
                  </a:cubicBezTo>
                  <a:cubicBezTo>
                    <a:pt x="172" y="97"/>
                    <a:pt x="172" y="97"/>
                    <a:pt x="172" y="97"/>
                  </a:cubicBezTo>
                  <a:cubicBezTo>
                    <a:pt x="119" y="2"/>
                    <a:pt x="119" y="2"/>
                    <a:pt x="119" y="2"/>
                  </a:cubicBezTo>
                  <a:cubicBezTo>
                    <a:pt x="106" y="2"/>
                    <a:pt x="106" y="2"/>
                    <a:pt x="106" y="2"/>
                  </a:cubicBezTo>
                  <a:cubicBezTo>
                    <a:pt x="106" y="127"/>
                    <a:pt x="106" y="127"/>
                    <a:pt x="106" y="127"/>
                  </a:cubicBezTo>
                  <a:cubicBezTo>
                    <a:pt x="120" y="127"/>
                    <a:pt x="120" y="127"/>
                    <a:pt x="120" y="127"/>
                  </a:cubicBezTo>
                  <a:cubicBezTo>
                    <a:pt x="120" y="31"/>
                    <a:pt x="120" y="31"/>
                    <a:pt x="120" y="31"/>
                  </a:cubicBezTo>
                  <a:cubicBezTo>
                    <a:pt x="174" y="127"/>
                    <a:pt x="174" y="127"/>
                    <a:pt x="174" y="127"/>
                  </a:cubicBezTo>
                  <a:cubicBezTo>
                    <a:pt x="186" y="127"/>
                    <a:pt x="186" y="127"/>
                    <a:pt x="186" y="127"/>
                  </a:cubicBezTo>
                  <a:lnTo>
                    <a:pt x="186" y="2"/>
                  </a:lnTo>
                  <a:close/>
                  <a:moveTo>
                    <a:pt x="262" y="78"/>
                  </a:moveTo>
                  <a:cubicBezTo>
                    <a:pt x="285" y="78"/>
                    <a:pt x="285" y="78"/>
                    <a:pt x="285" y="78"/>
                  </a:cubicBezTo>
                  <a:cubicBezTo>
                    <a:pt x="285" y="91"/>
                    <a:pt x="285" y="91"/>
                    <a:pt x="285" y="91"/>
                  </a:cubicBezTo>
                  <a:cubicBezTo>
                    <a:pt x="285" y="106"/>
                    <a:pt x="276" y="116"/>
                    <a:pt x="259" y="116"/>
                  </a:cubicBezTo>
                  <a:cubicBezTo>
                    <a:pt x="242" y="116"/>
                    <a:pt x="232" y="105"/>
                    <a:pt x="232" y="89"/>
                  </a:cubicBezTo>
                  <a:cubicBezTo>
                    <a:pt x="232" y="40"/>
                    <a:pt x="232" y="40"/>
                    <a:pt x="232" y="40"/>
                  </a:cubicBezTo>
                  <a:cubicBezTo>
                    <a:pt x="232" y="25"/>
                    <a:pt x="242" y="13"/>
                    <a:pt x="259" y="13"/>
                  </a:cubicBezTo>
                  <a:cubicBezTo>
                    <a:pt x="276" y="13"/>
                    <a:pt x="285" y="23"/>
                    <a:pt x="285" y="36"/>
                  </a:cubicBezTo>
                  <a:cubicBezTo>
                    <a:pt x="285" y="39"/>
                    <a:pt x="285" y="39"/>
                    <a:pt x="285" y="39"/>
                  </a:cubicBezTo>
                  <a:cubicBezTo>
                    <a:pt x="299" y="39"/>
                    <a:pt x="299" y="39"/>
                    <a:pt x="299" y="39"/>
                  </a:cubicBezTo>
                  <a:cubicBezTo>
                    <a:pt x="299" y="36"/>
                    <a:pt x="299" y="36"/>
                    <a:pt x="299" y="36"/>
                  </a:cubicBezTo>
                  <a:cubicBezTo>
                    <a:pt x="299" y="14"/>
                    <a:pt x="283" y="0"/>
                    <a:pt x="259" y="0"/>
                  </a:cubicBezTo>
                  <a:cubicBezTo>
                    <a:pt x="234" y="0"/>
                    <a:pt x="218" y="16"/>
                    <a:pt x="218" y="40"/>
                  </a:cubicBezTo>
                  <a:cubicBezTo>
                    <a:pt x="218" y="89"/>
                    <a:pt x="218" y="89"/>
                    <a:pt x="218" y="89"/>
                  </a:cubicBezTo>
                  <a:cubicBezTo>
                    <a:pt x="218" y="114"/>
                    <a:pt x="235" y="129"/>
                    <a:pt x="259" y="129"/>
                  </a:cubicBezTo>
                  <a:cubicBezTo>
                    <a:pt x="283" y="129"/>
                    <a:pt x="299" y="114"/>
                    <a:pt x="299" y="91"/>
                  </a:cubicBezTo>
                  <a:cubicBezTo>
                    <a:pt x="299" y="66"/>
                    <a:pt x="299" y="66"/>
                    <a:pt x="299" y="66"/>
                  </a:cubicBezTo>
                  <a:cubicBezTo>
                    <a:pt x="262" y="66"/>
                    <a:pt x="262" y="66"/>
                    <a:pt x="262" y="66"/>
                  </a:cubicBezTo>
                  <a:lnTo>
                    <a:pt x="262" y="78"/>
                  </a:lnTo>
                  <a:close/>
                  <a:moveTo>
                    <a:pt x="346" y="2"/>
                  </a:moveTo>
                  <a:cubicBezTo>
                    <a:pt x="331" y="2"/>
                    <a:pt x="331" y="2"/>
                    <a:pt x="331" y="2"/>
                  </a:cubicBezTo>
                  <a:cubicBezTo>
                    <a:pt x="331" y="127"/>
                    <a:pt x="331" y="127"/>
                    <a:pt x="331" y="127"/>
                  </a:cubicBezTo>
                  <a:cubicBezTo>
                    <a:pt x="346" y="127"/>
                    <a:pt x="346" y="127"/>
                    <a:pt x="346" y="127"/>
                  </a:cubicBezTo>
                  <a:lnTo>
                    <a:pt x="346" y="2"/>
                  </a:lnTo>
                  <a:close/>
                  <a:moveTo>
                    <a:pt x="463" y="2"/>
                  </a:moveTo>
                  <a:cubicBezTo>
                    <a:pt x="449" y="2"/>
                    <a:pt x="449" y="2"/>
                    <a:pt x="449" y="2"/>
                  </a:cubicBezTo>
                  <a:cubicBezTo>
                    <a:pt x="449" y="97"/>
                    <a:pt x="449" y="97"/>
                    <a:pt x="449" y="97"/>
                  </a:cubicBezTo>
                  <a:cubicBezTo>
                    <a:pt x="396" y="2"/>
                    <a:pt x="396" y="2"/>
                    <a:pt x="396" y="2"/>
                  </a:cubicBezTo>
                  <a:cubicBezTo>
                    <a:pt x="383" y="2"/>
                    <a:pt x="383" y="2"/>
                    <a:pt x="383" y="2"/>
                  </a:cubicBezTo>
                  <a:cubicBezTo>
                    <a:pt x="383" y="127"/>
                    <a:pt x="383" y="127"/>
                    <a:pt x="383" y="127"/>
                  </a:cubicBezTo>
                  <a:cubicBezTo>
                    <a:pt x="397" y="127"/>
                    <a:pt x="397" y="127"/>
                    <a:pt x="397" y="127"/>
                  </a:cubicBezTo>
                  <a:cubicBezTo>
                    <a:pt x="397" y="31"/>
                    <a:pt x="397" y="31"/>
                    <a:pt x="397" y="31"/>
                  </a:cubicBezTo>
                  <a:cubicBezTo>
                    <a:pt x="451" y="127"/>
                    <a:pt x="451" y="127"/>
                    <a:pt x="451" y="127"/>
                  </a:cubicBezTo>
                  <a:cubicBezTo>
                    <a:pt x="463" y="127"/>
                    <a:pt x="463" y="127"/>
                    <a:pt x="463" y="127"/>
                  </a:cubicBezTo>
                  <a:lnTo>
                    <a:pt x="463" y="2"/>
                  </a:lnTo>
                  <a:close/>
                  <a:moveTo>
                    <a:pt x="564" y="70"/>
                  </a:moveTo>
                  <a:cubicBezTo>
                    <a:pt x="564" y="57"/>
                    <a:pt x="564" y="57"/>
                    <a:pt x="564" y="57"/>
                  </a:cubicBezTo>
                  <a:cubicBezTo>
                    <a:pt x="512" y="57"/>
                    <a:pt x="512" y="57"/>
                    <a:pt x="512" y="57"/>
                  </a:cubicBezTo>
                  <a:cubicBezTo>
                    <a:pt x="512" y="15"/>
                    <a:pt x="512" y="15"/>
                    <a:pt x="512" y="15"/>
                  </a:cubicBezTo>
                  <a:cubicBezTo>
                    <a:pt x="569" y="15"/>
                    <a:pt x="569" y="15"/>
                    <a:pt x="569" y="15"/>
                  </a:cubicBezTo>
                  <a:cubicBezTo>
                    <a:pt x="569" y="2"/>
                    <a:pt x="569" y="2"/>
                    <a:pt x="569" y="2"/>
                  </a:cubicBezTo>
                  <a:cubicBezTo>
                    <a:pt x="498" y="2"/>
                    <a:pt x="498" y="2"/>
                    <a:pt x="498" y="2"/>
                  </a:cubicBezTo>
                  <a:cubicBezTo>
                    <a:pt x="498" y="127"/>
                    <a:pt x="498" y="127"/>
                    <a:pt x="498" y="127"/>
                  </a:cubicBezTo>
                  <a:cubicBezTo>
                    <a:pt x="571" y="127"/>
                    <a:pt x="571" y="127"/>
                    <a:pt x="571" y="127"/>
                  </a:cubicBezTo>
                  <a:cubicBezTo>
                    <a:pt x="571" y="114"/>
                    <a:pt x="571" y="114"/>
                    <a:pt x="571" y="114"/>
                  </a:cubicBezTo>
                  <a:cubicBezTo>
                    <a:pt x="512" y="114"/>
                    <a:pt x="512" y="114"/>
                    <a:pt x="512" y="114"/>
                  </a:cubicBezTo>
                  <a:cubicBezTo>
                    <a:pt x="512" y="70"/>
                    <a:pt x="512" y="70"/>
                    <a:pt x="512" y="70"/>
                  </a:cubicBezTo>
                  <a:lnTo>
                    <a:pt x="564" y="70"/>
                  </a:lnTo>
                  <a:close/>
                  <a:moveTo>
                    <a:pt x="664" y="70"/>
                  </a:moveTo>
                  <a:cubicBezTo>
                    <a:pt x="664" y="57"/>
                    <a:pt x="664" y="57"/>
                    <a:pt x="664" y="57"/>
                  </a:cubicBezTo>
                  <a:cubicBezTo>
                    <a:pt x="612" y="57"/>
                    <a:pt x="612" y="57"/>
                    <a:pt x="612" y="57"/>
                  </a:cubicBezTo>
                  <a:cubicBezTo>
                    <a:pt x="612" y="15"/>
                    <a:pt x="612" y="15"/>
                    <a:pt x="612" y="15"/>
                  </a:cubicBezTo>
                  <a:cubicBezTo>
                    <a:pt x="669" y="15"/>
                    <a:pt x="669" y="15"/>
                    <a:pt x="669" y="15"/>
                  </a:cubicBezTo>
                  <a:cubicBezTo>
                    <a:pt x="669" y="2"/>
                    <a:pt x="669" y="2"/>
                    <a:pt x="669" y="2"/>
                  </a:cubicBezTo>
                  <a:cubicBezTo>
                    <a:pt x="597" y="2"/>
                    <a:pt x="597" y="2"/>
                    <a:pt x="597" y="2"/>
                  </a:cubicBezTo>
                  <a:cubicBezTo>
                    <a:pt x="597" y="127"/>
                    <a:pt x="597" y="127"/>
                    <a:pt x="597" y="127"/>
                  </a:cubicBezTo>
                  <a:cubicBezTo>
                    <a:pt x="670" y="127"/>
                    <a:pt x="670" y="127"/>
                    <a:pt x="670" y="127"/>
                  </a:cubicBezTo>
                  <a:cubicBezTo>
                    <a:pt x="670" y="114"/>
                    <a:pt x="670" y="114"/>
                    <a:pt x="670" y="114"/>
                  </a:cubicBezTo>
                  <a:cubicBezTo>
                    <a:pt x="612" y="114"/>
                    <a:pt x="612" y="114"/>
                    <a:pt x="612" y="114"/>
                  </a:cubicBezTo>
                  <a:cubicBezTo>
                    <a:pt x="612" y="70"/>
                    <a:pt x="612" y="70"/>
                    <a:pt x="612" y="70"/>
                  </a:cubicBezTo>
                  <a:lnTo>
                    <a:pt x="664" y="70"/>
                  </a:lnTo>
                  <a:close/>
                  <a:moveTo>
                    <a:pt x="779" y="127"/>
                  </a:moveTo>
                  <a:cubicBezTo>
                    <a:pt x="756" y="74"/>
                    <a:pt x="756" y="74"/>
                    <a:pt x="756" y="74"/>
                  </a:cubicBezTo>
                  <a:cubicBezTo>
                    <a:pt x="770" y="69"/>
                    <a:pt x="779" y="56"/>
                    <a:pt x="779" y="39"/>
                  </a:cubicBezTo>
                  <a:cubicBezTo>
                    <a:pt x="779" y="17"/>
                    <a:pt x="761" y="2"/>
                    <a:pt x="737" y="2"/>
                  </a:cubicBezTo>
                  <a:cubicBezTo>
                    <a:pt x="699" y="2"/>
                    <a:pt x="699" y="2"/>
                    <a:pt x="699" y="2"/>
                  </a:cubicBezTo>
                  <a:cubicBezTo>
                    <a:pt x="699" y="127"/>
                    <a:pt x="699" y="127"/>
                    <a:pt x="699" y="127"/>
                  </a:cubicBezTo>
                  <a:cubicBezTo>
                    <a:pt x="713" y="127"/>
                    <a:pt x="713" y="127"/>
                    <a:pt x="713" y="127"/>
                  </a:cubicBezTo>
                  <a:cubicBezTo>
                    <a:pt x="713" y="78"/>
                    <a:pt x="713" y="78"/>
                    <a:pt x="713" y="78"/>
                  </a:cubicBezTo>
                  <a:cubicBezTo>
                    <a:pt x="736" y="78"/>
                    <a:pt x="736" y="78"/>
                    <a:pt x="736" y="78"/>
                  </a:cubicBezTo>
                  <a:cubicBezTo>
                    <a:pt x="738" y="78"/>
                    <a:pt x="740" y="78"/>
                    <a:pt x="742" y="78"/>
                  </a:cubicBezTo>
                  <a:cubicBezTo>
                    <a:pt x="763" y="127"/>
                    <a:pt x="763" y="127"/>
                    <a:pt x="763" y="127"/>
                  </a:cubicBezTo>
                  <a:lnTo>
                    <a:pt x="779" y="127"/>
                  </a:lnTo>
                  <a:close/>
                  <a:moveTo>
                    <a:pt x="736" y="15"/>
                  </a:moveTo>
                  <a:cubicBezTo>
                    <a:pt x="753" y="15"/>
                    <a:pt x="764" y="25"/>
                    <a:pt x="764" y="40"/>
                  </a:cubicBezTo>
                  <a:cubicBezTo>
                    <a:pt x="764" y="55"/>
                    <a:pt x="753" y="65"/>
                    <a:pt x="736" y="65"/>
                  </a:cubicBezTo>
                  <a:cubicBezTo>
                    <a:pt x="713" y="65"/>
                    <a:pt x="713" y="65"/>
                    <a:pt x="713" y="65"/>
                  </a:cubicBezTo>
                  <a:cubicBezTo>
                    <a:pt x="713" y="15"/>
                    <a:pt x="713" y="15"/>
                    <a:pt x="713" y="15"/>
                  </a:cubicBezTo>
                  <a:lnTo>
                    <a:pt x="736" y="15"/>
                  </a:lnTo>
                  <a:close/>
                  <a:moveTo>
                    <a:pt x="881" y="38"/>
                  </a:moveTo>
                  <a:cubicBezTo>
                    <a:pt x="881" y="35"/>
                    <a:pt x="881" y="35"/>
                    <a:pt x="881" y="35"/>
                  </a:cubicBezTo>
                  <a:cubicBezTo>
                    <a:pt x="881" y="14"/>
                    <a:pt x="865" y="0"/>
                    <a:pt x="842" y="0"/>
                  </a:cubicBezTo>
                  <a:cubicBezTo>
                    <a:pt x="819" y="0"/>
                    <a:pt x="804" y="14"/>
                    <a:pt x="804" y="32"/>
                  </a:cubicBezTo>
                  <a:cubicBezTo>
                    <a:pt x="804" y="49"/>
                    <a:pt x="816" y="58"/>
                    <a:pt x="830" y="64"/>
                  </a:cubicBezTo>
                  <a:cubicBezTo>
                    <a:pt x="847" y="71"/>
                    <a:pt x="847" y="71"/>
                    <a:pt x="847" y="71"/>
                  </a:cubicBezTo>
                  <a:cubicBezTo>
                    <a:pt x="859" y="76"/>
                    <a:pt x="869" y="81"/>
                    <a:pt x="869" y="94"/>
                  </a:cubicBezTo>
                  <a:cubicBezTo>
                    <a:pt x="869" y="107"/>
                    <a:pt x="859" y="117"/>
                    <a:pt x="842" y="117"/>
                  </a:cubicBezTo>
                  <a:cubicBezTo>
                    <a:pt x="825" y="117"/>
                    <a:pt x="816" y="107"/>
                    <a:pt x="816" y="95"/>
                  </a:cubicBezTo>
                  <a:cubicBezTo>
                    <a:pt x="816" y="91"/>
                    <a:pt x="816" y="91"/>
                    <a:pt x="816" y="91"/>
                  </a:cubicBezTo>
                  <a:cubicBezTo>
                    <a:pt x="802" y="91"/>
                    <a:pt x="802" y="91"/>
                    <a:pt x="802" y="91"/>
                  </a:cubicBezTo>
                  <a:cubicBezTo>
                    <a:pt x="802" y="94"/>
                    <a:pt x="802" y="94"/>
                    <a:pt x="802" y="94"/>
                  </a:cubicBezTo>
                  <a:cubicBezTo>
                    <a:pt x="802" y="115"/>
                    <a:pt x="818" y="129"/>
                    <a:pt x="842" y="129"/>
                  </a:cubicBezTo>
                  <a:cubicBezTo>
                    <a:pt x="866" y="129"/>
                    <a:pt x="883" y="115"/>
                    <a:pt x="883" y="93"/>
                  </a:cubicBezTo>
                  <a:cubicBezTo>
                    <a:pt x="883" y="71"/>
                    <a:pt x="867" y="64"/>
                    <a:pt x="853" y="58"/>
                  </a:cubicBezTo>
                  <a:cubicBezTo>
                    <a:pt x="832" y="50"/>
                    <a:pt x="832" y="50"/>
                    <a:pt x="832" y="50"/>
                  </a:cubicBezTo>
                  <a:cubicBezTo>
                    <a:pt x="824" y="46"/>
                    <a:pt x="818" y="40"/>
                    <a:pt x="818" y="31"/>
                  </a:cubicBezTo>
                  <a:cubicBezTo>
                    <a:pt x="818" y="20"/>
                    <a:pt x="827" y="13"/>
                    <a:pt x="842" y="13"/>
                  </a:cubicBezTo>
                  <a:cubicBezTo>
                    <a:pt x="858" y="13"/>
                    <a:pt x="867" y="22"/>
                    <a:pt x="867" y="35"/>
                  </a:cubicBezTo>
                  <a:cubicBezTo>
                    <a:pt x="867" y="38"/>
                    <a:pt x="867" y="38"/>
                    <a:pt x="867" y="38"/>
                  </a:cubicBezTo>
                  <a:lnTo>
                    <a:pt x="881" y="38"/>
                  </a:lnTo>
                  <a:close/>
                  <a:moveTo>
                    <a:pt x="1039" y="56"/>
                  </a:moveTo>
                  <a:cubicBezTo>
                    <a:pt x="990" y="56"/>
                    <a:pt x="990" y="56"/>
                    <a:pt x="990" y="56"/>
                  </a:cubicBezTo>
                  <a:cubicBezTo>
                    <a:pt x="972" y="56"/>
                    <a:pt x="965" y="47"/>
                    <a:pt x="965" y="34"/>
                  </a:cubicBezTo>
                  <a:cubicBezTo>
                    <a:pt x="965" y="22"/>
                    <a:pt x="973" y="13"/>
                    <a:pt x="987" y="13"/>
                  </a:cubicBezTo>
                  <a:cubicBezTo>
                    <a:pt x="1001" y="13"/>
                    <a:pt x="1008" y="22"/>
                    <a:pt x="1008" y="34"/>
                  </a:cubicBezTo>
                  <a:cubicBezTo>
                    <a:pt x="1008" y="37"/>
                    <a:pt x="1008" y="37"/>
                    <a:pt x="1008" y="37"/>
                  </a:cubicBezTo>
                  <a:cubicBezTo>
                    <a:pt x="1022" y="37"/>
                    <a:pt x="1022" y="37"/>
                    <a:pt x="1022" y="37"/>
                  </a:cubicBezTo>
                  <a:cubicBezTo>
                    <a:pt x="1022" y="34"/>
                    <a:pt x="1022" y="34"/>
                    <a:pt x="1022" y="34"/>
                  </a:cubicBezTo>
                  <a:cubicBezTo>
                    <a:pt x="1022" y="14"/>
                    <a:pt x="1008" y="0"/>
                    <a:pt x="987" y="0"/>
                  </a:cubicBezTo>
                  <a:cubicBezTo>
                    <a:pt x="965" y="0"/>
                    <a:pt x="951" y="14"/>
                    <a:pt x="951" y="33"/>
                  </a:cubicBezTo>
                  <a:cubicBezTo>
                    <a:pt x="951" y="46"/>
                    <a:pt x="956" y="56"/>
                    <a:pt x="968" y="62"/>
                  </a:cubicBezTo>
                  <a:cubicBezTo>
                    <a:pt x="954" y="67"/>
                    <a:pt x="946" y="78"/>
                    <a:pt x="946" y="93"/>
                  </a:cubicBezTo>
                  <a:cubicBezTo>
                    <a:pt x="946" y="115"/>
                    <a:pt x="963" y="129"/>
                    <a:pt x="987" y="129"/>
                  </a:cubicBezTo>
                  <a:cubicBezTo>
                    <a:pt x="1011" y="129"/>
                    <a:pt x="1027" y="114"/>
                    <a:pt x="1027" y="91"/>
                  </a:cubicBezTo>
                  <a:cubicBezTo>
                    <a:pt x="1027" y="68"/>
                    <a:pt x="1027" y="68"/>
                    <a:pt x="1027" y="68"/>
                  </a:cubicBezTo>
                  <a:cubicBezTo>
                    <a:pt x="1039" y="68"/>
                    <a:pt x="1039" y="68"/>
                    <a:pt x="1039" y="68"/>
                  </a:cubicBezTo>
                  <a:lnTo>
                    <a:pt x="1039" y="56"/>
                  </a:lnTo>
                  <a:close/>
                  <a:moveTo>
                    <a:pt x="1013" y="91"/>
                  </a:moveTo>
                  <a:cubicBezTo>
                    <a:pt x="1013" y="106"/>
                    <a:pt x="1004" y="117"/>
                    <a:pt x="987" y="117"/>
                  </a:cubicBezTo>
                  <a:cubicBezTo>
                    <a:pt x="970" y="117"/>
                    <a:pt x="961" y="107"/>
                    <a:pt x="961" y="92"/>
                  </a:cubicBezTo>
                  <a:cubicBezTo>
                    <a:pt x="961" y="80"/>
                    <a:pt x="969" y="68"/>
                    <a:pt x="989" y="68"/>
                  </a:cubicBezTo>
                  <a:cubicBezTo>
                    <a:pt x="1013" y="68"/>
                    <a:pt x="1013" y="68"/>
                    <a:pt x="1013" y="68"/>
                  </a:cubicBezTo>
                  <a:cubicBezTo>
                    <a:pt x="1013" y="91"/>
                    <a:pt x="1013" y="91"/>
                    <a:pt x="1013" y="91"/>
                  </a:cubicBezTo>
                  <a:moveTo>
                    <a:pt x="44" y="269"/>
                  </a:moveTo>
                  <a:cubicBezTo>
                    <a:pt x="67" y="269"/>
                    <a:pt x="67" y="269"/>
                    <a:pt x="67" y="269"/>
                  </a:cubicBezTo>
                  <a:cubicBezTo>
                    <a:pt x="67" y="283"/>
                    <a:pt x="67" y="283"/>
                    <a:pt x="67" y="283"/>
                  </a:cubicBezTo>
                  <a:cubicBezTo>
                    <a:pt x="67" y="297"/>
                    <a:pt x="58" y="307"/>
                    <a:pt x="41" y="307"/>
                  </a:cubicBezTo>
                  <a:cubicBezTo>
                    <a:pt x="24" y="307"/>
                    <a:pt x="14" y="296"/>
                    <a:pt x="14" y="281"/>
                  </a:cubicBezTo>
                  <a:cubicBezTo>
                    <a:pt x="14" y="231"/>
                    <a:pt x="14" y="231"/>
                    <a:pt x="14" y="231"/>
                  </a:cubicBezTo>
                  <a:cubicBezTo>
                    <a:pt x="14" y="216"/>
                    <a:pt x="24" y="205"/>
                    <a:pt x="41" y="205"/>
                  </a:cubicBezTo>
                  <a:cubicBezTo>
                    <a:pt x="57" y="205"/>
                    <a:pt x="67" y="214"/>
                    <a:pt x="67" y="227"/>
                  </a:cubicBezTo>
                  <a:cubicBezTo>
                    <a:pt x="67" y="230"/>
                    <a:pt x="67" y="230"/>
                    <a:pt x="67" y="230"/>
                  </a:cubicBezTo>
                  <a:cubicBezTo>
                    <a:pt x="81" y="230"/>
                    <a:pt x="81" y="230"/>
                    <a:pt x="81" y="230"/>
                  </a:cubicBezTo>
                  <a:cubicBezTo>
                    <a:pt x="81" y="228"/>
                    <a:pt x="81" y="228"/>
                    <a:pt x="81" y="228"/>
                  </a:cubicBezTo>
                  <a:cubicBezTo>
                    <a:pt x="81" y="205"/>
                    <a:pt x="64" y="192"/>
                    <a:pt x="41" y="192"/>
                  </a:cubicBezTo>
                  <a:cubicBezTo>
                    <a:pt x="16" y="192"/>
                    <a:pt x="0" y="207"/>
                    <a:pt x="0" y="232"/>
                  </a:cubicBezTo>
                  <a:cubicBezTo>
                    <a:pt x="0" y="280"/>
                    <a:pt x="0" y="280"/>
                    <a:pt x="0" y="280"/>
                  </a:cubicBezTo>
                  <a:cubicBezTo>
                    <a:pt x="0" y="305"/>
                    <a:pt x="16" y="320"/>
                    <a:pt x="41" y="320"/>
                  </a:cubicBezTo>
                  <a:cubicBezTo>
                    <a:pt x="64" y="320"/>
                    <a:pt x="81" y="306"/>
                    <a:pt x="81" y="282"/>
                  </a:cubicBezTo>
                  <a:cubicBezTo>
                    <a:pt x="81" y="257"/>
                    <a:pt x="81" y="257"/>
                    <a:pt x="81" y="257"/>
                  </a:cubicBezTo>
                  <a:cubicBezTo>
                    <a:pt x="44" y="257"/>
                    <a:pt x="44" y="257"/>
                    <a:pt x="44" y="257"/>
                  </a:cubicBezTo>
                  <a:lnTo>
                    <a:pt x="44" y="269"/>
                  </a:lnTo>
                  <a:close/>
                  <a:moveTo>
                    <a:pt x="174" y="261"/>
                  </a:moveTo>
                  <a:cubicBezTo>
                    <a:pt x="174" y="248"/>
                    <a:pt x="174" y="248"/>
                    <a:pt x="174" y="248"/>
                  </a:cubicBezTo>
                  <a:cubicBezTo>
                    <a:pt x="122" y="248"/>
                    <a:pt x="122" y="248"/>
                    <a:pt x="122" y="248"/>
                  </a:cubicBezTo>
                  <a:cubicBezTo>
                    <a:pt x="122" y="207"/>
                    <a:pt x="122" y="207"/>
                    <a:pt x="122" y="207"/>
                  </a:cubicBezTo>
                  <a:cubicBezTo>
                    <a:pt x="179" y="207"/>
                    <a:pt x="179" y="207"/>
                    <a:pt x="179" y="207"/>
                  </a:cubicBezTo>
                  <a:cubicBezTo>
                    <a:pt x="179" y="194"/>
                    <a:pt x="179" y="194"/>
                    <a:pt x="179" y="194"/>
                  </a:cubicBezTo>
                  <a:cubicBezTo>
                    <a:pt x="108" y="194"/>
                    <a:pt x="108" y="194"/>
                    <a:pt x="108" y="194"/>
                  </a:cubicBezTo>
                  <a:cubicBezTo>
                    <a:pt x="108" y="318"/>
                    <a:pt x="108" y="318"/>
                    <a:pt x="108" y="318"/>
                  </a:cubicBezTo>
                  <a:cubicBezTo>
                    <a:pt x="180" y="318"/>
                    <a:pt x="180" y="318"/>
                    <a:pt x="180" y="318"/>
                  </a:cubicBezTo>
                  <a:cubicBezTo>
                    <a:pt x="180" y="305"/>
                    <a:pt x="180" y="305"/>
                    <a:pt x="180" y="305"/>
                  </a:cubicBezTo>
                  <a:cubicBezTo>
                    <a:pt x="122" y="305"/>
                    <a:pt x="122" y="305"/>
                    <a:pt x="122" y="305"/>
                  </a:cubicBezTo>
                  <a:cubicBezTo>
                    <a:pt x="122" y="261"/>
                    <a:pt x="122" y="261"/>
                    <a:pt x="122" y="261"/>
                  </a:cubicBezTo>
                  <a:lnTo>
                    <a:pt x="174" y="261"/>
                  </a:lnTo>
                  <a:close/>
                  <a:moveTo>
                    <a:pt x="284" y="232"/>
                  </a:moveTo>
                  <a:cubicBezTo>
                    <a:pt x="284" y="207"/>
                    <a:pt x="267" y="192"/>
                    <a:pt x="243" y="192"/>
                  </a:cubicBezTo>
                  <a:cubicBezTo>
                    <a:pt x="218" y="192"/>
                    <a:pt x="202" y="207"/>
                    <a:pt x="202" y="232"/>
                  </a:cubicBezTo>
                  <a:cubicBezTo>
                    <a:pt x="202" y="280"/>
                    <a:pt x="202" y="280"/>
                    <a:pt x="202" y="280"/>
                  </a:cubicBezTo>
                  <a:cubicBezTo>
                    <a:pt x="202" y="305"/>
                    <a:pt x="218" y="320"/>
                    <a:pt x="243" y="320"/>
                  </a:cubicBezTo>
                  <a:cubicBezTo>
                    <a:pt x="267" y="320"/>
                    <a:pt x="284" y="305"/>
                    <a:pt x="284" y="280"/>
                  </a:cubicBezTo>
                  <a:lnTo>
                    <a:pt x="284" y="232"/>
                  </a:lnTo>
                  <a:close/>
                  <a:moveTo>
                    <a:pt x="216" y="231"/>
                  </a:moveTo>
                  <a:cubicBezTo>
                    <a:pt x="216" y="216"/>
                    <a:pt x="226" y="205"/>
                    <a:pt x="243" y="205"/>
                  </a:cubicBezTo>
                  <a:cubicBezTo>
                    <a:pt x="260" y="205"/>
                    <a:pt x="269" y="216"/>
                    <a:pt x="269" y="231"/>
                  </a:cubicBezTo>
                  <a:cubicBezTo>
                    <a:pt x="269" y="281"/>
                    <a:pt x="269" y="281"/>
                    <a:pt x="269" y="281"/>
                  </a:cubicBezTo>
                  <a:cubicBezTo>
                    <a:pt x="269" y="296"/>
                    <a:pt x="260" y="307"/>
                    <a:pt x="243" y="307"/>
                  </a:cubicBezTo>
                  <a:cubicBezTo>
                    <a:pt x="226" y="307"/>
                    <a:pt x="216" y="296"/>
                    <a:pt x="216" y="281"/>
                  </a:cubicBezTo>
                  <a:lnTo>
                    <a:pt x="216" y="231"/>
                  </a:lnTo>
                  <a:close/>
                  <a:moveTo>
                    <a:pt x="388" y="229"/>
                  </a:moveTo>
                  <a:cubicBezTo>
                    <a:pt x="388" y="227"/>
                    <a:pt x="388" y="227"/>
                    <a:pt x="388" y="227"/>
                  </a:cubicBezTo>
                  <a:cubicBezTo>
                    <a:pt x="388" y="205"/>
                    <a:pt x="372" y="192"/>
                    <a:pt x="349" y="192"/>
                  </a:cubicBezTo>
                  <a:cubicBezTo>
                    <a:pt x="327" y="192"/>
                    <a:pt x="311" y="205"/>
                    <a:pt x="311" y="224"/>
                  </a:cubicBezTo>
                  <a:cubicBezTo>
                    <a:pt x="311" y="240"/>
                    <a:pt x="323" y="250"/>
                    <a:pt x="337" y="255"/>
                  </a:cubicBezTo>
                  <a:cubicBezTo>
                    <a:pt x="355" y="262"/>
                    <a:pt x="355" y="262"/>
                    <a:pt x="355" y="262"/>
                  </a:cubicBezTo>
                  <a:cubicBezTo>
                    <a:pt x="366" y="267"/>
                    <a:pt x="376" y="272"/>
                    <a:pt x="376" y="286"/>
                  </a:cubicBezTo>
                  <a:cubicBezTo>
                    <a:pt x="376" y="298"/>
                    <a:pt x="366" y="308"/>
                    <a:pt x="349" y="308"/>
                  </a:cubicBezTo>
                  <a:cubicBezTo>
                    <a:pt x="333" y="308"/>
                    <a:pt x="323" y="299"/>
                    <a:pt x="323" y="286"/>
                  </a:cubicBezTo>
                  <a:cubicBezTo>
                    <a:pt x="323" y="282"/>
                    <a:pt x="323" y="282"/>
                    <a:pt x="323" y="282"/>
                  </a:cubicBezTo>
                  <a:cubicBezTo>
                    <a:pt x="309" y="282"/>
                    <a:pt x="309" y="282"/>
                    <a:pt x="309" y="282"/>
                  </a:cubicBezTo>
                  <a:cubicBezTo>
                    <a:pt x="309" y="285"/>
                    <a:pt x="309" y="285"/>
                    <a:pt x="309" y="285"/>
                  </a:cubicBezTo>
                  <a:cubicBezTo>
                    <a:pt x="309" y="307"/>
                    <a:pt x="326" y="320"/>
                    <a:pt x="350" y="320"/>
                  </a:cubicBezTo>
                  <a:cubicBezTo>
                    <a:pt x="374" y="320"/>
                    <a:pt x="390" y="306"/>
                    <a:pt x="390" y="284"/>
                  </a:cubicBezTo>
                  <a:cubicBezTo>
                    <a:pt x="390" y="262"/>
                    <a:pt x="374" y="255"/>
                    <a:pt x="360" y="249"/>
                  </a:cubicBezTo>
                  <a:cubicBezTo>
                    <a:pt x="340" y="241"/>
                    <a:pt x="340" y="241"/>
                    <a:pt x="340" y="241"/>
                  </a:cubicBezTo>
                  <a:cubicBezTo>
                    <a:pt x="331" y="238"/>
                    <a:pt x="325" y="231"/>
                    <a:pt x="325" y="223"/>
                  </a:cubicBezTo>
                  <a:cubicBezTo>
                    <a:pt x="325" y="212"/>
                    <a:pt x="334" y="204"/>
                    <a:pt x="349" y="204"/>
                  </a:cubicBezTo>
                  <a:cubicBezTo>
                    <a:pt x="365" y="204"/>
                    <a:pt x="374" y="214"/>
                    <a:pt x="374" y="226"/>
                  </a:cubicBezTo>
                  <a:cubicBezTo>
                    <a:pt x="374" y="229"/>
                    <a:pt x="374" y="229"/>
                    <a:pt x="374" y="229"/>
                  </a:cubicBezTo>
                  <a:lnTo>
                    <a:pt x="388" y="229"/>
                  </a:lnTo>
                  <a:close/>
                  <a:moveTo>
                    <a:pt x="481" y="278"/>
                  </a:moveTo>
                  <a:cubicBezTo>
                    <a:pt x="481" y="283"/>
                    <a:pt x="481" y="283"/>
                    <a:pt x="481" y="283"/>
                  </a:cubicBezTo>
                  <a:cubicBezTo>
                    <a:pt x="481" y="297"/>
                    <a:pt x="472" y="307"/>
                    <a:pt x="455" y="307"/>
                  </a:cubicBezTo>
                  <a:cubicBezTo>
                    <a:pt x="438" y="307"/>
                    <a:pt x="428" y="296"/>
                    <a:pt x="428" y="281"/>
                  </a:cubicBezTo>
                  <a:cubicBezTo>
                    <a:pt x="428" y="231"/>
                    <a:pt x="428" y="231"/>
                    <a:pt x="428" y="231"/>
                  </a:cubicBezTo>
                  <a:cubicBezTo>
                    <a:pt x="428" y="216"/>
                    <a:pt x="438" y="205"/>
                    <a:pt x="455" y="205"/>
                  </a:cubicBezTo>
                  <a:cubicBezTo>
                    <a:pt x="472" y="205"/>
                    <a:pt x="481" y="215"/>
                    <a:pt x="481" y="229"/>
                  </a:cubicBezTo>
                  <a:cubicBezTo>
                    <a:pt x="481" y="232"/>
                    <a:pt x="481" y="232"/>
                    <a:pt x="481" y="232"/>
                  </a:cubicBezTo>
                  <a:cubicBezTo>
                    <a:pt x="495" y="232"/>
                    <a:pt x="495" y="232"/>
                    <a:pt x="495" y="232"/>
                  </a:cubicBezTo>
                  <a:cubicBezTo>
                    <a:pt x="495" y="229"/>
                    <a:pt x="495" y="229"/>
                    <a:pt x="495" y="229"/>
                  </a:cubicBezTo>
                  <a:cubicBezTo>
                    <a:pt x="495" y="206"/>
                    <a:pt x="479" y="192"/>
                    <a:pt x="455" y="192"/>
                  </a:cubicBezTo>
                  <a:cubicBezTo>
                    <a:pt x="430" y="192"/>
                    <a:pt x="414" y="207"/>
                    <a:pt x="414" y="232"/>
                  </a:cubicBezTo>
                  <a:cubicBezTo>
                    <a:pt x="414" y="280"/>
                    <a:pt x="414" y="280"/>
                    <a:pt x="414" y="280"/>
                  </a:cubicBezTo>
                  <a:cubicBezTo>
                    <a:pt x="414" y="305"/>
                    <a:pt x="431" y="320"/>
                    <a:pt x="455" y="320"/>
                  </a:cubicBezTo>
                  <a:cubicBezTo>
                    <a:pt x="479" y="320"/>
                    <a:pt x="495" y="306"/>
                    <a:pt x="495" y="282"/>
                  </a:cubicBezTo>
                  <a:cubicBezTo>
                    <a:pt x="495" y="278"/>
                    <a:pt x="495" y="278"/>
                    <a:pt x="495" y="278"/>
                  </a:cubicBezTo>
                  <a:lnTo>
                    <a:pt x="481" y="278"/>
                  </a:lnTo>
                  <a:close/>
                  <a:moveTo>
                    <a:pt x="539" y="194"/>
                  </a:moveTo>
                  <a:cubicBezTo>
                    <a:pt x="525" y="194"/>
                    <a:pt x="525" y="194"/>
                    <a:pt x="525" y="194"/>
                  </a:cubicBezTo>
                  <a:cubicBezTo>
                    <a:pt x="525" y="318"/>
                    <a:pt x="525" y="318"/>
                    <a:pt x="525" y="318"/>
                  </a:cubicBezTo>
                  <a:cubicBezTo>
                    <a:pt x="539" y="318"/>
                    <a:pt x="539" y="318"/>
                    <a:pt x="539" y="318"/>
                  </a:cubicBezTo>
                  <a:lnTo>
                    <a:pt x="539" y="194"/>
                  </a:lnTo>
                  <a:close/>
                  <a:moveTo>
                    <a:pt x="641" y="261"/>
                  </a:moveTo>
                  <a:cubicBezTo>
                    <a:pt x="641" y="248"/>
                    <a:pt x="641" y="248"/>
                    <a:pt x="641" y="248"/>
                  </a:cubicBezTo>
                  <a:cubicBezTo>
                    <a:pt x="589" y="248"/>
                    <a:pt x="589" y="248"/>
                    <a:pt x="589" y="248"/>
                  </a:cubicBezTo>
                  <a:cubicBezTo>
                    <a:pt x="589" y="207"/>
                    <a:pt x="589" y="207"/>
                    <a:pt x="589" y="207"/>
                  </a:cubicBezTo>
                  <a:cubicBezTo>
                    <a:pt x="646" y="207"/>
                    <a:pt x="646" y="207"/>
                    <a:pt x="646" y="207"/>
                  </a:cubicBezTo>
                  <a:cubicBezTo>
                    <a:pt x="646" y="194"/>
                    <a:pt x="646" y="194"/>
                    <a:pt x="646" y="194"/>
                  </a:cubicBezTo>
                  <a:cubicBezTo>
                    <a:pt x="574" y="194"/>
                    <a:pt x="574" y="194"/>
                    <a:pt x="574" y="194"/>
                  </a:cubicBezTo>
                  <a:cubicBezTo>
                    <a:pt x="574" y="318"/>
                    <a:pt x="574" y="318"/>
                    <a:pt x="574" y="318"/>
                  </a:cubicBezTo>
                  <a:cubicBezTo>
                    <a:pt x="647" y="318"/>
                    <a:pt x="647" y="318"/>
                    <a:pt x="647" y="318"/>
                  </a:cubicBezTo>
                  <a:cubicBezTo>
                    <a:pt x="647" y="305"/>
                    <a:pt x="647" y="305"/>
                    <a:pt x="647" y="305"/>
                  </a:cubicBezTo>
                  <a:cubicBezTo>
                    <a:pt x="589" y="305"/>
                    <a:pt x="589" y="305"/>
                    <a:pt x="589" y="305"/>
                  </a:cubicBezTo>
                  <a:cubicBezTo>
                    <a:pt x="589" y="261"/>
                    <a:pt x="589" y="261"/>
                    <a:pt x="589" y="261"/>
                  </a:cubicBezTo>
                  <a:lnTo>
                    <a:pt x="641" y="261"/>
                  </a:lnTo>
                  <a:close/>
                  <a:moveTo>
                    <a:pt x="755" y="194"/>
                  </a:moveTo>
                  <a:cubicBezTo>
                    <a:pt x="742" y="194"/>
                    <a:pt x="742" y="194"/>
                    <a:pt x="742" y="194"/>
                  </a:cubicBezTo>
                  <a:cubicBezTo>
                    <a:pt x="742" y="289"/>
                    <a:pt x="742" y="289"/>
                    <a:pt x="742" y="289"/>
                  </a:cubicBezTo>
                  <a:cubicBezTo>
                    <a:pt x="689" y="194"/>
                    <a:pt x="689" y="194"/>
                    <a:pt x="689" y="194"/>
                  </a:cubicBezTo>
                  <a:cubicBezTo>
                    <a:pt x="676" y="194"/>
                    <a:pt x="676" y="194"/>
                    <a:pt x="676" y="194"/>
                  </a:cubicBezTo>
                  <a:cubicBezTo>
                    <a:pt x="676" y="318"/>
                    <a:pt x="676" y="318"/>
                    <a:pt x="676" y="318"/>
                  </a:cubicBezTo>
                  <a:cubicBezTo>
                    <a:pt x="689" y="318"/>
                    <a:pt x="689" y="318"/>
                    <a:pt x="689" y="318"/>
                  </a:cubicBezTo>
                  <a:cubicBezTo>
                    <a:pt x="689" y="222"/>
                    <a:pt x="689" y="222"/>
                    <a:pt x="689" y="222"/>
                  </a:cubicBezTo>
                  <a:cubicBezTo>
                    <a:pt x="743" y="318"/>
                    <a:pt x="743" y="318"/>
                    <a:pt x="743" y="318"/>
                  </a:cubicBezTo>
                  <a:cubicBezTo>
                    <a:pt x="755" y="318"/>
                    <a:pt x="755" y="318"/>
                    <a:pt x="755" y="318"/>
                  </a:cubicBezTo>
                  <a:lnTo>
                    <a:pt x="755" y="194"/>
                  </a:lnTo>
                  <a:close/>
                  <a:moveTo>
                    <a:pt x="775" y="207"/>
                  </a:moveTo>
                  <a:cubicBezTo>
                    <a:pt x="808" y="207"/>
                    <a:pt x="808" y="207"/>
                    <a:pt x="808" y="207"/>
                  </a:cubicBezTo>
                  <a:cubicBezTo>
                    <a:pt x="808" y="318"/>
                    <a:pt x="808" y="318"/>
                    <a:pt x="808" y="318"/>
                  </a:cubicBezTo>
                  <a:cubicBezTo>
                    <a:pt x="822" y="318"/>
                    <a:pt x="822" y="318"/>
                    <a:pt x="822" y="318"/>
                  </a:cubicBezTo>
                  <a:cubicBezTo>
                    <a:pt x="822" y="207"/>
                    <a:pt x="822" y="207"/>
                    <a:pt x="822" y="207"/>
                  </a:cubicBezTo>
                  <a:cubicBezTo>
                    <a:pt x="855" y="207"/>
                    <a:pt x="855" y="207"/>
                    <a:pt x="855" y="207"/>
                  </a:cubicBezTo>
                  <a:cubicBezTo>
                    <a:pt x="855" y="194"/>
                    <a:pt x="855" y="194"/>
                    <a:pt x="855" y="194"/>
                  </a:cubicBezTo>
                  <a:cubicBezTo>
                    <a:pt x="775" y="194"/>
                    <a:pt x="775" y="194"/>
                    <a:pt x="775" y="194"/>
                  </a:cubicBezTo>
                  <a:lnTo>
                    <a:pt x="775" y="207"/>
                  </a:lnTo>
                  <a:close/>
                  <a:moveTo>
                    <a:pt x="893" y="194"/>
                  </a:moveTo>
                  <a:cubicBezTo>
                    <a:pt x="878" y="194"/>
                    <a:pt x="878" y="194"/>
                    <a:pt x="878" y="194"/>
                  </a:cubicBezTo>
                  <a:cubicBezTo>
                    <a:pt x="878" y="318"/>
                    <a:pt x="878" y="318"/>
                    <a:pt x="878" y="318"/>
                  </a:cubicBezTo>
                  <a:cubicBezTo>
                    <a:pt x="893" y="318"/>
                    <a:pt x="893" y="318"/>
                    <a:pt x="893" y="318"/>
                  </a:cubicBezTo>
                  <a:lnTo>
                    <a:pt x="893" y="194"/>
                  </a:lnTo>
                  <a:close/>
                  <a:moveTo>
                    <a:pt x="1000" y="229"/>
                  </a:moveTo>
                  <a:cubicBezTo>
                    <a:pt x="1000" y="227"/>
                    <a:pt x="1000" y="227"/>
                    <a:pt x="1000" y="227"/>
                  </a:cubicBezTo>
                  <a:cubicBezTo>
                    <a:pt x="1000" y="205"/>
                    <a:pt x="985" y="192"/>
                    <a:pt x="962" y="192"/>
                  </a:cubicBezTo>
                  <a:cubicBezTo>
                    <a:pt x="939" y="192"/>
                    <a:pt x="924" y="205"/>
                    <a:pt x="924" y="224"/>
                  </a:cubicBezTo>
                  <a:cubicBezTo>
                    <a:pt x="924" y="240"/>
                    <a:pt x="935" y="250"/>
                    <a:pt x="949" y="255"/>
                  </a:cubicBezTo>
                  <a:cubicBezTo>
                    <a:pt x="967" y="262"/>
                    <a:pt x="967" y="262"/>
                    <a:pt x="967" y="262"/>
                  </a:cubicBezTo>
                  <a:cubicBezTo>
                    <a:pt x="979" y="267"/>
                    <a:pt x="988" y="272"/>
                    <a:pt x="988" y="286"/>
                  </a:cubicBezTo>
                  <a:cubicBezTo>
                    <a:pt x="988" y="298"/>
                    <a:pt x="979" y="308"/>
                    <a:pt x="962" y="308"/>
                  </a:cubicBezTo>
                  <a:cubicBezTo>
                    <a:pt x="945" y="308"/>
                    <a:pt x="935" y="299"/>
                    <a:pt x="935" y="286"/>
                  </a:cubicBezTo>
                  <a:cubicBezTo>
                    <a:pt x="935" y="282"/>
                    <a:pt x="935" y="282"/>
                    <a:pt x="935" y="282"/>
                  </a:cubicBezTo>
                  <a:cubicBezTo>
                    <a:pt x="921" y="282"/>
                    <a:pt x="921" y="282"/>
                    <a:pt x="921" y="282"/>
                  </a:cubicBezTo>
                  <a:cubicBezTo>
                    <a:pt x="921" y="285"/>
                    <a:pt x="921" y="285"/>
                    <a:pt x="921" y="285"/>
                  </a:cubicBezTo>
                  <a:cubicBezTo>
                    <a:pt x="921" y="307"/>
                    <a:pt x="938" y="320"/>
                    <a:pt x="962" y="320"/>
                  </a:cubicBezTo>
                  <a:cubicBezTo>
                    <a:pt x="986" y="320"/>
                    <a:pt x="1003" y="306"/>
                    <a:pt x="1003" y="284"/>
                  </a:cubicBezTo>
                  <a:cubicBezTo>
                    <a:pt x="1003" y="262"/>
                    <a:pt x="987" y="255"/>
                    <a:pt x="972" y="249"/>
                  </a:cubicBezTo>
                  <a:cubicBezTo>
                    <a:pt x="952" y="241"/>
                    <a:pt x="952" y="241"/>
                    <a:pt x="952" y="241"/>
                  </a:cubicBezTo>
                  <a:cubicBezTo>
                    <a:pt x="944" y="238"/>
                    <a:pt x="938" y="231"/>
                    <a:pt x="938" y="223"/>
                  </a:cubicBezTo>
                  <a:cubicBezTo>
                    <a:pt x="938" y="212"/>
                    <a:pt x="946" y="204"/>
                    <a:pt x="962" y="204"/>
                  </a:cubicBezTo>
                  <a:cubicBezTo>
                    <a:pt x="977" y="204"/>
                    <a:pt x="986" y="214"/>
                    <a:pt x="986" y="226"/>
                  </a:cubicBezTo>
                  <a:cubicBezTo>
                    <a:pt x="986" y="229"/>
                    <a:pt x="986" y="229"/>
                    <a:pt x="986" y="229"/>
                  </a:cubicBezTo>
                  <a:lnTo>
                    <a:pt x="1000" y="229"/>
                  </a:lnTo>
                  <a:close/>
                  <a:moveTo>
                    <a:pt x="1013" y="207"/>
                  </a:moveTo>
                  <a:cubicBezTo>
                    <a:pt x="1046" y="207"/>
                    <a:pt x="1046" y="207"/>
                    <a:pt x="1046" y="207"/>
                  </a:cubicBezTo>
                  <a:cubicBezTo>
                    <a:pt x="1046" y="318"/>
                    <a:pt x="1046" y="318"/>
                    <a:pt x="1046" y="318"/>
                  </a:cubicBezTo>
                  <a:cubicBezTo>
                    <a:pt x="1060" y="318"/>
                    <a:pt x="1060" y="318"/>
                    <a:pt x="1060" y="318"/>
                  </a:cubicBezTo>
                  <a:cubicBezTo>
                    <a:pt x="1060" y="207"/>
                    <a:pt x="1060" y="207"/>
                    <a:pt x="1060" y="207"/>
                  </a:cubicBezTo>
                  <a:cubicBezTo>
                    <a:pt x="1093" y="207"/>
                    <a:pt x="1093" y="207"/>
                    <a:pt x="1093" y="207"/>
                  </a:cubicBezTo>
                  <a:cubicBezTo>
                    <a:pt x="1093" y="194"/>
                    <a:pt x="1093" y="194"/>
                    <a:pt x="1093" y="194"/>
                  </a:cubicBezTo>
                  <a:cubicBezTo>
                    <a:pt x="1013" y="194"/>
                    <a:pt x="1013" y="194"/>
                    <a:pt x="1013" y="194"/>
                  </a:cubicBezTo>
                  <a:lnTo>
                    <a:pt x="1013" y="207"/>
                  </a:lnTo>
                  <a:close/>
                  <a:moveTo>
                    <a:pt x="1182" y="229"/>
                  </a:moveTo>
                  <a:cubicBezTo>
                    <a:pt x="1182" y="227"/>
                    <a:pt x="1182" y="227"/>
                    <a:pt x="1182" y="227"/>
                  </a:cubicBezTo>
                  <a:cubicBezTo>
                    <a:pt x="1182" y="205"/>
                    <a:pt x="1166" y="192"/>
                    <a:pt x="1143" y="192"/>
                  </a:cubicBezTo>
                  <a:cubicBezTo>
                    <a:pt x="1120" y="192"/>
                    <a:pt x="1105" y="205"/>
                    <a:pt x="1105" y="224"/>
                  </a:cubicBezTo>
                  <a:cubicBezTo>
                    <a:pt x="1105" y="240"/>
                    <a:pt x="1117" y="250"/>
                    <a:pt x="1131" y="255"/>
                  </a:cubicBezTo>
                  <a:cubicBezTo>
                    <a:pt x="1149" y="262"/>
                    <a:pt x="1149" y="262"/>
                    <a:pt x="1149" y="262"/>
                  </a:cubicBezTo>
                  <a:cubicBezTo>
                    <a:pt x="1160" y="267"/>
                    <a:pt x="1170" y="272"/>
                    <a:pt x="1170" y="286"/>
                  </a:cubicBezTo>
                  <a:cubicBezTo>
                    <a:pt x="1170" y="298"/>
                    <a:pt x="1160" y="308"/>
                    <a:pt x="1143" y="308"/>
                  </a:cubicBezTo>
                  <a:cubicBezTo>
                    <a:pt x="1127" y="308"/>
                    <a:pt x="1117" y="299"/>
                    <a:pt x="1117" y="286"/>
                  </a:cubicBezTo>
                  <a:cubicBezTo>
                    <a:pt x="1117" y="282"/>
                    <a:pt x="1117" y="282"/>
                    <a:pt x="1117" y="282"/>
                  </a:cubicBezTo>
                  <a:cubicBezTo>
                    <a:pt x="1103" y="282"/>
                    <a:pt x="1103" y="282"/>
                    <a:pt x="1103" y="282"/>
                  </a:cubicBezTo>
                  <a:cubicBezTo>
                    <a:pt x="1103" y="285"/>
                    <a:pt x="1103" y="285"/>
                    <a:pt x="1103" y="285"/>
                  </a:cubicBezTo>
                  <a:cubicBezTo>
                    <a:pt x="1103" y="307"/>
                    <a:pt x="1119" y="320"/>
                    <a:pt x="1143" y="320"/>
                  </a:cubicBezTo>
                  <a:cubicBezTo>
                    <a:pt x="1168" y="320"/>
                    <a:pt x="1184" y="306"/>
                    <a:pt x="1184" y="284"/>
                  </a:cubicBezTo>
                  <a:cubicBezTo>
                    <a:pt x="1184" y="262"/>
                    <a:pt x="1168" y="255"/>
                    <a:pt x="1154" y="249"/>
                  </a:cubicBezTo>
                  <a:cubicBezTo>
                    <a:pt x="1133" y="241"/>
                    <a:pt x="1133" y="241"/>
                    <a:pt x="1133" y="241"/>
                  </a:cubicBezTo>
                  <a:cubicBezTo>
                    <a:pt x="1125" y="238"/>
                    <a:pt x="1119" y="231"/>
                    <a:pt x="1119" y="223"/>
                  </a:cubicBezTo>
                  <a:cubicBezTo>
                    <a:pt x="1119" y="212"/>
                    <a:pt x="1128" y="204"/>
                    <a:pt x="1143" y="204"/>
                  </a:cubicBezTo>
                  <a:cubicBezTo>
                    <a:pt x="1159" y="204"/>
                    <a:pt x="1168" y="214"/>
                    <a:pt x="1168" y="226"/>
                  </a:cubicBezTo>
                  <a:cubicBezTo>
                    <a:pt x="1168" y="229"/>
                    <a:pt x="1168" y="229"/>
                    <a:pt x="1168" y="229"/>
                  </a:cubicBezTo>
                  <a:lnTo>
                    <a:pt x="1182" y="229"/>
                  </a:lnTo>
                  <a:close/>
                  <a:moveTo>
                    <a:pt x="3" y="461"/>
                  </a:moveTo>
                  <a:cubicBezTo>
                    <a:pt x="29" y="461"/>
                    <a:pt x="29" y="461"/>
                    <a:pt x="29" y="461"/>
                  </a:cubicBezTo>
                  <a:cubicBezTo>
                    <a:pt x="42" y="461"/>
                    <a:pt x="51" y="453"/>
                    <a:pt x="51" y="441"/>
                  </a:cubicBezTo>
                  <a:cubicBezTo>
                    <a:pt x="51" y="432"/>
                    <a:pt x="46" y="426"/>
                    <a:pt x="38" y="423"/>
                  </a:cubicBezTo>
                  <a:cubicBezTo>
                    <a:pt x="38" y="423"/>
                    <a:pt x="38" y="423"/>
                    <a:pt x="38" y="423"/>
                  </a:cubicBezTo>
                  <a:cubicBezTo>
                    <a:pt x="45" y="420"/>
                    <a:pt x="49" y="415"/>
                    <a:pt x="49" y="406"/>
                  </a:cubicBezTo>
                  <a:cubicBezTo>
                    <a:pt x="49" y="395"/>
                    <a:pt x="40" y="387"/>
                    <a:pt x="27" y="387"/>
                  </a:cubicBezTo>
                  <a:cubicBezTo>
                    <a:pt x="3" y="387"/>
                    <a:pt x="3" y="387"/>
                    <a:pt x="3" y="387"/>
                  </a:cubicBezTo>
                  <a:lnTo>
                    <a:pt x="3" y="461"/>
                  </a:lnTo>
                  <a:close/>
                  <a:moveTo>
                    <a:pt x="26" y="395"/>
                  </a:moveTo>
                  <a:cubicBezTo>
                    <a:pt x="35" y="395"/>
                    <a:pt x="40" y="399"/>
                    <a:pt x="40" y="407"/>
                  </a:cubicBezTo>
                  <a:cubicBezTo>
                    <a:pt x="40" y="415"/>
                    <a:pt x="35" y="420"/>
                    <a:pt x="26" y="420"/>
                  </a:cubicBezTo>
                  <a:cubicBezTo>
                    <a:pt x="11" y="420"/>
                    <a:pt x="11" y="420"/>
                    <a:pt x="11" y="420"/>
                  </a:cubicBezTo>
                  <a:cubicBezTo>
                    <a:pt x="11" y="395"/>
                    <a:pt x="11" y="395"/>
                    <a:pt x="11" y="395"/>
                  </a:cubicBezTo>
                  <a:lnTo>
                    <a:pt x="26" y="395"/>
                  </a:lnTo>
                  <a:close/>
                  <a:moveTo>
                    <a:pt x="28" y="427"/>
                  </a:moveTo>
                  <a:cubicBezTo>
                    <a:pt x="37" y="427"/>
                    <a:pt x="42" y="432"/>
                    <a:pt x="42" y="441"/>
                  </a:cubicBezTo>
                  <a:cubicBezTo>
                    <a:pt x="42" y="449"/>
                    <a:pt x="37" y="454"/>
                    <a:pt x="28" y="454"/>
                  </a:cubicBezTo>
                  <a:cubicBezTo>
                    <a:pt x="11" y="454"/>
                    <a:pt x="11" y="454"/>
                    <a:pt x="11" y="454"/>
                  </a:cubicBezTo>
                  <a:cubicBezTo>
                    <a:pt x="11" y="427"/>
                    <a:pt x="11" y="427"/>
                    <a:pt x="11" y="427"/>
                  </a:cubicBezTo>
                  <a:lnTo>
                    <a:pt x="28" y="427"/>
                  </a:lnTo>
                  <a:close/>
                  <a:moveTo>
                    <a:pt x="116" y="461"/>
                  </a:moveTo>
                  <a:cubicBezTo>
                    <a:pt x="103" y="430"/>
                    <a:pt x="103" y="430"/>
                    <a:pt x="103" y="430"/>
                  </a:cubicBezTo>
                  <a:cubicBezTo>
                    <a:pt x="111" y="427"/>
                    <a:pt x="116" y="419"/>
                    <a:pt x="116" y="409"/>
                  </a:cubicBezTo>
                  <a:cubicBezTo>
                    <a:pt x="116" y="396"/>
                    <a:pt x="106" y="387"/>
                    <a:pt x="92" y="387"/>
                  </a:cubicBezTo>
                  <a:cubicBezTo>
                    <a:pt x="69" y="387"/>
                    <a:pt x="69" y="387"/>
                    <a:pt x="69" y="387"/>
                  </a:cubicBezTo>
                  <a:cubicBezTo>
                    <a:pt x="69" y="461"/>
                    <a:pt x="69" y="461"/>
                    <a:pt x="69" y="461"/>
                  </a:cubicBezTo>
                  <a:cubicBezTo>
                    <a:pt x="77" y="461"/>
                    <a:pt x="77" y="461"/>
                    <a:pt x="77" y="461"/>
                  </a:cubicBezTo>
                  <a:cubicBezTo>
                    <a:pt x="77" y="432"/>
                    <a:pt x="77" y="432"/>
                    <a:pt x="77" y="432"/>
                  </a:cubicBezTo>
                  <a:cubicBezTo>
                    <a:pt x="91" y="432"/>
                    <a:pt x="91" y="432"/>
                    <a:pt x="91" y="432"/>
                  </a:cubicBezTo>
                  <a:cubicBezTo>
                    <a:pt x="92" y="432"/>
                    <a:pt x="93" y="432"/>
                    <a:pt x="94" y="432"/>
                  </a:cubicBezTo>
                  <a:cubicBezTo>
                    <a:pt x="107" y="461"/>
                    <a:pt x="107" y="461"/>
                    <a:pt x="107" y="461"/>
                  </a:cubicBezTo>
                  <a:lnTo>
                    <a:pt x="116" y="461"/>
                  </a:lnTo>
                  <a:close/>
                  <a:moveTo>
                    <a:pt x="91" y="395"/>
                  </a:moveTo>
                  <a:cubicBezTo>
                    <a:pt x="101" y="395"/>
                    <a:pt x="108" y="401"/>
                    <a:pt x="108" y="409"/>
                  </a:cubicBezTo>
                  <a:cubicBezTo>
                    <a:pt x="108" y="419"/>
                    <a:pt x="101" y="425"/>
                    <a:pt x="91" y="425"/>
                  </a:cubicBezTo>
                  <a:cubicBezTo>
                    <a:pt x="77" y="425"/>
                    <a:pt x="77" y="425"/>
                    <a:pt x="77" y="425"/>
                  </a:cubicBezTo>
                  <a:cubicBezTo>
                    <a:pt x="77" y="395"/>
                    <a:pt x="77" y="395"/>
                    <a:pt x="77" y="395"/>
                  </a:cubicBezTo>
                  <a:lnTo>
                    <a:pt x="91" y="395"/>
                  </a:lnTo>
                  <a:close/>
                  <a:moveTo>
                    <a:pt x="144" y="387"/>
                  </a:moveTo>
                  <a:cubicBezTo>
                    <a:pt x="136" y="387"/>
                    <a:pt x="136" y="387"/>
                    <a:pt x="136" y="387"/>
                  </a:cubicBezTo>
                  <a:cubicBezTo>
                    <a:pt x="136" y="461"/>
                    <a:pt x="136" y="461"/>
                    <a:pt x="136" y="461"/>
                  </a:cubicBezTo>
                  <a:cubicBezTo>
                    <a:pt x="144" y="461"/>
                    <a:pt x="144" y="461"/>
                    <a:pt x="144" y="461"/>
                  </a:cubicBezTo>
                  <a:lnTo>
                    <a:pt x="144" y="387"/>
                  </a:lnTo>
                  <a:close/>
                  <a:moveTo>
                    <a:pt x="159" y="395"/>
                  </a:moveTo>
                  <a:cubicBezTo>
                    <a:pt x="179" y="395"/>
                    <a:pt x="179" y="395"/>
                    <a:pt x="179" y="395"/>
                  </a:cubicBezTo>
                  <a:cubicBezTo>
                    <a:pt x="179" y="461"/>
                    <a:pt x="179" y="461"/>
                    <a:pt x="179" y="461"/>
                  </a:cubicBezTo>
                  <a:cubicBezTo>
                    <a:pt x="187" y="461"/>
                    <a:pt x="187" y="461"/>
                    <a:pt x="187" y="461"/>
                  </a:cubicBezTo>
                  <a:cubicBezTo>
                    <a:pt x="187" y="395"/>
                    <a:pt x="187" y="395"/>
                    <a:pt x="187" y="395"/>
                  </a:cubicBezTo>
                  <a:cubicBezTo>
                    <a:pt x="207" y="395"/>
                    <a:pt x="207" y="395"/>
                    <a:pt x="207" y="395"/>
                  </a:cubicBezTo>
                  <a:cubicBezTo>
                    <a:pt x="207" y="387"/>
                    <a:pt x="207" y="387"/>
                    <a:pt x="207" y="387"/>
                  </a:cubicBezTo>
                  <a:cubicBezTo>
                    <a:pt x="159" y="387"/>
                    <a:pt x="159" y="387"/>
                    <a:pt x="159" y="387"/>
                  </a:cubicBezTo>
                  <a:lnTo>
                    <a:pt x="159" y="395"/>
                  </a:lnTo>
                  <a:close/>
                  <a:moveTo>
                    <a:pt x="230" y="387"/>
                  </a:moveTo>
                  <a:cubicBezTo>
                    <a:pt x="221" y="387"/>
                    <a:pt x="221" y="387"/>
                    <a:pt x="221" y="387"/>
                  </a:cubicBezTo>
                  <a:cubicBezTo>
                    <a:pt x="221" y="461"/>
                    <a:pt x="221" y="461"/>
                    <a:pt x="221" y="461"/>
                  </a:cubicBezTo>
                  <a:cubicBezTo>
                    <a:pt x="230" y="461"/>
                    <a:pt x="230" y="461"/>
                    <a:pt x="230" y="461"/>
                  </a:cubicBezTo>
                  <a:lnTo>
                    <a:pt x="230" y="387"/>
                  </a:lnTo>
                  <a:close/>
                  <a:moveTo>
                    <a:pt x="295" y="408"/>
                  </a:moveTo>
                  <a:cubicBezTo>
                    <a:pt x="295" y="407"/>
                    <a:pt x="295" y="407"/>
                    <a:pt x="295" y="407"/>
                  </a:cubicBezTo>
                  <a:cubicBezTo>
                    <a:pt x="295" y="394"/>
                    <a:pt x="285" y="386"/>
                    <a:pt x="272" y="386"/>
                  </a:cubicBezTo>
                  <a:cubicBezTo>
                    <a:pt x="258" y="386"/>
                    <a:pt x="249" y="394"/>
                    <a:pt x="249" y="405"/>
                  </a:cubicBezTo>
                  <a:cubicBezTo>
                    <a:pt x="249" y="415"/>
                    <a:pt x="256" y="420"/>
                    <a:pt x="265" y="424"/>
                  </a:cubicBezTo>
                  <a:cubicBezTo>
                    <a:pt x="275" y="428"/>
                    <a:pt x="275" y="428"/>
                    <a:pt x="275" y="428"/>
                  </a:cubicBezTo>
                  <a:cubicBezTo>
                    <a:pt x="282" y="431"/>
                    <a:pt x="288" y="434"/>
                    <a:pt x="288" y="442"/>
                  </a:cubicBezTo>
                  <a:cubicBezTo>
                    <a:pt x="288" y="449"/>
                    <a:pt x="282" y="455"/>
                    <a:pt x="272" y="455"/>
                  </a:cubicBezTo>
                  <a:cubicBezTo>
                    <a:pt x="262" y="455"/>
                    <a:pt x="256" y="449"/>
                    <a:pt x="256" y="442"/>
                  </a:cubicBezTo>
                  <a:cubicBezTo>
                    <a:pt x="256" y="440"/>
                    <a:pt x="256" y="440"/>
                    <a:pt x="256" y="440"/>
                  </a:cubicBezTo>
                  <a:cubicBezTo>
                    <a:pt x="248" y="440"/>
                    <a:pt x="248" y="440"/>
                    <a:pt x="248" y="440"/>
                  </a:cubicBezTo>
                  <a:cubicBezTo>
                    <a:pt x="248" y="441"/>
                    <a:pt x="248" y="441"/>
                    <a:pt x="248" y="441"/>
                  </a:cubicBezTo>
                  <a:cubicBezTo>
                    <a:pt x="248" y="454"/>
                    <a:pt x="258" y="462"/>
                    <a:pt x="272" y="462"/>
                  </a:cubicBezTo>
                  <a:cubicBezTo>
                    <a:pt x="286" y="462"/>
                    <a:pt x="296" y="454"/>
                    <a:pt x="296" y="441"/>
                  </a:cubicBezTo>
                  <a:cubicBezTo>
                    <a:pt x="296" y="428"/>
                    <a:pt x="287" y="424"/>
                    <a:pt x="278" y="420"/>
                  </a:cubicBezTo>
                  <a:cubicBezTo>
                    <a:pt x="266" y="415"/>
                    <a:pt x="266" y="415"/>
                    <a:pt x="266" y="415"/>
                  </a:cubicBezTo>
                  <a:cubicBezTo>
                    <a:pt x="261" y="413"/>
                    <a:pt x="258" y="410"/>
                    <a:pt x="258" y="405"/>
                  </a:cubicBezTo>
                  <a:cubicBezTo>
                    <a:pt x="258" y="398"/>
                    <a:pt x="263" y="393"/>
                    <a:pt x="272" y="393"/>
                  </a:cubicBezTo>
                  <a:cubicBezTo>
                    <a:pt x="281" y="393"/>
                    <a:pt x="286" y="399"/>
                    <a:pt x="286" y="407"/>
                  </a:cubicBezTo>
                  <a:cubicBezTo>
                    <a:pt x="286" y="408"/>
                    <a:pt x="286" y="408"/>
                    <a:pt x="286" y="408"/>
                  </a:cubicBezTo>
                  <a:lnTo>
                    <a:pt x="295" y="408"/>
                  </a:lnTo>
                  <a:close/>
                  <a:moveTo>
                    <a:pt x="362" y="387"/>
                  </a:moveTo>
                  <a:cubicBezTo>
                    <a:pt x="353" y="387"/>
                    <a:pt x="353" y="387"/>
                    <a:pt x="353" y="387"/>
                  </a:cubicBezTo>
                  <a:cubicBezTo>
                    <a:pt x="353" y="420"/>
                    <a:pt x="353" y="420"/>
                    <a:pt x="353" y="420"/>
                  </a:cubicBezTo>
                  <a:cubicBezTo>
                    <a:pt x="323" y="420"/>
                    <a:pt x="323" y="420"/>
                    <a:pt x="323" y="420"/>
                  </a:cubicBezTo>
                  <a:cubicBezTo>
                    <a:pt x="323" y="387"/>
                    <a:pt x="323" y="387"/>
                    <a:pt x="323" y="387"/>
                  </a:cubicBezTo>
                  <a:cubicBezTo>
                    <a:pt x="314" y="387"/>
                    <a:pt x="314" y="387"/>
                    <a:pt x="314" y="387"/>
                  </a:cubicBezTo>
                  <a:cubicBezTo>
                    <a:pt x="314" y="461"/>
                    <a:pt x="314" y="461"/>
                    <a:pt x="314" y="461"/>
                  </a:cubicBezTo>
                  <a:cubicBezTo>
                    <a:pt x="323" y="461"/>
                    <a:pt x="323" y="461"/>
                    <a:pt x="323" y="461"/>
                  </a:cubicBezTo>
                  <a:cubicBezTo>
                    <a:pt x="323" y="427"/>
                    <a:pt x="323" y="427"/>
                    <a:pt x="323" y="427"/>
                  </a:cubicBezTo>
                  <a:cubicBezTo>
                    <a:pt x="353" y="427"/>
                    <a:pt x="353" y="427"/>
                    <a:pt x="353" y="427"/>
                  </a:cubicBezTo>
                  <a:cubicBezTo>
                    <a:pt x="353" y="461"/>
                    <a:pt x="353" y="461"/>
                    <a:pt x="353" y="461"/>
                  </a:cubicBezTo>
                  <a:cubicBezTo>
                    <a:pt x="362" y="461"/>
                    <a:pt x="362" y="461"/>
                    <a:pt x="362" y="461"/>
                  </a:cubicBezTo>
                  <a:lnTo>
                    <a:pt x="362" y="387"/>
                  </a:lnTo>
                  <a:close/>
                  <a:moveTo>
                    <a:pt x="448" y="438"/>
                  </a:moveTo>
                  <a:cubicBezTo>
                    <a:pt x="448" y="440"/>
                    <a:pt x="448" y="440"/>
                    <a:pt x="448" y="440"/>
                  </a:cubicBezTo>
                  <a:cubicBezTo>
                    <a:pt x="448" y="448"/>
                    <a:pt x="443" y="454"/>
                    <a:pt x="433" y="454"/>
                  </a:cubicBezTo>
                  <a:cubicBezTo>
                    <a:pt x="423" y="454"/>
                    <a:pt x="417" y="448"/>
                    <a:pt x="417" y="439"/>
                  </a:cubicBezTo>
                  <a:cubicBezTo>
                    <a:pt x="417" y="410"/>
                    <a:pt x="417" y="410"/>
                    <a:pt x="417" y="410"/>
                  </a:cubicBezTo>
                  <a:cubicBezTo>
                    <a:pt x="417" y="401"/>
                    <a:pt x="423" y="394"/>
                    <a:pt x="433" y="394"/>
                  </a:cubicBezTo>
                  <a:cubicBezTo>
                    <a:pt x="443" y="394"/>
                    <a:pt x="448" y="400"/>
                    <a:pt x="448" y="408"/>
                  </a:cubicBezTo>
                  <a:cubicBezTo>
                    <a:pt x="448" y="410"/>
                    <a:pt x="448" y="410"/>
                    <a:pt x="448" y="410"/>
                  </a:cubicBezTo>
                  <a:cubicBezTo>
                    <a:pt x="457" y="410"/>
                    <a:pt x="457" y="410"/>
                    <a:pt x="457" y="410"/>
                  </a:cubicBezTo>
                  <a:cubicBezTo>
                    <a:pt x="457" y="409"/>
                    <a:pt x="457" y="409"/>
                    <a:pt x="457" y="409"/>
                  </a:cubicBezTo>
                  <a:cubicBezTo>
                    <a:pt x="457" y="395"/>
                    <a:pt x="447" y="386"/>
                    <a:pt x="433" y="386"/>
                  </a:cubicBezTo>
                  <a:cubicBezTo>
                    <a:pt x="418" y="386"/>
                    <a:pt x="409" y="395"/>
                    <a:pt x="409" y="410"/>
                  </a:cubicBezTo>
                  <a:cubicBezTo>
                    <a:pt x="409" y="439"/>
                    <a:pt x="409" y="439"/>
                    <a:pt x="409" y="439"/>
                  </a:cubicBezTo>
                  <a:cubicBezTo>
                    <a:pt x="409" y="453"/>
                    <a:pt x="419" y="462"/>
                    <a:pt x="433" y="462"/>
                  </a:cubicBezTo>
                  <a:cubicBezTo>
                    <a:pt x="447" y="462"/>
                    <a:pt x="457" y="454"/>
                    <a:pt x="457" y="440"/>
                  </a:cubicBezTo>
                  <a:cubicBezTo>
                    <a:pt x="457" y="438"/>
                    <a:pt x="457" y="438"/>
                    <a:pt x="457" y="438"/>
                  </a:cubicBezTo>
                  <a:lnTo>
                    <a:pt x="448" y="438"/>
                  </a:lnTo>
                  <a:close/>
                  <a:moveTo>
                    <a:pt x="519" y="410"/>
                  </a:moveTo>
                  <a:cubicBezTo>
                    <a:pt x="519" y="395"/>
                    <a:pt x="510" y="386"/>
                    <a:pt x="495" y="386"/>
                  </a:cubicBezTo>
                  <a:cubicBezTo>
                    <a:pt x="480" y="386"/>
                    <a:pt x="471" y="395"/>
                    <a:pt x="471" y="410"/>
                  </a:cubicBezTo>
                  <a:cubicBezTo>
                    <a:pt x="471" y="439"/>
                    <a:pt x="471" y="439"/>
                    <a:pt x="471" y="439"/>
                  </a:cubicBezTo>
                  <a:cubicBezTo>
                    <a:pt x="471" y="453"/>
                    <a:pt x="481" y="462"/>
                    <a:pt x="495" y="462"/>
                  </a:cubicBezTo>
                  <a:cubicBezTo>
                    <a:pt x="510" y="462"/>
                    <a:pt x="519" y="453"/>
                    <a:pt x="519" y="439"/>
                  </a:cubicBezTo>
                  <a:lnTo>
                    <a:pt x="519" y="410"/>
                  </a:lnTo>
                  <a:close/>
                  <a:moveTo>
                    <a:pt x="480" y="410"/>
                  </a:moveTo>
                  <a:cubicBezTo>
                    <a:pt x="480" y="401"/>
                    <a:pt x="485" y="394"/>
                    <a:pt x="495" y="394"/>
                  </a:cubicBezTo>
                  <a:cubicBezTo>
                    <a:pt x="505" y="394"/>
                    <a:pt x="511" y="401"/>
                    <a:pt x="511" y="410"/>
                  </a:cubicBezTo>
                  <a:cubicBezTo>
                    <a:pt x="511" y="439"/>
                    <a:pt x="511" y="439"/>
                    <a:pt x="511" y="439"/>
                  </a:cubicBezTo>
                  <a:cubicBezTo>
                    <a:pt x="511" y="448"/>
                    <a:pt x="505" y="454"/>
                    <a:pt x="495" y="454"/>
                  </a:cubicBezTo>
                  <a:cubicBezTo>
                    <a:pt x="485" y="454"/>
                    <a:pt x="480" y="448"/>
                    <a:pt x="480" y="439"/>
                  </a:cubicBezTo>
                  <a:lnTo>
                    <a:pt x="480" y="410"/>
                  </a:lnTo>
                  <a:close/>
                  <a:moveTo>
                    <a:pt x="546" y="387"/>
                  </a:moveTo>
                  <a:cubicBezTo>
                    <a:pt x="537" y="387"/>
                    <a:pt x="537" y="387"/>
                    <a:pt x="537" y="387"/>
                  </a:cubicBezTo>
                  <a:cubicBezTo>
                    <a:pt x="537" y="461"/>
                    <a:pt x="537" y="461"/>
                    <a:pt x="537" y="461"/>
                  </a:cubicBezTo>
                  <a:cubicBezTo>
                    <a:pt x="578" y="461"/>
                    <a:pt x="578" y="461"/>
                    <a:pt x="578" y="461"/>
                  </a:cubicBezTo>
                  <a:cubicBezTo>
                    <a:pt x="578" y="453"/>
                    <a:pt x="578" y="453"/>
                    <a:pt x="578" y="453"/>
                  </a:cubicBezTo>
                  <a:cubicBezTo>
                    <a:pt x="546" y="453"/>
                    <a:pt x="546" y="453"/>
                    <a:pt x="546" y="453"/>
                  </a:cubicBezTo>
                  <a:lnTo>
                    <a:pt x="546" y="387"/>
                  </a:lnTo>
                  <a:close/>
                  <a:moveTo>
                    <a:pt x="627" y="387"/>
                  </a:moveTo>
                  <a:cubicBezTo>
                    <a:pt x="627" y="439"/>
                    <a:pt x="627" y="439"/>
                    <a:pt x="627" y="439"/>
                  </a:cubicBezTo>
                  <a:cubicBezTo>
                    <a:pt x="627" y="448"/>
                    <a:pt x="621" y="454"/>
                    <a:pt x="612" y="454"/>
                  </a:cubicBezTo>
                  <a:cubicBezTo>
                    <a:pt x="602" y="454"/>
                    <a:pt x="596" y="448"/>
                    <a:pt x="596" y="439"/>
                  </a:cubicBezTo>
                  <a:cubicBezTo>
                    <a:pt x="596" y="387"/>
                    <a:pt x="596" y="387"/>
                    <a:pt x="596" y="387"/>
                  </a:cubicBezTo>
                  <a:cubicBezTo>
                    <a:pt x="588" y="387"/>
                    <a:pt x="588" y="387"/>
                    <a:pt x="588" y="387"/>
                  </a:cubicBezTo>
                  <a:cubicBezTo>
                    <a:pt x="588" y="439"/>
                    <a:pt x="588" y="439"/>
                    <a:pt x="588" y="439"/>
                  </a:cubicBezTo>
                  <a:cubicBezTo>
                    <a:pt x="588" y="453"/>
                    <a:pt x="598" y="462"/>
                    <a:pt x="612" y="462"/>
                  </a:cubicBezTo>
                  <a:cubicBezTo>
                    <a:pt x="626" y="462"/>
                    <a:pt x="635" y="453"/>
                    <a:pt x="635" y="439"/>
                  </a:cubicBezTo>
                  <a:cubicBezTo>
                    <a:pt x="635" y="387"/>
                    <a:pt x="635" y="387"/>
                    <a:pt x="635" y="387"/>
                  </a:cubicBezTo>
                  <a:lnTo>
                    <a:pt x="627" y="387"/>
                  </a:lnTo>
                  <a:close/>
                  <a:moveTo>
                    <a:pt x="680" y="437"/>
                  </a:moveTo>
                  <a:cubicBezTo>
                    <a:pt x="685" y="437"/>
                    <a:pt x="685" y="437"/>
                    <a:pt x="685" y="437"/>
                  </a:cubicBezTo>
                  <a:cubicBezTo>
                    <a:pt x="701" y="405"/>
                    <a:pt x="701" y="405"/>
                    <a:pt x="701" y="405"/>
                  </a:cubicBezTo>
                  <a:cubicBezTo>
                    <a:pt x="701" y="461"/>
                    <a:pt x="701" y="461"/>
                    <a:pt x="701" y="461"/>
                  </a:cubicBezTo>
                  <a:cubicBezTo>
                    <a:pt x="709" y="461"/>
                    <a:pt x="709" y="461"/>
                    <a:pt x="709" y="461"/>
                  </a:cubicBezTo>
                  <a:cubicBezTo>
                    <a:pt x="709" y="387"/>
                    <a:pt x="709" y="387"/>
                    <a:pt x="709" y="387"/>
                  </a:cubicBezTo>
                  <a:cubicBezTo>
                    <a:pt x="702" y="387"/>
                    <a:pt x="702" y="387"/>
                    <a:pt x="702" y="387"/>
                  </a:cubicBezTo>
                  <a:cubicBezTo>
                    <a:pt x="682" y="426"/>
                    <a:pt x="682" y="426"/>
                    <a:pt x="682" y="426"/>
                  </a:cubicBezTo>
                  <a:cubicBezTo>
                    <a:pt x="663" y="387"/>
                    <a:pt x="663" y="387"/>
                    <a:pt x="663" y="387"/>
                  </a:cubicBezTo>
                  <a:cubicBezTo>
                    <a:pt x="656" y="387"/>
                    <a:pt x="656" y="387"/>
                    <a:pt x="656" y="387"/>
                  </a:cubicBezTo>
                  <a:cubicBezTo>
                    <a:pt x="656" y="461"/>
                    <a:pt x="656" y="461"/>
                    <a:pt x="656" y="461"/>
                  </a:cubicBezTo>
                  <a:cubicBezTo>
                    <a:pt x="664" y="461"/>
                    <a:pt x="664" y="461"/>
                    <a:pt x="664" y="461"/>
                  </a:cubicBezTo>
                  <a:cubicBezTo>
                    <a:pt x="664" y="405"/>
                    <a:pt x="664" y="405"/>
                    <a:pt x="664" y="405"/>
                  </a:cubicBezTo>
                  <a:lnTo>
                    <a:pt x="680" y="437"/>
                  </a:lnTo>
                  <a:close/>
                  <a:moveTo>
                    <a:pt x="730" y="461"/>
                  </a:moveTo>
                  <a:cubicBezTo>
                    <a:pt x="756" y="461"/>
                    <a:pt x="756" y="461"/>
                    <a:pt x="756" y="461"/>
                  </a:cubicBezTo>
                  <a:cubicBezTo>
                    <a:pt x="769" y="461"/>
                    <a:pt x="778" y="453"/>
                    <a:pt x="778" y="441"/>
                  </a:cubicBezTo>
                  <a:cubicBezTo>
                    <a:pt x="778" y="432"/>
                    <a:pt x="773" y="426"/>
                    <a:pt x="765" y="423"/>
                  </a:cubicBezTo>
                  <a:cubicBezTo>
                    <a:pt x="765" y="423"/>
                    <a:pt x="765" y="423"/>
                    <a:pt x="765" y="423"/>
                  </a:cubicBezTo>
                  <a:cubicBezTo>
                    <a:pt x="772" y="420"/>
                    <a:pt x="776" y="415"/>
                    <a:pt x="776" y="406"/>
                  </a:cubicBezTo>
                  <a:cubicBezTo>
                    <a:pt x="776" y="395"/>
                    <a:pt x="767" y="387"/>
                    <a:pt x="754" y="387"/>
                  </a:cubicBezTo>
                  <a:cubicBezTo>
                    <a:pt x="730" y="387"/>
                    <a:pt x="730" y="387"/>
                    <a:pt x="730" y="387"/>
                  </a:cubicBezTo>
                  <a:lnTo>
                    <a:pt x="730" y="461"/>
                  </a:lnTo>
                  <a:close/>
                  <a:moveTo>
                    <a:pt x="753" y="395"/>
                  </a:moveTo>
                  <a:cubicBezTo>
                    <a:pt x="762" y="395"/>
                    <a:pt x="767" y="399"/>
                    <a:pt x="767" y="407"/>
                  </a:cubicBezTo>
                  <a:cubicBezTo>
                    <a:pt x="767" y="415"/>
                    <a:pt x="762" y="420"/>
                    <a:pt x="753" y="420"/>
                  </a:cubicBezTo>
                  <a:cubicBezTo>
                    <a:pt x="739" y="420"/>
                    <a:pt x="739" y="420"/>
                    <a:pt x="739" y="420"/>
                  </a:cubicBezTo>
                  <a:cubicBezTo>
                    <a:pt x="739" y="395"/>
                    <a:pt x="739" y="395"/>
                    <a:pt x="739" y="395"/>
                  </a:cubicBezTo>
                  <a:lnTo>
                    <a:pt x="753" y="395"/>
                  </a:lnTo>
                  <a:close/>
                  <a:moveTo>
                    <a:pt x="755" y="427"/>
                  </a:moveTo>
                  <a:cubicBezTo>
                    <a:pt x="764" y="427"/>
                    <a:pt x="769" y="432"/>
                    <a:pt x="769" y="441"/>
                  </a:cubicBezTo>
                  <a:cubicBezTo>
                    <a:pt x="769" y="449"/>
                    <a:pt x="764" y="454"/>
                    <a:pt x="755" y="454"/>
                  </a:cubicBezTo>
                  <a:cubicBezTo>
                    <a:pt x="739" y="454"/>
                    <a:pt x="739" y="454"/>
                    <a:pt x="739" y="454"/>
                  </a:cubicBezTo>
                  <a:cubicBezTo>
                    <a:pt x="739" y="427"/>
                    <a:pt x="739" y="427"/>
                    <a:pt x="739" y="427"/>
                  </a:cubicBezTo>
                  <a:lnTo>
                    <a:pt x="755" y="427"/>
                  </a:lnTo>
                  <a:close/>
                  <a:moveTo>
                    <a:pt x="805" y="387"/>
                  </a:moveTo>
                  <a:cubicBezTo>
                    <a:pt x="796" y="387"/>
                    <a:pt x="796" y="387"/>
                    <a:pt x="796" y="387"/>
                  </a:cubicBezTo>
                  <a:cubicBezTo>
                    <a:pt x="796" y="461"/>
                    <a:pt x="796" y="461"/>
                    <a:pt x="796" y="461"/>
                  </a:cubicBezTo>
                  <a:cubicBezTo>
                    <a:pt x="805" y="461"/>
                    <a:pt x="805" y="461"/>
                    <a:pt x="805" y="461"/>
                  </a:cubicBezTo>
                  <a:lnTo>
                    <a:pt x="805" y="387"/>
                  </a:lnTo>
                  <a:close/>
                  <a:moveTo>
                    <a:pt x="828" y="461"/>
                  </a:moveTo>
                  <a:cubicBezTo>
                    <a:pt x="834" y="444"/>
                    <a:pt x="834" y="444"/>
                    <a:pt x="834" y="444"/>
                  </a:cubicBezTo>
                  <a:cubicBezTo>
                    <a:pt x="862" y="444"/>
                    <a:pt x="862" y="444"/>
                    <a:pt x="862" y="444"/>
                  </a:cubicBezTo>
                  <a:cubicBezTo>
                    <a:pt x="867" y="461"/>
                    <a:pt x="867" y="461"/>
                    <a:pt x="867" y="461"/>
                  </a:cubicBezTo>
                  <a:cubicBezTo>
                    <a:pt x="876" y="461"/>
                    <a:pt x="876" y="461"/>
                    <a:pt x="876" y="461"/>
                  </a:cubicBezTo>
                  <a:cubicBezTo>
                    <a:pt x="852" y="387"/>
                    <a:pt x="852" y="387"/>
                    <a:pt x="852" y="387"/>
                  </a:cubicBezTo>
                  <a:cubicBezTo>
                    <a:pt x="844" y="387"/>
                    <a:pt x="844" y="387"/>
                    <a:pt x="844" y="387"/>
                  </a:cubicBezTo>
                  <a:cubicBezTo>
                    <a:pt x="820" y="461"/>
                    <a:pt x="820" y="461"/>
                    <a:pt x="820" y="461"/>
                  </a:cubicBezTo>
                  <a:lnTo>
                    <a:pt x="828" y="461"/>
                  </a:lnTo>
                  <a:close/>
                  <a:moveTo>
                    <a:pt x="848" y="399"/>
                  </a:moveTo>
                  <a:cubicBezTo>
                    <a:pt x="860" y="437"/>
                    <a:pt x="860" y="437"/>
                    <a:pt x="860" y="437"/>
                  </a:cubicBezTo>
                  <a:cubicBezTo>
                    <a:pt x="836" y="437"/>
                    <a:pt x="836" y="437"/>
                    <a:pt x="836" y="437"/>
                  </a:cubicBezTo>
                  <a:lnTo>
                    <a:pt x="848" y="399"/>
                  </a:lnTo>
                  <a:close/>
                </a:path>
              </a:pathLst>
            </a:custGeom>
            <a:solidFill>
              <a:srgbClr val="00BCE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8" name="Freeform 8">
              <a:extLst>
                <a:ext uri="{FF2B5EF4-FFF2-40B4-BE49-F238E27FC236}">
                  <a16:creationId xmlns:a16="http://schemas.microsoft.com/office/drawing/2014/main" id="{9A8CFC34-3F53-48E5-A1C7-53B2B04249B1}"/>
                </a:ext>
              </a:extLst>
            </p:cNvPr>
            <p:cNvSpPr>
              <a:spLocks noEditPoints="1"/>
            </p:cNvSpPr>
            <p:nvPr userDrawn="1"/>
          </p:nvSpPr>
          <p:spPr bwMode="auto">
            <a:xfrm>
              <a:off x="819150" y="3517900"/>
              <a:ext cx="434975" cy="493713"/>
            </a:xfrm>
            <a:custGeom>
              <a:avLst/>
              <a:gdLst>
                <a:gd name="T0" fmla="*/ 2147483646 w 274"/>
                <a:gd name="T1" fmla="*/ 2147483646 h 311"/>
                <a:gd name="T2" fmla="*/ 2147483646 w 274"/>
                <a:gd name="T3" fmla="*/ 0 h 311"/>
                <a:gd name="T4" fmla="*/ 0 w 274"/>
                <a:gd name="T5" fmla="*/ 2147483646 h 311"/>
                <a:gd name="T6" fmla="*/ 2147483646 w 274"/>
                <a:gd name="T7" fmla="*/ 2147483646 h 311"/>
                <a:gd name="T8" fmla="*/ 2147483646 w 274"/>
                <a:gd name="T9" fmla="*/ 2147483646 h 311"/>
                <a:gd name="T10" fmla="*/ 2147483646 w 274"/>
                <a:gd name="T11" fmla="*/ 2147483646 h 311"/>
                <a:gd name="T12" fmla="*/ 2147483646 w 274"/>
                <a:gd name="T13" fmla="*/ 2147483646 h 311"/>
                <a:gd name="T14" fmla="*/ 2147483646 w 274"/>
                <a:gd name="T15" fmla="*/ 2147483646 h 311"/>
                <a:gd name="T16" fmla="*/ 2147483646 w 274"/>
                <a:gd name="T17" fmla="*/ 2147483646 h 311"/>
                <a:gd name="T18" fmla="*/ 2147483646 w 274"/>
                <a:gd name="T19" fmla="*/ 2147483646 h 311"/>
                <a:gd name="T20" fmla="*/ 2147483646 w 274"/>
                <a:gd name="T21" fmla="*/ 2147483646 h 311"/>
                <a:gd name="T22" fmla="*/ 2147483646 w 274"/>
                <a:gd name="T23" fmla="*/ 2147483646 h 311"/>
                <a:gd name="T24" fmla="*/ 2147483646 w 274"/>
                <a:gd name="T25" fmla="*/ 2147483646 h 311"/>
                <a:gd name="T26" fmla="*/ 2147483646 w 274"/>
                <a:gd name="T27" fmla="*/ 2147483646 h 311"/>
                <a:gd name="T28" fmla="*/ 2147483646 w 274"/>
                <a:gd name="T29" fmla="*/ 2147483646 h 311"/>
                <a:gd name="T30" fmla="*/ 2147483646 w 274"/>
                <a:gd name="T31" fmla="*/ 2147483646 h 311"/>
                <a:gd name="T32" fmla="*/ 2147483646 w 274"/>
                <a:gd name="T33" fmla="*/ 2147483646 h 311"/>
                <a:gd name="T34" fmla="*/ 2147483646 w 274"/>
                <a:gd name="T35" fmla="*/ 2147483646 h 311"/>
                <a:gd name="T36" fmla="*/ 2147483646 w 274"/>
                <a:gd name="T37" fmla="*/ 2147483646 h 311"/>
                <a:gd name="T38" fmla="*/ 2147483646 w 274"/>
                <a:gd name="T39" fmla="*/ 2147483646 h 311"/>
                <a:gd name="T40" fmla="*/ 2147483646 w 274"/>
                <a:gd name="T41" fmla="*/ 2147483646 h 311"/>
                <a:gd name="T42" fmla="*/ 2147483646 w 274"/>
                <a:gd name="T43" fmla="*/ 2147483646 h 311"/>
                <a:gd name="T44" fmla="*/ 2147483646 w 274"/>
                <a:gd name="T45" fmla="*/ 2147483646 h 311"/>
                <a:gd name="T46" fmla="*/ 2147483646 w 274"/>
                <a:gd name="T47" fmla="*/ 2147483646 h 311"/>
                <a:gd name="T48" fmla="*/ 2147483646 w 274"/>
                <a:gd name="T49" fmla="*/ 2147483646 h 311"/>
                <a:gd name="T50" fmla="*/ 2147483646 w 274"/>
                <a:gd name="T51" fmla="*/ 2147483646 h 311"/>
                <a:gd name="T52" fmla="*/ 2147483646 w 274"/>
                <a:gd name="T53" fmla="*/ 2147483646 h 311"/>
                <a:gd name="T54" fmla="*/ 2147483646 w 274"/>
                <a:gd name="T55" fmla="*/ 2147483646 h 311"/>
                <a:gd name="T56" fmla="*/ 2147483646 w 274"/>
                <a:gd name="T57" fmla="*/ 2147483646 h 311"/>
                <a:gd name="T58" fmla="*/ 2147483646 w 274"/>
                <a:gd name="T59" fmla="*/ 2147483646 h 311"/>
                <a:gd name="T60" fmla="*/ 2147483646 w 274"/>
                <a:gd name="T61" fmla="*/ 2147483646 h 311"/>
                <a:gd name="T62" fmla="*/ 2147483646 w 274"/>
                <a:gd name="T63" fmla="*/ 2147483646 h 311"/>
                <a:gd name="T64" fmla="*/ 2147483646 w 274"/>
                <a:gd name="T65" fmla="*/ 2147483646 h 311"/>
                <a:gd name="T66" fmla="*/ 2147483646 w 274"/>
                <a:gd name="T67" fmla="*/ 2147483646 h 311"/>
                <a:gd name="T68" fmla="*/ 2147483646 w 274"/>
                <a:gd name="T69" fmla="*/ 2147483646 h 311"/>
                <a:gd name="T70" fmla="*/ 2147483646 w 274"/>
                <a:gd name="T71" fmla="*/ 2147483646 h 311"/>
                <a:gd name="T72" fmla="*/ 2147483646 w 274"/>
                <a:gd name="T73" fmla="*/ 2147483646 h 311"/>
                <a:gd name="T74" fmla="*/ 2147483646 w 274"/>
                <a:gd name="T75" fmla="*/ 2147483646 h 311"/>
                <a:gd name="T76" fmla="*/ 2147483646 w 274"/>
                <a:gd name="T77" fmla="*/ 2147483646 h 311"/>
                <a:gd name="T78" fmla="*/ 2147483646 w 274"/>
                <a:gd name="T79" fmla="*/ 2147483646 h 311"/>
                <a:gd name="T80" fmla="*/ 2147483646 w 274"/>
                <a:gd name="T81" fmla="*/ 2147483646 h 311"/>
                <a:gd name="T82" fmla="*/ 2147483646 w 274"/>
                <a:gd name="T83" fmla="*/ 2147483646 h 311"/>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274" h="311">
                  <a:moveTo>
                    <a:pt x="274" y="155"/>
                  </a:moveTo>
                  <a:lnTo>
                    <a:pt x="137" y="0"/>
                  </a:lnTo>
                  <a:lnTo>
                    <a:pt x="0" y="155"/>
                  </a:lnTo>
                  <a:lnTo>
                    <a:pt x="137" y="311"/>
                  </a:lnTo>
                  <a:lnTo>
                    <a:pt x="274" y="155"/>
                  </a:lnTo>
                  <a:close/>
                  <a:moveTo>
                    <a:pt x="111" y="258"/>
                  </a:moveTo>
                  <a:lnTo>
                    <a:pt x="164" y="258"/>
                  </a:lnTo>
                  <a:lnTo>
                    <a:pt x="137" y="288"/>
                  </a:lnTo>
                  <a:lnTo>
                    <a:pt x="111" y="258"/>
                  </a:lnTo>
                  <a:close/>
                  <a:moveTo>
                    <a:pt x="183" y="147"/>
                  </a:moveTo>
                  <a:lnTo>
                    <a:pt x="137" y="95"/>
                  </a:lnTo>
                  <a:lnTo>
                    <a:pt x="91" y="147"/>
                  </a:lnTo>
                  <a:lnTo>
                    <a:pt x="69" y="147"/>
                  </a:lnTo>
                  <a:lnTo>
                    <a:pt x="137" y="70"/>
                  </a:lnTo>
                  <a:lnTo>
                    <a:pt x="205" y="147"/>
                  </a:lnTo>
                  <a:lnTo>
                    <a:pt x="183" y="147"/>
                  </a:lnTo>
                  <a:close/>
                  <a:moveTo>
                    <a:pt x="164" y="147"/>
                  </a:moveTo>
                  <a:lnTo>
                    <a:pt x="111" y="147"/>
                  </a:lnTo>
                  <a:lnTo>
                    <a:pt x="137" y="117"/>
                  </a:lnTo>
                  <a:lnTo>
                    <a:pt x="164" y="147"/>
                  </a:lnTo>
                  <a:close/>
                  <a:moveTo>
                    <a:pt x="247" y="162"/>
                  </a:moveTo>
                  <a:lnTo>
                    <a:pt x="232" y="179"/>
                  </a:lnTo>
                  <a:lnTo>
                    <a:pt x="42" y="179"/>
                  </a:lnTo>
                  <a:lnTo>
                    <a:pt x="27" y="162"/>
                  </a:lnTo>
                  <a:lnTo>
                    <a:pt x="247" y="162"/>
                  </a:lnTo>
                  <a:close/>
                  <a:moveTo>
                    <a:pt x="219" y="194"/>
                  </a:moveTo>
                  <a:lnTo>
                    <a:pt x="204" y="211"/>
                  </a:lnTo>
                  <a:lnTo>
                    <a:pt x="70" y="211"/>
                  </a:lnTo>
                  <a:lnTo>
                    <a:pt x="55" y="194"/>
                  </a:lnTo>
                  <a:lnTo>
                    <a:pt x="219" y="194"/>
                  </a:lnTo>
                  <a:close/>
                  <a:moveTo>
                    <a:pt x="191" y="226"/>
                  </a:moveTo>
                  <a:lnTo>
                    <a:pt x="177" y="243"/>
                  </a:lnTo>
                  <a:lnTo>
                    <a:pt x="97" y="243"/>
                  </a:lnTo>
                  <a:lnTo>
                    <a:pt x="83" y="226"/>
                  </a:lnTo>
                  <a:lnTo>
                    <a:pt x="191" y="226"/>
                  </a:lnTo>
                  <a:close/>
                  <a:moveTo>
                    <a:pt x="247" y="147"/>
                  </a:moveTo>
                  <a:lnTo>
                    <a:pt x="225" y="147"/>
                  </a:lnTo>
                  <a:lnTo>
                    <a:pt x="137" y="47"/>
                  </a:lnTo>
                  <a:lnTo>
                    <a:pt x="49" y="147"/>
                  </a:lnTo>
                  <a:lnTo>
                    <a:pt x="27" y="147"/>
                  </a:lnTo>
                  <a:lnTo>
                    <a:pt x="137" y="22"/>
                  </a:lnTo>
                  <a:lnTo>
                    <a:pt x="247" y="14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grpSp>
      <p:sp>
        <p:nvSpPr>
          <p:cNvPr id="2" name="Title 1"/>
          <p:cNvSpPr>
            <a:spLocks noGrp="1"/>
          </p:cNvSpPr>
          <p:nvPr>
            <p:ph type="title"/>
          </p:nvPr>
        </p:nvSpPr>
        <p:spPr>
          <a:xfrm>
            <a:off x="1419283" y="1727945"/>
            <a:ext cx="6305434" cy="1122829"/>
          </a:xfrm>
        </p:spPr>
        <p:txBody>
          <a:bodyPr anchor="b"/>
          <a:lstStyle>
            <a:lvl1pPr marL="0" algn="ctr" defTabSz="457200" rtl="0" eaLnBrk="1" latinLnBrk="0" hangingPunct="1">
              <a:lnSpc>
                <a:spcPct val="95000"/>
              </a:lnSpc>
              <a:spcBef>
                <a:spcPct val="0"/>
              </a:spcBef>
              <a:spcAft>
                <a:spcPts val="400"/>
              </a:spcAft>
              <a:buNone/>
              <a:defRPr lang="en-US" sz="3600" b="0" kern="1200" dirty="0">
                <a:solidFill>
                  <a:schemeClr val="bg1"/>
                </a:solidFill>
                <a:latin typeface="Arial" panose="020B0604020202020204" pitchFamily="34" charset="0"/>
                <a:ea typeface="+mj-ea"/>
                <a:cs typeface="Arial" panose="020B0604020202020204" pitchFamily="34" charset="0"/>
              </a:defRPr>
            </a:lvl1pPr>
          </a:lstStyle>
          <a:p>
            <a:r>
              <a:rPr lang="en-US"/>
              <a:t>Click to edit Master title style</a:t>
            </a:r>
          </a:p>
        </p:txBody>
      </p:sp>
      <p:sp>
        <p:nvSpPr>
          <p:cNvPr id="10" name="Subtitle 2"/>
          <p:cNvSpPr>
            <a:spLocks noGrp="1"/>
          </p:cNvSpPr>
          <p:nvPr>
            <p:ph type="subTitle" idx="1"/>
          </p:nvPr>
        </p:nvSpPr>
        <p:spPr>
          <a:xfrm>
            <a:off x="3449170" y="3102923"/>
            <a:ext cx="2212042" cy="453824"/>
          </a:xfrm>
        </p:spPr>
        <p:txBody>
          <a:bodyPr/>
          <a:lstStyle>
            <a:lvl1pPr marL="0" indent="0" algn="ctr">
              <a:lnSpc>
                <a:spcPct val="100000"/>
              </a:lnSpc>
              <a:spcBef>
                <a:spcPts val="0"/>
              </a:spcBef>
              <a:spcAft>
                <a:spcPts val="600"/>
              </a:spcAft>
              <a:buNone/>
              <a:defRPr sz="1200" b="0">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9" name="Footer Placeholder 4">
            <a:extLst>
              <a:ext uri="{FF2B5EF4-FFF2-40B4-BE49-F238E27FC236}">
                <a16:creationId xmlns:a16="http://schemas.microsoft.com/office/drawing/2014/main" id="{0FE13DA7-94E3-4F95-85EF-167074AC3DA7}"/>
              </a:ext>
            </a:extLst>
          </p:cNvPr>
          <p:cNvSpPr>
            <a:spLocks noGrp="1"/>
          </p:cNvSpPr>
          <p:nvPr>
            <p:ph type="ftr" sz="quarter" idx="10"/>
          </p:nvPr>
        </p:nvSpPr>
        <p:spPr/>
        <p:txBody>
          <a:bodyPr/>
          <a:lstStyle>
            <a:lvl1pPr>
              <a:defRPr/>
            </a:lvl1pPr>
          </a:lstStyle>
          <a:p>
            <a:pPr>
              <a:defRPr/>
            </a:pPr>
            <a:r>
              <a:rPr lang="en-US"/>
              <a:t>SECTION TITLE</a:t>
            </a:r>
          </a:p>
        </p:txBody>
      </p:sp>
      <p:sp>
        <p:nvSpPr>
          <p:cNvPr id="11" name="Slide Number Placeholder 5">
            <a:extLst>
              <a:ext uri="{FF2B5EF4-FFF2-40B4-BE49-F238E27FC236}">
                <a16:creationId xmlns:a16="http://schemas.microsoft.com/office/drawing/2014/main" id="{52DC172C-4C4A-495C-AF6F-9FCC8990427D}"/>
              </a:ext>
            </a:extLst>
          </p:cNvPr>
          <p:cNvSpPr>
            <a:spLocks noGrp="1"/>
          </p:cNvSpPr>
          <p:nvPr>
            <p:ph type="sldNum" sz="quarter" idx="11"/>
          </p:nvPr>
        </p:nvSpPr>
        <p:spPr>
          <a:xfrm>
            <a:off x="574675" y="4700588"/>
            <a:ext cx="368300" cy="273050"/>
          </a:xfrm>
        </p:spPr>
        <p:txBody>
          <a:bodyPr/>
          <a:lstStyle>
            <a:lvl1pPr>
              <a:defRPr/>
            </a:lvl1pPr>
          </a:lstStyle>
          <a:p>
            <a:pPr>
              <a:defRPr/>
            </a:pPr>
            <a:fld id="{03DAC1FC-FDB6-4B07-8A2F-EF96D9DE028B}" type="slidenum">
              <a:rPr lang="en-US" altLang="en-US"/>
              <a:pPr>
                <a:defRPr/>
              </a:pPr>
              <a:t>‹#›</a:t>
            </a:fld>
            <a:endParaRPr lang="en-US" altLang="en-US"/>
          </a:p>
        </p:txBody>
      </p:sp>
    </p:spTree>
    <p:extLst>
      <p:ext uri="{BB962C8B-B14F-4D97-AF65-F5344CB8AC3E}">
        <p14:creationId xmlns:p14="http://schemas.microsoft.com/office/powerpoint/2010/main" val="2671915365"/>
      </p:ext>
    </p:extLst>
  </p:cSld>
  <p:clrMapOvr>
    <a:masterClrMapping/>
  </p:clrMapOvr>
  <p:transition spd="slow">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3_Title and Picture - Grey">
    <p:spTree>
      <p:nvGrpSpPr>
        <p:cNvPr id="1" name=""/>
        <p:cNvGrpSpPr/>
        <p:nvPr/>
      </p:nvGrpSpPr>
      <p:grpSpPr>
        <a:xfrm>
          <a:off x="0" y="0"/>
          <a:ext cx="0" cy="0"/>
          <a:chOff x="0" y="0"/>
          <a:chExt cx="0" cy="0"/>
        </a:xfrm>
      </p:grpSpPr>
      <p:sp>
        <p:nvSpPr>
          <p:cNvPr id="2" name="Title 1"/>
          <p:cNvSpPr>
            <a:spLocks noGrp="1"/>
          </p:cNvSpPr>
          <p:nvPr>
            <p:ph type="title"/>
          </p:nvPr>
        </p:nvSpPr>
        <p:spPr>
          <a:xfrm>
            <a:off x="924843" y="692528"/>
            <a:ext cx="4188318" cy="759756"/>
          </a:xfrm>
        </p:spPr>
        <p:txBody>
          <a:bodyPr anchor="b"/>
          <a:lstStyle>
            <a:lvl1pPr>
              <a:lnSpc>
                <a:spcPct val="90000"/>
              </a:lnSpc>
              <a:defRPr>
                <a:solidFill>
                  <a:schemeClr val="accent1"/>
                </a:solidFill>
              </a:defRPr>
            </a:lvl1pPr>
          </a:lstStyle>
          <a:p>
            <a:r>
              <a:rPr lang="en-US"/>
              <a:t>Click to edit Master title style</a:t>
            </a:r>
          </a:p>
        </p:txBody>
      </p:sp>
      <p:sp>
        <p:nvSpPr>
          <p:cNvPr id="3" name="Content Placeholder 2"/>
          <p:cNvSpPr>
            <a:spLocks noGrp="1"/>
          </p:cNvSpPr>
          <p:nvPr>
            <p:ph idx="1"/>
          </p:nvPr>
        </p:nvSpPr>
        <p:spPr>
          <a:xfrm>
            <a:off x="926428" y="2164976"/>
            <a:ext cx="4205297" cy="2429646"/>
          </a:xfrm>
        </p:spPr>
        <p:txBody>
          <a:bodyPr/>
          <a:lstStyle>
            <a:lvl1pPr marL="0" indent="0">
              <a:lnSpc>
                <a:spcPct val="120000"/>
              </a:lnSpc>
              <a:spcAft>
                <a:spcPts val="1200"/>
              </a:spcAft>
              <a:buNone/>
              <a:defRPr sz="1600" b="0"/>
            </a:lvl1pPr>
            <a:lvl2pPr marL="0" indent="0">
              <a:lnSpc>
                <a:spcPct val="120000"/>
              </a:lnSpc>
              <a:spcAft>
                <a:spcPts val="1200"/>
              </a:spcAft>
              <a:buNone/>
              <a:defRPr sz="1600" b="0"/>
            </a:lvl2pPr>
            <a:lvl3pPr marL="0" indent="0">
              <a:lnSpc>
                <a:spcPct val="120000"/>
              </a:lnSpc>
              <a:spcAft>
                <a:spcPts val="1200"/>
              </a:spcAft>
              <a:buNone/>
              <a:defRPr sz="1600" b="0"/>
            </a:lvl3pPr>
            <a:lvl4pPr marL="0" indent="0">
              <a:lnSpc>
                <a:spcPct val="120000"/>
              </a:lnSpc>
              <a:spcAft>
                <a:spcPts val="1200"/>
              </a:spcAft>
              <a:buNone/>
              <a:defRPr sz="1600" b="0"/>
            </a:lvl4pPr>
            <a:lvl5pPr marL="0" indent="0">
              <a:lnSpc>
                <a:spcPct val="120000"/>
              </a:lnSpc>
              <a:spcAft>
                <a:spcPts val="1200"/>
              </a:spcAft>
              <a:buNone/>
              <a:defRPr sz="1600" b="0"/>
            </a:lvl5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10" name="Text Placeholder 9"/>
          <p:cNvSpPr>
            <a:spLocks noGrp="1"/>
          </p:cNvSpPr>
          <p:nvPr>
            <p:ph type="body" sz="quarter" idx="12"/>
          </p:nvPr>
        </p:nvSpPr>
        <p:spPr>
          <a:xfrm>
            <a:off x="921544" y="1626722"/>
            <a:ext cx="4210180" cy="396875"/>
          </a:xfrm>
        </p:spPr>
        <p:txBody>
          <a:bodyPr anchor="b"/>
          <a:lstStyle>
            <a:lvl1pPr marL="0" indent="0">
              <a:buNone/>
              <a:defRPr sz="1600" b="1">
                <a:solidFill>
                  <a:schemeClr val="accent2"/>
                </a:solidFill>
              </a:defRPr>
            </a:lvl1pPr>
            <a:lvl2pPr marL="287337" indent="0">
              <a:buNone/>
              <a:defRPr sz="1600" b="1">
                <a:solidFill>
                  <a:schemeClr val="accent2"/>
                </a:solidFill>
              </a:defRPr>
            </a:lvl2pPr>
            <a:lvl3pPr marL="511175" indent="0">
              <a:buNone/>
              <a:defRPr sz="1600" b="1">
                <a:solidFill>
                  <a:schemeClr val="accent2"/>
                </a:solidFill>
              </a:defRPr>
            </a:lvl3pPr>
            <a:lvl4pPr marL="690562" indent="0">
              <a:buNone/>
              <a:defRPr sz="1600" b="1">
                <a:solidFill>
                  <a:schemeClr val="accent2"/>
                </a:solidFill>
              </a:defRPr>
            </a:lvl4pPr>
            <a:lvl5pPr marL="914400" indent="0">
              <a:buNone/>
              <a:defRPr sz="1600" b="1">
                <a:solidFill>
                  <a:schemeClr val="accent2"/>
                </a:solidFill>
              </a:defRPr>
            </a:lvl5pPr>
          </a:lstStyle>
          <a:p>
            <a:pPr lvl="0"/>
            <a:r>
              <a:rPr lang="en-US"/>
              <a:t>Click to edit Master text styles</a:t>
            </a:r>
          </a:p>
        </p:txBody>
      </p:sp>
      <p:sp>
        <p:nvSpPr>
          <p:cNvPr id="15" name="Picture Placeholder 14"/>
          <p:cNvSpPr>
            <a:spLocks noGrp="1"/>
          </p:cNvSpPr>
          <p:nvPr>
            <p:ph type="pic" sz="quarter" idx="13"/>
          </p:nvPr>
        </p:nvSpPr>
        <p:spPr>
          <a:xfrm>
            <a:off x="5251076" y="0"/>
            <a:ext cx="3892924" cy="5143500"/>
          </a:xfrm>
        </p:spPr>
        <p:txBody>
          <a:bodyPr rtlCol="0">
            <a:noAutofit/>
          </a:bodyPr>
          <a:lstStyle/>
          <a:p>
            <a:pPr lvl="0"/>
            <a:endParaRPr lang="en-US" noProof="0"/>
          </a:p>
        </p:txBody>
      </p:sp>
      <p:sp>
        <p:nvSpPr>
          <p:cNvPr id="6" name="Footer Placeholder 4">
            <a:extLst>
              <a:ext uri="{FF2B5EF4-FFF2-40B4-BE49-F238E27FC236}">
                <a16:creationId xmlns:a16="http://schemas.microsoft.com/office/drawing/2014/main" id="{E86267F8-4D5A-4C98-97D8-158AD8959D77}"/>
              </a:ext>
            </a:extLst>
          </p:cNvPr>
          <p:cNvSpPr>
            <a:spLocks noGrp="1"/>
          </p:cNvSpPr>
          <p:nvPr>
            <p:ph type="ftr" sz="quarter" idx="14"/>
          </p:nvPr>
        </p:nvSpPr>
        <p:spPr>
          <a:xfrm>
            <a:off x="1030288" y="4692650"/>
            <a:ext cx="4238625" cy="288925"/>
          </a:xfrm>
        </p:spPr>
        <p:txBody>
          <a:bodyPr/>
          <a:lstStyle>
            <a:lvl1pPr>
              <a:defRPr/>
            </a:lvl1pPr>
          </a:lstStyle>
          <a:p>
            <a:pPr>
              <a:defRPr/>
            </a:pPr>
            <a:r>
              <a:rPr lang="en-US"/>
              <a:t>SECTION TITLE</a:t>
            </a:r>
          </a:p>
        </p:txBody>
      </p:sp>
      <p:sp>
        <p:nvSpPr>
          <p:cNvPr id="7" name="Slide Number Placeholder 5">
            <a:extLst>
              <a:ext uri="{FF2B5EF4-FFF2-40B4-BE49-F238E27FC236}">
                <a16:creationId xmlns:a16="http://schemas.microsoft.com/office/drawing/2014/main" id="{95AC5796-0A6A-4755-8967-7328D1779581}"/>
              </a:ext>
            </a:extLst>
          </p:cNvPr>
          <p:cNvSpPr>
            <a:spLocks noGrp="1"/>
          </p:cNvSpPr>
          <p:nvPr>
            <p:ph type="sldNum" sz="quarter" idx="15"/>
          </p:nvPr>
        </p:nvSpPr>
        <p:spPr>
          <a:xfrm>
            <a:off x="574675" y="4700588"/>
            <a:ext cx="368300" cy="273050"/>
          </a:xfrm>
        </p:spPr>
        <p:txBody>
          <a:bodyPr/>
          <a:lstStyle>
            <a:lvl1pPr>
              <a:defRPr/>
            </a:lvl1pPr>
          </a:lstStyle>
          <a:p>
            <a:pPr>
              <a:defRPr/>
            </a:pPr>
            <a:fld id="{A09844BE-9253-4D68-A958-1B0C7F1C3857}" type="slidenum">
              <a:rPr lang="en-US" altLang="en-US"/>
              <a:pPr>
                <a:defRPr/>
              </a:pPr>
              <a:t>‹#›</a:t>
            </a:fld>
            <a:endParaRPr lang="en-US" altLang="en-US"/>
          </a:p>
        </p:txBody>
      </p:sp>
    </p:spTree>
    <p:extLst>
      <p:ext uri="{BB962C8B-B14F-4D97-AF65-F5344CB8AC3E}">
        <p14:creationId xmlns:p14="http://schemas.microsoft.com/office/powerpoint/2010/main" val="245228435"/>
      </p:ext>
    </p:extLst>
  </p:cSld>
  <p:clrMapOvr>
    <a:masterClrMapping/>
  </p:clrMapOvr>
  <p:transition spd="slow">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Divider - Grey">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248FC80-41BD-306D-E13D-7C9873239182}"/>
              </a:ext>
            </a:extLst>
          </p:cNvPr>
          <p:cNvSpPr/>
          <p:nvPr userDrawn="1"/>
        </p:nvSpPr>
        <p:spPr>
          <a:xfrm>
            <a:off x="0" y="0"/>
            <a:ext cx="9144000" cy="514350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cxnSp>
        <p:nvCxnSpPr>
          <p:cNvPr id="5" name="Straight Connector 4">
            <a:extLst>
              <a:ext uri="{FF2B5EF4-FFF2-40B4-BE49-F238E27FC236}">
                <a16:creationId xmlns:a16="http://schemas.microsoft.com/office/drawing/2014/main" id="{FF7BA216-1B17-A83F-D6DE-B3967FCEB27A}"/>
              </a:ext>
            </a:extLst>
          </p:cNvPr>
          <p:cNvCxnSpPr/>
          <p:nvPr userDrawn="1"/>
        </p:nvCxnSpPr>
        <p:spPr>
          <a:xfrm>
            <a:off x="3119438" y="2992438"/>
            <a:ext cx="2884487" cy="0"/>
          </a:xfrm>
          <a:prstGeom prst="line">
            <a:avLst/>
          </a:prstGeom>
          <a:ln w="6350">
            <a:solidFill>
              <a:schemeClr val="accent2"/>
            </a:solidFill>
          </a:ln>
          <a:effectLst/>
        </p:spPr>
        <p:style>
          <a:lnRef idx="2">
            <a:schemeClr val="accent1"/>
          </a:lnRef>
          <a:fillRef idx="0">
            <a:schemeClr val="accent1"/>
          </a:fillRef>
          <a:effectRef idx="1">
            <a:schemeClr val="accent1"/>
          </a:effectRef>
          <a:fontRef idx="minor">
            <a:schemeClr val="tx1"/>
          </a:fontRef>
        </p:style>
      </p:cxnSp>
      <p:grpSp>
        <p:nvGrpSpPr>
          <p:cNvPr id="6" name="Group 8">
            <a:extLst>
              <a:ext uri="{FF2B5EF4-FFF2-40B4-BE49-F238E27FC236}">
                <a16:creationId xmlns:a16="http://schemas.microsoft.com/office/drawing/2014/main" id="{28900E7C-2302-ED6B-5E6A-E174414EE4FE}"/>
              </a:ext>
            </a:extLst>
          </p:cNvPr>
          <p:cNvGrpSpPr>
            <a:grpSpLocks/>
          </p:cNvGrpSpPr>
          <p:nvPr userDrawn="1"/>
        </p:nvGrpSpPr>
        <p:grpSpPr bwMode="auto">
          <a:xfrm>
            <a:off x="7415213" y="4538663"/>
            <a:ext cx="1009650" cy="387350"/>
            <a:chOff x="819150" y="3517900"/>
            <a:chExt cx="1285875" cy="493713"/>
          </a:xfrm>
        </p:grpSpPr>
        <p:sp>
          <p:nvSpPr>
            <p:cNvPr id="7" name="Freeform 7">
              <a:extLst>
                <a:ext uri="{FF2B5EF4-FFF2-40B4-BE49-F238E27FC236}">
                  <a16:creationId xmlns:a16="http://schemas.microsoft.com/office/drawing/2014/main" id="{8A36E316-FBFE-FA80-8996-9CDF07D330B9}"/>
                </a:ext>
              </a:extLst>
            </p:cNvPr>
            <p:cNvSpPr>
              <a:spLocks noEditPoints="1"/>
            </p:cNvSpPr>
            <p:nvPr userDrawn="1"/>
          </p:nvSpPr>
          <p:spPr bwMode="auto">
            <a:xfrm>
              <a:off x="1343025" y="3640138"/>
              <a:ext cx="762000" cy="296863"/>
            </a:xfrm>
            <a:custGeom>
              <a:avLst/>
              <a:gdLst>
                <a:gd name="T0" fmla="*/ 2147483646 w 1184"/>
                <a:gd name="T1" fmla="*/ 2147483646 h 462"/>
                <a:gd name="T2" fmla="*/ 2147483646 w 1184"/>
                <a:gd name="T3" fmla="*/ 2147483646 h 462"/>
                <a:gd name="T4" fmla="*/ 2147483646 w 1184"/>
                <a:gd name="T5" fmla="*/ 2147483646 h 462"/>
                <a:gd name="T6" fmla="*/ 2147483646 w 1184"/>
                <a:gd name="T7" fmla="*/ 0 h 462"/>
                <a:gd name="T8" fmla="*/ 2147483646 w 1184"/>
                <a:gd name="T9" fmla="*/ 2147483646 h 462"/>
                <a:gd name="T10" fmla="*/ 2147483646 w 1184"/>
                <a:gd name="T11" fmla="*/ 2147483646 h 462"/>
                <a:gd name="T12" fmla="*/ 2147483646 w 1184"/>
                <a:gd name="T13" fmla="*/ 2147483646 h 462"/>
                <a:gd name="T14" fmla="*/ 2147483646 w 1184"/>
                <a:gd name="T15" fmla="*/ 2147483646 h 462"/>
                <a:gd name="T16" fmla="*/ 2147483646 w 1184"/>
                <a:gd name="T17" fmla="*/ 2147483646 h 462"/>
                <a:gd name="T18" fmla="*/ 2147483646 w 1184"/>
                <a:gd name="T19" fmla="*/ 2147483646 h 462"/>
                <a:gd name="T20" fmla="*/ 2147483646 w 1184"/>
                <a:gd name="T21" fmla="*/ 2147483646 h 462"/>
                <a:gd name="T22" fmla="*/ 2147483646 w 1184"/>
                <a:gd name="T23" fmla="*/ 2147483646 h 462"/>
                <a:gd name="T24" fmla="*/ 2147483646 w 1184"/>
                <a:gd name="T25" fmla="*/ 2147483646 h 462"/>
                <a:gd name="T26" fmla="*/ 2147483646 w 1184"/>
                <a:gd name="T27" fmla="*/ 2147483646 h 462"/>
                <a:gd name="T28" fmla="*/ 2147483646 w 1184"/>
                <a:gd name="T29" fmla="*/ 2147483646 h 462"/>
                <a:gd name="T30" fmla="*/ 2147483646 w 1184"/>
                <a:gd name="T31" fmla="*/ 2147483646 h 462"/>
                <a:gd name="T32" fmla="*/ 2147483646 w 1184"/>
                <a:gd name="T33" fmla="*/ 2147483646 h 462"/>
                <a:gd name="T34" fmla="*/ 2147483646 w 1184"/>
                <a:gd name="T35" fmla="*/ 2147483646 h 462"/>
                <a:gd name="T36" fmla="*/ 2147483646 w 1184"/>
                <a:gd name="T37" fmla="*/ 2147483646 h 462"/>
                <a:gd name="T38" fmla="*/ 2147483646 w 1184"/>
                <a:gd name="T39" fmla="*/ 2147483646 h 462"/>
                <a:gd name="T40" fmla="*/ 2147483646 w 1184"/>
                <a:gd name="T41" fmla="*/ 2147483646 h 462"/>
                <a:gd name="T42" fmla="*/ 2147483646 w 1184"/>
                <a:gd name="T43" fmla="*/ 2147483646 h 462"/>
                <a:gd name="T44" fmla="*/ 2147483646 w 1184"/>
                <a:gd name="T45" fmla="*/ 2147483646 h 462"/>
                <a:gd name="T46" fmla="*/ 2147483646 w 1184"/>
                <a:gd name="T47" fmla="*/ 2147483646 h 462"/>
                <a:gd name="T48" fmla="*/ 2147483646 w 1184"/>
                <a:gd name="T49" fmla="*/ 2147483646 h 462"/>
                <a:gd name="T50" fmla="*/ 2147483646 w 1184"/>
                <a:gd name="T51" fmla="*/ 2147483646 h 462"/>
                <a:gd name="T52" fmla="*/ 2147483646 w 1184"/>
                <a:gd name="T53" fmla="*/ 2147483646 h 462"/>
                <a:gd name="T54" fmla="*/ 2147483646 w 1184"/>
                <a:gd name="T55" fmla="*/ 2147483646 h 462"/>
                <a:gd name="T56" fmla="*/ 2147483646 w 1184"/>
                <a:gd name="T57" fmla="*/ 2147483646 h 462"/>
                <a:gd name="T58" fmla="*/ 2147483646 w 1184"/>
                <a:gd name="T59" fmla="*/ 2147483646 h 462"/>
                <a:gd name="T60" fmla="*/ 2147483646 w 1184"/>
                <a:gd name="T61" fmla="*/ 2147483646 h 462"/>
                <a:gd name="T62" fmla="*/ 2147483646 w 1184"/>
                <a:gd name="T63" fmla="*/ 2147483646 h 462"/>
                <a:gd name="T64" fmla="*/ 2147483646 w 1184"/>
                <a:gd name="T65" fmla="*/ 2147483646 h 462"/>
                <a:gd name="T66" fmla="*/ 2147483646 w 1184"/>
                <a:gd name="T67" fmla="*/ 2147483646 h 462"/>
                <a:gd name="T68" fmla="*/ 2147483646 w 1184"/>
                <a:gd name="T69" fmla="*/ 2147483646 h 462"/>
                <a:gd name="T70" fmla="*/ 2147483646 w 1184"/>
                <a:gd name="T71" fmla="*/ 2147483646 h 462"/>
                <a:gd name="T72" fmla="*/ 2147483646 w 1184"/>
                <a:gd name="T73" fmla="*/ 2147483646 h 462"/>
                <a:gd name="T74" fmla="*/ 2147483646 w 1184"/>
                <a:gd name="T75" fmla="*/ 2147483646 h 462"/>
                <a:gd name="T76" fmla="*/ 2147483646 w 1184"/>
                <a:gd name="T77" fmla="*/ 2147483646 h 462"/>
                <a:gd name="T78" fmla="*/ 2147483646 w 1184"/>
                <a:gd name="T79" fmla="*/ 2147483646 h 462"/>
                <a:gd name="T80" fmla="*/ 2147483646 w 1184"/>
                <a:gd name="T81" fmla="*/ 2147483646 h 462"/>
                <a:gd name="T82" fmla="*/ 2147483646 w 1184"/>
                <a:gd name="T83" fmla="*/ 2147483646 h 462"/>
                <a:gd name="T84" fmla="*/ 2147483646 w 1184"/>
                <a:gd name="T85" fmla="*/ 2147483646 h 462"/>
                <a:gd name="T86" fmla="*/ 2147483646 w 1184"/>
                <a:gd name="T87" fmla="*/ 2147483646 h 462"/>
                <a:gd name="T88" fmla="*/ 2147483646 w 1184"/>
                <a:gd name="T89" fmla="*/ 2147483646 h 462"/>
                <a:gd name="T90" fmla="*/ 2147483646 w 1184"/>
                <a:gd name="T91" fmla="*/ 2147483646 h 462"/>
                <a:gd name="T92" fmla="*/ 2147483646 w 1184"/>
                <a:gd name="T93" fmla="*/ 2147483646 h 462"/>
                <a:gd name="T94" fmla="*/ 2147483646 w 1184"/>
                <a:gd name="T95" fmla="*/ 2147483646 h 462"/>
                <a:gd name="T96" fmla="*/ 2147483646 w 1184"/>
                <a:gd name="T97" fmla="*/ 2147483646 h 462"/>
                <a:gd name="T98" fmla="*/ 2147483646 w 1184"/>
                <a:gd name="T99" fmla="*/ 2147483646 h 462"/>
                <a:gd name="T100" fmla="*/ 2147483646 w 1184"/>
                <a:gd name="T101" fmla="*/ 2147483646 h 462"/>
                <a:gd name="T102" fmla="*/ 2147483646 w 1184"/>
                <a:gd name="T103" fmla="*/ 2147483646 h 462"/>
                <a:gd name="T104" fmla="*/ 2147483646 w 1184"/>
                <a:gd name="T105" fmla="*/ 2147483646 h 462"/>
                <a:gd name="T106" fmla="*/ 2147483646 w 1184"/>
                <a:gd name="T107" fmla="*/ 2147483646 h 462"/>
                <a:gd name="T108" fmla="*/ 2147483646 w 1184"/>
                <a:gd name="T109" fmla="*/ 2147483646 h 462"/>
                <a:gd name="T110" fmla="*/ 2147483646 w 1184"/>
                <a:gd name="T111" fmla="*/ 2147483646 h 462"/>
                <a:gd name="T112" fmla="*/ 2147483646 w 1184"/>
                <a:gd name="T113" fmla="*/ 2147483646 h 462"/>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1184" h="462">
                  <a:moveTo>
                    <a:pt x="17" y="70"/>
                  </a:moveTo>
                  <a:cubicBezTo>
                    <a:pt x="17" y="114"/>
                    <a:pt x="17" y="114"/>
                    <a:pt x="17" y="114"/>
                  </a:cubicBezTo>
                  <a:cubicBezTo>
                    <a:pt x="76" y="114"/>
                    <a:pt x="76" y="114"/>
                    <a:pt x="76" y="114"/>
                  </a:cubicBezTo>
                  <a:cubicBezTo>
                    <a:pt x="76" y="127"/>
                    <a:pt x="76" y="127"/>
                    <a:pt x="76" y="127"/>
                  </a:cubicBezTo>
                  <a:cubicBezTo>
                    <a:pt x="3" y="127"/>
                    <a:pt x="3" y="127"/>
                    <a:pt x="3" y="127"/>
                  </a:cubicBezTo>
                  <a:cubicBezTo>
                    <a:pt x="3" y="2"/>
                    <a:pt x="3" y="2"/>
                    <a:pt x="3" y="2"/>
                  </a:cubicBezTo>
                  <a:cubicBezTo>
                    <a:pt x="74" y="2"/>
                    <a:pt x="74" y="2"/>
                    <a:pt x="74" y="2"/>
                  </a:cubicBezTo>
                  <a:cubicBezTo>
                    <a:pt x="74" y="15"/>
                    <a:pt x="74" y="15"/>
                    <a:pt x="74" y="15"/>
                  </a:cubicBezTo>
                  <a:cubicBezTo>
                    <a:pt x="17" y="15"/>
                    <a:pt x="17" y="15"/>
                    <a:pt x="17" y="15"/>
                  </a:cubicBezTo>
                  <a:cubicBezTo>
                    <a:pt x="17" y="57"/>
                    <a:pt x="17" y="57"/>
                    <a:pt x="17" y="57"/>
                  </a:cubicBezTo>
                  <a:cubicBezTo>
                    <a:pt x="69" y="57"/>
                    <a:pt x="69" y="57"/>
                    <a:pt x="69" y="57"/>
                  </a:cubicBezTo>
                  <a:cubicBezTo>
                    <a:pt x="69" y="70"/>
                    <a:pt x="69" y="70"/>
                    <a:pt x="69" y="70"/>
                  </a:cubicBezTo>
                  <a:lnTo>
                    <a:pt x="17" y="70"/>
                  </a:lnTo>
                  <a:close/>
                  <a:moveTo>
                    <a:pt x="186" y="2"/>
                  </a:moveTo>
                  <a:cubicBezTo>
                    <a:pt x="172" y="2"/>
                    <a:pt x="172" y="2"/>
                    <a:pt x="172" y="2"/>
                  </a:cubicBezTo>
                  <a:cubicBezTo>
                    <a:pt x="172" y="97"/>
                    <a:pt x="172" y="97"/>
                    <a:pt x="172" y="97"/>
                  </a:cubicBezTo>
                  <a:cubicBezTo>
                    <a:pt x="119" y="2"/>
                    <a:pt x="119" y="2"/>
                    <a:pt x="119" y="2"/>
                  </a:cubicBezTo>
                  <a:cubicBezTo>
                    <a:pt x="106" y="2"/>
                    <a:pt x="106" y="2"/>
                    <a:pt x="106" y="2"/>
                  </a:cubicBezTo>
                  <a:cubicBezTo>
                    <a:pt x="106" y="127"/>
                    <a:pt x="106" y="127"/>
                    <a:pt x="106" y="127"/>
                  </a:cubicBezTo>
                  <a:cubicBezTo>
                    <a:pt x="120" y="127"/>
                    <a:pt x="120" y="127"/>
                    <a:pt x="120" y="127"/>
                  </a:cubicBezTo>
                  <a:cubicBezTo>
                    <a:pt x="120" y="31"/>
                    <a:pt x="120" y="31"/>
                    <a:pt x="120" y="31"/>
                  </a:cubicBezTo>
                  <a:cubicBezTo>
                    <a:pt x="174" y="127"/>
                    <a:pt x="174" y="127"/>
                    <a:pt x="174" y="127"/>
                  </a:cubicBezTo>
                  <a:cubicBezTo>
                    <a:pt x="186" y="127"/>
                    <a:pt x="186" y="127"/>
                    <a:pt x="186" y="127"/>
                  </a:cubicBezTo>
                  <a:lnTo>
                    <a:pt x="186" y="2"/>
                  </a:lnTo>
                  <a:close/>
                  <a:moveTo>
                    <a:pt x="262" y="78"/>
                  </a:moveTo>
                  <a:cubicBezTo>
                    <a:pt x="285" y="78"/>
                    <a:pt x="285" y="78"/>
                    <a:pt x="285" y="78"/>
                  </a:cubicBezTo>
                  <a:cubicBezTo>
                    <a:pt x="285" y="91"/>
                    <a:pt x="285" y="91"/>
                    <a:pt x="285" y="91"/>
                  </a:cubicBezTo>
                  <a:cubicBezTo>
                    <a:pt x="285" y="106"/>
                    <a:pt x="276" y="116"/>
                    <a:pt x="259" y="116"/>
                  </a:cubicBezTo>
                  <a:cubicBezTo>
                    <a:pt x="242" y="116"/>
                    <a:pt x="232" y="105"/>
                    <a:pt x="232" y="89"/>
                  </a:cubicBezTo>
                  <a:cubicBezTo>
                    <a:pt x="232" y="40"/>
                    <a:pt x="232" y="40"/>
                    <a:pt x="232" y="40"/>
                  </a:cubicBezTo>
                  <a:cubicBezTo>
                    <a:pt x="232" y="25"/>
                    <a:pt x="242" y="13"/>
                    <a:pt x="259" y="13"/>
                  </a:cubicBezTo>
                  <a:cubicBezTo>
                    <a:pt x="276" y="13"/>
                    <a:pt x="285" y="23"/>
                    <a:pt x="285" y="36"/>
                  </a:cubicBezTo>
                  <a:cubicBezTo>
                    <a:pt x="285" y="39"/>
                    <a:pt x="285" y="39"/>
                    <a:pt x="285" y="39"/>
                  </a:cubicBezTo>
                  <a:cubicBezTo>
                    <a:pt x="299" y="39"/>
                    <a:pt x="299" y="39"/>
                    <a:pt x="299" y="39"/>
                  </a:cubicBezTo>
                  <a:cubicBezTo>
                    <a:pt x="299" y="36"/>
                    <a:pt x="299" y="36"/>
                    <a:pt x="299" y="36"/>
                  </a:cubicBezTo>
                  <a:cubicBezTo>
                    <a:pt x="299" y="14"/>
                    <a:pt x="283" y="0"/>
                    <a:pt x="259" y="0"/>
                  </a:cubicBezTo>
                  <a:cubicBezTo>
                    <a:pt x="234" y="0"/>
                    <a:pt x="218" y="16"/>
                    <a:pt x="218" y="40"/>
                  </a:cubicBezTo>
                  <a:cubicBezTo>
                    <a:pt x="218" y="89"/>
                    <a:pt x="218" y="89"/>
                    <a:pt x="218" y="89"/>
                  </a:cubicBezTo>
                  <a:cubicBezTo>
                    <a:pt x="218" y="114"/>
                    <a:pt x="235" y="129"/>
                    <a:pt x="259" y="129"/>
                  </a:cubicBezTo>
                  <a:cubicBezTo>
                    <a:pt x="283" y="129"/>
                    <a:pt x="299" y="114"/>
                    <a:pt x="299" y="91"/>
                  </a:cubicBezTo>
                  <a:cubicBezTo>
                    <a:pt x="299" y="66"/>
                    <a:pt x="299" y="66"/>
                    <a:pt x="299" y="66"/>
                  </a:cubicBezTo>
                  <a:cubicBezTo>
                    <a:pt x="262" y="66"/>
                    <a:pt x="262" y="66"/>
                    <a:pt x="262" y="66"/>
                  </a:cubicBezTo>
                  <a:lnTo>
                    <a:pt x="262" y="78"/>
                  </a:lnTo>
                  <a:close/>
                  <a:moveTo>
                    <a:pt x="346" y="2"/>
                  </a:moveTo>
                  <a:cubicBezTo>
                    <a:pt x="331" y="2"/>
                    <a:pt x="331" y="2"/>
                    <a:pt x="331" y="2"/>
                  </a:cubicBezTo>
                  <a:cubicBezTo>
                    <a:pt x="331" y="127"/>
                    <a:pt x="331" y="127"/>
                    <a:pt x="331" y="127"/>
                  </a:cubicBezTo>
                  <a:cubicBezTo>
                    <a:pt x="346" y="127"/>
                    <a:pt x="346" y="127"/>
                    <a:pt x="346" y="127"/>
                  </a:cubicBezTo>
                  <a:lnTo>
                    <a:pt x="346" y="2"/>
                  </a:lnTo>
                  <a:close/>
                  <a:moveTo>
                    <a:pt x="463" y="2"/>
                  </a:moveTo>
                  <a:cubicBezTo>
                    <a:pt x="449" y="2"/>
                    <a:pt x="449" y="2"/>
                    <a:pt x="449" y="2"/>
                  </a:cubicBezTo>
                  <a:cubicBezTo>
                    <a:pt x="449" y="97"/>
                    <a:pt x="449" y="97"/>
                    <a:pt x="449" y="97"/>
                  </a:cubicBezTo>
                  <a:cubicBezTo>
                    <a:pt x="396" y="2"/>
                    <a:pt x="396" y="2"/>
                    <a:pt x="396" y="2"/>
                  </a:cubicBezTo>
                  <a:cubicBezTo>
                    <a:pt x="383" y="2"/>
                    <a:pt x="383" y="2"/>
                    <a:pt x="383" y="2"/>
                  </a:cubicBezTo>
                  <a:cubicBezTo>
                    <a:pt x="383" y="127"/>
                    <a:pt x="383" y="127"/>
                    <a:pt x="383" y="127"/>
                  </a:cubicBezTo>
                  <a:cubicBezTo>
                    <a:pt x="397" y="127"/>
                    <a:pt x="397" y="127"/>
                    <a:pt x="397" y="127"/>
                  </a:cubicBezTo>
                  <a:cubicBezTo>
                    <a:pt x="397" y="31"/>
                    <a:pt x="397" y="31"/>
                    <a:pt x="397" y="31"/>
                  </a:cubicBezTo>
                  <a:cubicBezTo>
                    <a:pt x="451" y="127"/>
                    <a:pt x="451" y="127"/>
                    <a:pt x="451" y="127"/>
                  </a:cubicBezTo>
                  <a:cubicBezTo>
                    <a:pt x="463" y="127"/>
                    <a:pt x="463" y="127"/>
                    <a:pt x="463" y="127"/>
                  </a:cubicBezTo>
                  <a:lnTo>
                    <a:pt x="463" y="2"/>
                  </a:lnTo>
                  <a:close/>
                  <a:moveTo>
                    <a:pt x="564" y="70"/>
                  </a:moveTo>
                  <a:cubicBezTo>
                    <a:pt x="564" y="57"/>
                    <a:pt x="564" y="57"/>
                    <a:pt x="564" y="57"/>
                  </a:cubicBezTo>
                  <a:cubicBezTo>
                    <a:pt x="512" y="57"/>
                    <a:pt x="512" y="57"/>
                    <a:pt x="512" y="57"/>
                  </a:cubicBezTo>
                  <a:cubicBezTo>
                    <a:pt x="512" y="15"/>
                    <a:pt x="512" y="15"/>
                    <a:pt x="512" y="15"/>
                  </a:cubicBezTo>
                  <a:cubicBezTo>
                    <a:pt x="569" y="15"/>
                    <a:pt x="569" y="15"/>
                    <a:pt x="569" y="15"/>
                  </a:cubicBezTo>
                  <a:cubicBezTo>
                    <a:pt x="569" y="2"/>
                    <a:pt x="569" y="2"/>
                    <a:pt x="569" y="2"/>
                  </a:cubicBezTo>
                  <a:cubicBezTo>
                    <a:pt x="498" y="2"/>
                    <a:pt x="498" y="2"/>
                    <a:pt x="498" y="2"/>
                  </a:cubicBezTo>
                  <a:cubicBezTo>
                    <a:pt x="498" y="127"/>
                    <a:pt x="498" y="127"/>
                    <a:pt x="498" y="127"/>
                  </a:cubicBezTo>
                  <a:cubicBezTo>
                    <a:pt x="571" y="127"/>
                    <a:pt x="571" y="127"/>
                    <a:pt x="571" y="127"/>
                  </a:cubicBezTo>
                  <a:cubicBezTo>
                    <a:pt x="571" y="114"/>
                    <a:pt x="571" y="114"/>
                    <a:pt x="571" y="114"/>
                  </a:cubicBezTo>
                  <a:cubicBezTo>
                    <a:pt x="512" y="114"/>
                    <a:pt x="512" y="114"/>
                    <a:pt x="512" y="114"/>
                  </a:cubicBezTo>
                  <a:cubicBezTo>
                    <a:pt x="512" y="70"/>
                    <a:pt x="512" y="70"/>
                    <a:pt x="512" y="70"/>
                  </a:cubicBezTo>
                  <a:lnTo>
                    <a:pt x="564" y="70"/>
                  </a:lnTo>
                  <a:close/>
                  <a:moveTo>
                    <a:pt x="664" y="70"/>
                  </a:moveTo>
                  <a:cubicBezTo>
                    <a:pt x="664" y="57"/>
                    <a:pt x="664" y="57"/>
                    <a:pt x="664" y="57"/>
                  </a:cubicBezTo>
                  <a:cubicBezTo>
                    <a:pt x="612" y="57"/>
                    <a:pt x="612" y="57"/>
                    <a:pt x="612" y="57"/>
                  </a:cubicBezTo>
                  <a:cubicBezTo>
                    <a:pt x="612" y="15"/>
                    <a:pt x="612" y="15"/>
                    <a:pt x="612" y="15"/>
                  </a:cubicBezTo>
                  <a:cubicBezTo>
                    <a:pt x="669" y="15"/>
                    <a:pt x="669" y="15"/>
                    <a:pt x="669" y="15"/>
                  </a:cubicBezTo>
                  <a:cubicBezTo>
                    <a:pt x="669" y="2"/>
                    <a:pt x="669" y="2"/>
                    <a:pt x="669" y="2"/>
                  </a:cubicBezTo>
                  <a:cubicBezTo>
                    <a:pt x="597" y="2"/>
                    <a:pt x="597" y="2"/>
                    <a:pt x="597" y="2"/>
                  </a:cubicBezTo>
                  <a:cubicBezTo>
                    <a:pt x="597" y="127"/>
                    <a:pt x="597" y="127"/>
                    <a:pt x="597" y="127"/>
                  </a:cubicBezTo>
                  <a:cubicBezTo>
                    <a:pt x="670" y="127"/>
                    <a:pt x="670" y="127"/>
                    <a:pt x="670" y="127"/>
                  </a:cubicBezTo>
                  <a:cubicBezTo>
                    <a:pt x="670" y="114"/>
                    <a:pt x="670" y="114"/>
                    <a:pt x="670" y="114"/>
                  </a:cubicBezTo>
                  <a:cubicBezTo>
                    <a:pt x="612" y="114"/>
                    <a:pt x="612" y="114"/>
                    <a:pt x="612" y="114"/>
                  </a:cubicBezTo>
                  <a:cubicBezTo>
                    <a:pt x="612" y="70"/>
                    <a:pt x="612" y="70"/>
                    <a:pt x="612" y="70"/>
                  </a:cubicBezTo>
                  <a:lnTo>
                    <a:pt x="664" y="70"/>
                  </a:lnTo>
                  <a:close/>
                  <a:moveTo>
                    <a:pt x="779" y="127"/>
                  </a:moveTo>
                  <a:cubicBezTo>
                    <a:pt x="756" y="74"/>
                    <a:pt x="756" y="74"/>
                    <a:pt x="756" y="74"/>
                  </a:cubicBezTo>
                  <a:cubicBezTo>
                    <a:pt x="770" y="69"/>
                    <a:pt x="779" y="56"/>
                    <a:pt x="779" y="39"/>
                  </a:cubicBezTo>
                  <a:cubicBezTo>
                    <a:pt x="779" y="17"/>
                    <a:pt x="761" y="2"/>
                    <a:pt x="737" y="2"/>
                  </a:cubicBezTo>
                  <a:cubicBezTo>
                    <a:pt x="699" y="2"/>
                    <a:pt x="699" y="2"/>
                    <a:pt x="699" y="2"/>
                  </a:cubicBezTo>
                  <a:cubicBezTo>
                    <a:pt x="699" y="127"/>
                    <a:pt x="699" y="127"/>
                    <a:pt x="699" y="127"/>
                  </a:cubicBezTo>
                  <a:cubicBezTo>
                    <a:pt x="713" y="127"/>
                    <a:pt x="713" y="127"/>
                    <a:pt x="713" y="127"/>
                  </a:cubicBezTo>
                  <a:cubicBezTo>
                    <a:pt x="713" y="78"/>
                    <a:pt x="713" y="78"/>
                    <a:pt x="713" y="78"/>
                  </a:cubicBezTo>
                  <a:cubicBezTo>
                    <a:pt x="736" y="78"/>
                    <a:pt x="736" y="78"/>
                    <a:pt x="736" y="78"/>
                  </a:cubicBezTo>
                  <a:cubicBezTo>
                    <a:pt x="738" y="78"/>
                    <a:pt x="740" y="78"/>
                    <a:pt x="742" y="78"/>
                  </a:cubicBezTo>
                  <a:cubicBezTo>
                    <a:pt x="763" y="127"/>
                    <a:pt x="763" y="127"/>
                    <a:pt x="763" y="127"/>
                  </a:cubicBezTo>
                  <a:lnTo>
                    <a:pt x="779" y="127"/>
                  </a:lnTo>
                  <a:close/>
                  <a:moveTo>
                    <a:pt x="736" y="15"/>
                  </a:moveTo>
                  <a:cubicBezTo>
                    <a:pt x="753" y="15"/>
                    <a:pt x="764" y="25"/>
                    <a:pt x="764" y="40"/>
                  </a:cubicBezTo>
                  <a:cubicBezTo>
                    <a:pt x="764" y="55"/>
                    <a:pt x="753" y="65"/>
                    <a:pt x="736" y="65"/>
                  </a:cubicBezTo>
                  <a:cubicBezTo>
                    <a:pt x="713" y="65"/>
                    <a:pt x="713" y="65"/>
                    <a:pt x="713" y="65"/>
                  </a:cubicBezTo>
                  <a:cubicBezTo>
                    <a:pt x="713" y="15"/>
                    <a:pt x="713" y="15"/>
                    <a:pt x="713" y="15"/>
                  </a:cubicBezTo>
                  <a:lnTo>
                    <a:pt x="736" y="15"/>
                  </a:lnTo>
                  <a:close/>
                  <a:moveTo>
                    <a:pt x="881" y="38"/>
                  </a:moveTo>
                  <a:cubicBezTo>
                    <a:pt x="881" y="35"/>
                    <a:pt x="881" y="35"/>
                    <a:pt x="881" y="35"/>
                  </a:cubicBezTo>
                  <a:cubicBezTo>
                    <a:pt x="881" y="14"/>
                    <a:pt x="865" y="0"/>
                    <a:pt x="842" y="0"/>
                  </a:cubicBezTo>
                  <a:cubicBezTo>
                    <a:pt x="819" y="0"/>
                    <a:pt x="804" y="14"/>
                    <a:pt x="804" y="32"/>
                  </a:cubicBezTo>
                  <a:cubicBezTo>
                    <a:pt x="804" y="49"/>
                    <a:pt x="816" y="58"/>
                    <a:pt x="830" y="64"/>
                  </a:cubicBezTo>
                  <a:cubicBezTo>
                    <a:pt x="847" y="71"/>
                    <a:pt x="847" y="71"/>
                    <a:pt x="847" y="71"/>
                  </a:cubicBezTo>
                  <a:cubicBezTo>
                    <a:pt x="859" y="76"/>
                    <a:pt x="869" y="81"/>
                    <a:pt x="869" y="94"/>
                  </a:cubicBezTo>
                  <a:cubicBezTo>
                    <a:pt x="869" y="107"/>
                    <a:pt x="859" y="117"/>
                    <a:pt x="842" y="117"/>
                  </a:cubicBezTo>
                  <a:cubicBezTo>
                    <a:pt x="825" y="117"/>
                    <a:pt x="816" y="107"/>
                    <a:pt x="816" y="95"/>
                  </a:cubicBezTo>
                  <a:cubicBezTo>
                    <a:pt x="816" y="91"/>
                    <a:pt x="816" y="91"/>
                    <a:pt x="816" y="91"/>
                  </a:cubicBezTo>
                  <a:cubicBezTo>
                    <a:pt x="802" y="91"/>
                    <a:pt x="802" y="91"/>
                    <a:pt x="802" y="91"/>
                  </a:cubicBezTo>
                  <a:cubicBezTo>
                    <a:pt x="802" y="94"/>
                    <a:pt x="802" y="94"/>
                    <a:pt x="802" y="94"/>
                  </a:cubicBezTo>
                  <a:cubicBezTo>
                    <a:pt x="802" y="115"/>
                    <a:pt x="818" y="129"/>
                    <a:pt x="842" y="129"/>
                  </a:cubicBezTo>
                  <a:cubicBezTo>
                    <a:pt x="866" y="129"/>
                    <a:pt x="883" y="115"/>
                    <a:pt x="883" y="93"/>
                  </a:cubicBezTo>
                  <a:cubicBezTo>
                    <a:pt x="883" y="71"/>
                    <a:pt x="867" y="64"/>
                    <a:pt x="853" y="58"/>
                  </a:cubicBezTo>
                  <a:cubicBezTo>
                    <a:pt x="832" y="50"/>
                    <a:pt x="832" y="50"/>
                    <a:pt x="832" y="50"/>
                  </a:cubicBezTo>
                  <a:cubicBezTo>
                    <a:pt x="824" y="46"/>
                    <a:pt x="818" y="40"/>
                    <a:pt x="818" y="31"/>
                  </a:cubicBezTo>
                  <a:cubicBezTo>
                    <a:pt x="818" y="20"/>
                    <a:pt x="827" y="13"/>
                    <a:pt x="842" y="13"/>
                  </a:cubicBezTo>
                  <a:cubicBezTo>
                    <a:pt x="858" y="13"/>
                    <a:pt x="867" y="22"/>
                    <a:pt x="867" y="35"/>
                  </a:cubicBezTo>
                  <a:cubicBezTo>
                    <a:pt x="867" y="38"/>
                    <a:pt x="867" y="38"/>
                    <a:pt x="867" y="38"/>
                  </a:cubicBezTo>
                  <a:lnTo>
                    <a:pt x="881" y="38"/>
                  </a:lnTo>
                  <a:close/>
                  <a:moveTo>
                    <a:pt x="1039" y="56"/>
                  </a:moveTo>
                  <a:cubicBezTo>
                    <a:pt x="990" y="56"/>
                    <a:pt x="990" y="56"/>
                    <a:pt x="990" y="56"/>
                  </a:cubicBezTo>
                  <a:cubicBezTo>
                    <a:pt x="972" y="56"/>
                    <a:pt x="965" y="47"/>
                    <a:pt x="965" y="34"/>
                  </a:cubicBezTo>
                  <a:cubicBezTo>
                    <a:pt x="965" y="22"/>
                    <a:pt x="973" y="13"/>
                    <a:pt x="987" y="13"/>
                  </a:cubicBezTo>
                  <a:cubicBezTo>
                    <a:pt x="1001" y="13"/>
                    <a:pt x="1008" y="22"/>
                    <a:pt x="1008" y="34"/>
                  </a:cubicBezTo>
                  <a:cubicBezTo>
                    <a:pt x="1008" y="37"/>
                    <a:pt x="1008" y="37"/>
                    <a:pt x="1008" y="37"/>
                  </a:cubicBezTo>
                  <a:cubicBezTo>
                    <a:pt x="1022" y="37"/>
                    <a:pt x="1022" y="37"/>
                    <a:pt x="1022" y="37"/>
                  </a:cubicBezTo>
                  <a:cubicBezTo>
                    <a:pt x="1022" y="34"/>
                    <a:pt x="1022" y="34"/>
                    <a:pt x="1022" y="34"/>
                  </a:cubicBezTo>
                  <a:cubicBezTo>
                    <a:pt x="1022" y="14"/>
                    <a:pt x="1008" y="0"/>
                    <a:pt x="987" y="0"/>
                  </a:cubicBezTo>
                  <a:cubicBezTo>
                    <a:pt x="965" y="0"/>
                    <a:pt x="951" y="14"/>
                    <a:pt x="951" y="33"/>
                  </a:cubicBezTo>
                  <a:cubicBezTo>
                    <a:pt x="951" y="46"/>
                    <a:pt x="956" y="56"/>
                    <a:pt x="968" y="62"/>
                  </a:cubicBezTo>
                  <a:cubicBezTo>
                    <a:pt x="954" y="67"/>
                    <a:pt x="946" y="78"/>
                    <a:pt x="946" y="93"/>
                  </a:cubicBezTo>
                  <a:cubicBezTo>
                    <a:pt x="946" y="115"/>
                    <a:pt x="963" y="129"/>
                    <a:pt x="987" y="129"/>
                  </a:cubicBezTo>
                  <a:cubicBezTo>
                    <a:pt x="1011" y="129"/>
                    <a:pt x="1027" y="114"/>
                    <a:pt x="1027" y="91"/>
                  </a:cubicBezTo>
                  <a:cubicBezTo>
                    <a:pt x="1027" y="68"/>
                    <a:pt x="1027" y="68"/>
                    <a:pt x="1027" y="68"/>
                  </a:cubicBezTo>
                  <a:cubicBezTo>
                    <a:pt x="1039" y="68"/>
                    <a:pt x="1039" y="68"/>
                    <a:pt x="1039" y="68"/>
                  </a:cubicBezTo>
                  <a:lnTo>
                    <a:pt x="1039" y="56"/>
                  </a:lnTo>
                  <a:close/>
                  <a:moveTo>
                    <a:pt x="1013" y="91"/>
                  </a:moveTo>
                  <a:cubicBezTo>
                    <a:pt x="1013" y="106"/>
                    <a:pt x="1004" y="117"/>
                    <a:pt x="987" y="117"/>
                  </a:cubicBezTo>
                  <a:cubicBezTo>
                    <a:pt x="970" y="117"/>
                    <a:pt x="961" y="107"/>
                    <a:pt x="961" y="92"/>
                  </a:cubicBezTo>
                  <a:cubicBezTo>
                    <a:pt x="961" y="80"/>
                    <a:pt x="969" y="68"/>
                    <a:pt x="989" y="68"/>
                  </a:cubicBezTo>
                  <a:cubicBezTo>
                    <a:pt x="1013" y="68"/>
                    <a:pt x="1013" y="68"/>
                    <a:pt x="1013" y="68"/>
                  </a:cubicBezTo>
                  <a:cubicBezTo>
                    <a:pt x="1013" y="91"/>
                    <a:pt x="1013" y="91"/>
                    <a:pt x="1013" y="91"/>
                  </a:cubicBezTo>
                  <a:moveTo>
                    <a:pt x="44" y="269"/>
                  </a:moveTo>
                  <a:cubicBezTo>
                    <a:pt x="67" y="269"/>
                    <a:pt x="67" y="269"/>
                    <a:pt x="67" y="269"/>
                  </a:cubicBezTo>
                  <a:cubicBezTo>
                    <a:pt x="67" y="283"/>
                    <a:pt x="67" y="283"/>
                    <a:pt x="67" y="283"/>
                  </a:cubicBezTo>
                  <a:cubicBezTo>
                    <a:pt x="67" y="297"/>
                    <a:pt x="58" y="307"/>
                    <a:pt x="41" y="307"/>
                  </a:cubicBezTo>
                  <a:cubicBezTo>
                    <a:pt x="24" y="307"/>
                    <a:pt x="14" y="296"/>
                    <a:pt x="14" y="281"/>
                  </a:cubicBezTo>
                  <a:cubicBezTo>
                    <a:pt x="14" y="231"/>
                    <a:pt x="14" y="231"/>
                    <a:pt x="14" y="231"/>
                  </a:cubicBezTo>
                  <a:cubicBezTo>
                    <a:pt x="14" y="216"/>
                    <a:pt x="24" y="205"/>
                    <a:pt x="41" y="205"/>
                  </a:cubicBezTo>
                  <a:cubicBezTo>
                    <a:pt x="57" y="205"/>
                    <a:pt x="67" y="214"/>
                    <a:pt x="67" y="227"/>
                  </a:cubicBezTo>
                  <a:cubicBezTo>
                    <a:pt x="67" y="230"/>
                    <a:pt x="67" y="230"/>
                    <a:pt x="67" y="230"/>
                  </a:cubicBezTo>
                  <a:cubicBezTo>
                    <a:pt x="81" y="230"/>
                    <a:pt x="81" y="230"/>
                    <a:pt x="81" y="230"/>
                  </a:cubicBezTo>
                  <a:cubicBezTo>
                    <a:pt x="81" y="228"/>
                    <a:pt x="81" y="228"/>
                    <a:pt x="81" y="228"/>
                  </a:cubicBezTo>
                  <a:cubicBezTo>
                    <a:pt x="81" y="205"/>
                    <a:pt x="64" y="192"/>
                    <a:pt x="41" y="192"/>
                  </a:cubicBezTo>
                  <a:cubicBezTo>
                    <a:pt x="16" y="192"/>
                    <a:pt x="0" y="207"/>
                    <a:pt x="0" y="232"/>
                  </a:cubicBezTo>
                  <a:cubicBezTo>
                    <a:pt x="0" y="280"/>
                    <a:pt x="0" y="280"/>
                    <a:pt x="0" y="280"/>
                  </a:cubicBezTo>
                  <a:cubicBezTo>
                    <a:pt x="0" y="305"/>
                    <a:pt x="16" y="320"/>
                    <a:pt x="41" y="320"/>
                  </a:cubicBezTo>
                  <a:cubicBezTo>
                    <a:pt x="64" y="320"/>
                    <a:pt x="81" y="306"/>
                    <a:pt x="81" y="282"/>
                  </a:cubicBezTo>
                  <a:cubicBezTo>
                    <a:pt x="81" y="257"/>
                    <a:pt x="81" y="257"/>
                    <a:pt x="81" y="257"/>
                  </a:cubicBezTo>
                  <a:cubicBezTo>
                    <a:pt x="44" y="257"/>
                    <a:pt x="44" y="257"/>
                    <a:pt x="44" y="257"/>
                  </a:cubicBezTo>
                  <a:lnTo>
                    <a:pt x="44" y="269"/>
                  </a:lnTo>
                  <a:close/>
                  <a:moveTo>
                    <a:pt x="174" y="261"/>
                  </a:moveTo>
                  <a:cubicBezTo>
                    <a:pt x="174" y="248"/>
                    <a:pt x="174" y="248"/>
                    <a:pt x="174" y="248"/>
                  </a:cubicBezTo>
                  <a:cubicBezTo>
                    <a:pt x="122" y="248"/>
                    <a:pt x="122" y="248"/>
                    <a:pt x="122" y="248"/>
                  </a:cubicBezTo>
                  <a:cubicBezTo>
                    <a:pt x="122" y="207"/>
                    <a:pt x="122" y="207"/>
                    <a:pt x="122" y="207"/>
                  </a:cubicBezTo>
                  <a:cubicBezTo>
                    <a:pt x="179" y="207"/>
                    <a:pt x="179" y="207"/>
                    <a:pt x="179" y="207"/>
                  </a:cubicBezTo>
                  <a:cubicBezTo>
                    <a:pt x="179" y="194"/>
                    <a:pt x="179" y="194"/>
                    <a:pt x="179" y="194"/>
                  </a:cubicBezTo>
                  <a:cubicBezTo>
                    <a:pt x="108" y="194"/>
                    <a:pt x="108" y="194"/>
                    <a:pt x="108" y="194"/>
                  </a:cubicBezTo>
                  <a:cubicBezTo>
                    <a:pt x="108" y="318"/>
                    <a:pt x="108" y="318"/>
                    <a:pt x="108" y="318"/>
                  </a:cubicBezTo>
                  <a:cubicBezTo>
                    <a:pt x="180" y="318"/>
                    <a:pt x="180" y="318"/>
                    <a:pt x="180" y="318"/>
                  </a:cubicBezTo>
                  <a:cubicBezTo>
                    <a:pt x="180" y="305"/>
                    <a:pt x="180" y="305"/>
                    <a:pt x="180" y="305"/>
                  </a:cubicBezTo>
                  <a:cubicBezTo>
                    <a:pt x="122" y="305"/>
                    <a:pt x="122" y="305"/>
                    <a:pt x="122" y="305"/>
                  </a:cubicBezTo>
                  <a:cubicBezTo>
                    <a:pt x="122" y="261"/>
                    <a:pt x="122" y="261"/>
                    <a:pt x="122" y="261"/>
                  </a:cubicBezTo>
                  <a:lnTo>
                    <a:pt x="174" y="261"/>
                  </a:lnTo>
                  <a:close/>
                  <a:moveTo>
                    <a:pt x="284" y="232"/>
                  </a:moveTo>
                  <a:cubicBezTo>
                    <a:pt x="284" y="207"/>
                    <a:pt x="267" y="192"/>
                    <a:pt x="243" y="192"/>
                  </a:cubicBezTo>
                  <a:cubicBezTo>
                    <a:pt x="218" y="192"/>
                    <a:pt x="202" y="207"/>
                    <a:pt x="202" y="232"/>
                  </a:cubicBezTo>
                  <a:cubicBezTo>
                    <a:pt x="202" y="280"/>
                    <a:pt x="202" y="280"/>
                    <a:pt x="202" y="280"/>
                  </a:cubicBezTo>
                  <a:cubicBezTo>
                    <a:pt x="202" y="305"/>
                    <a:pt x="218" y="320"/>
                    <a:pt x="243" y="320"/>
                  </a:cubicBezTo>
                  <a:cubicBezTo>
                    <a:pt x="267" y="320"/>
                    <a:pt x="284" y="305"/>
                    <a:pt x="284" y="280"/>
                  </a:cubicBezTo>
                  <a:lnTo>
                    <a:pt x="284" y="232"/>
                  </a:lnTo>
                  <a:close/>
                  <a:moveTo>
                    <a:pt x="216" y="231"/>
                  </a:moveTo>
                  <a:cubicBezTo>
                    <a:pt x="216" y="216"/>
                    <a:pt x="226" y="205"/>
                    <a:pt x="243" y="205"/>
                  </a:cubicBezTo>
                  <a:cubicBezTo>
                    <a:pt x="260" y="205"/>
                    <a:pt x="269" y="216"/>
                    <a:pt x="269" y="231"/>
                  </a:cubicBezTo>
                  <a:cubicBezTo>
                    <a:pt x="269" y="281"/>
                    <a:pt x="269" y="281"/>
                    <a:pt x="269" y="281"/>
                  </a:cubicBezTo>
                  <a:cubicBezTo>
                    <a:pt x="269" y="296"/>
                    <a:pt x="260" y="307"/>
                    <a:pt x="243" y="307"/>
                  </a:cubicBezTo>
                  <a:cubicBezTo>
                    <a:pt x="226" y="307"/>
                    <a:pt x="216" y="296"/>
                    <a:pt x="216" y="281"/>
                  </a:cubicBezTo>
                  <a:lnTo>
                    <a:pt x="216" y="231"/>
                  </a:lnTo>
                  <a:close/>
                  <a:moveTo>
                    <a:pt x="388" y="229"/>
                  </a:moveTo>
                  <a:cubicBezTo>
                    <a:pt x="388" y="227"/>
                    <a:pt x="388" y="227"/>
                    <a:pt x="388" y="227"/>
                  </a:cubicBezTo>
                  <a:cubicBezTo>
                    <a:pt x="388" y="205"/>
                    <a:pt x="372" y="192"/>
                    <a:pt x="349" y="192"/>
                  </a:cubicBezTo>
                  <a:cubicBezTo>
                    <a:pt x="327" y="192"/>
                    <a:pt x="311" y="205"/>
                    <a:pt x="311" y="224"/>
                  </a:cubicBezTo>
                  <a:cubicBezTo>
                    <a:pt x="311" y="240"/>
                    <a:pt x="323" y="250"/>
                    <a:pt x="337" y="255"/>
                  </a:cubicBezTo>
                  <a:cubicBezTo>
                    <a:pt x="355" y="262"/>
                    <a:pt x="355" y="262"/>
                    <a:pt x="355" y="262"/>
                  </a:cubicBezTo>
                  <a:cubicBezTo>
                    <a:pt x="366" y="267"/>
                    <a:pt x="376" y="272"/>
                    <a:pt x="376" y="286"/>
                  </a:cubicBezTo>
                  <a:cubicBezTo>
                    <a:pt x="376" y="298"/>
                    <a:pt x="366" y="308"/>
                    <a:pt x="349" y="308"/>
                  </a:cubicBezTo>
                  <a:cubicBezTo>
                    <a:pt x="333" y="308"/>
                    <a:pt x="323" y="299"/>
                    <a:pt x="323" y="286"/>
                  </a:cubicBezTo>
                  <a:cubicBezTo>
                    <a:pt x="323" y="282"/>
                    <a:pt x="323" y="282"/>
                    <a:pt x="323" y="282"/>
                  </a:cubicBezTo>
                  <a:cubicBezTo>
                    <a:pt x="309" y="282"/>
                    <a:pt x="309" y="282"/>
                    <a:pt x="309" y="282"/>
                  </a:cubicBezTo>
                  <a:cubicBezTo>
                    <a:pt x="309" y="285"/>
                    <a:pt x="309" y="285"/>
                    <a:pt x="309" y="285"/>
                  </a:cubicBezTo>
                  <a:cubicBezTo>
                    <a:pt x="309" y="307"/>
                    <a:pt x="326" y="320"/>
                    <a:pt x="350" y="320"/>
                  </a:cubicBezTo>
                  <a:cubicBezTo>
                    <a:pt x="374" y="320"/>
                    <a:pt x="390" y="306"/>
                    <a:pt x="390" y="284"/>
                  </a:cubicBezTo>
                  <a:cubicBezTo>
                    <a:pt x="390" y="262"/>
                    <a:pt x="374" y="255"/>
                    <a:pt x="360" y="249"/>
                  </a:cubicBezTo>
                  <a:cubicBezTo>
                    <a:pt x="340" y="241"/>
                    <a:pt x="340" y="241"/>
                    <a:pt x="340" y="241"/>
                  </a:cubicBezTo>
                  <a:cubicBezTo>
                    <a:pt x="331" y="238"/>
                    <a:pt x="325" y="231"/>
                    <a:pt x="325" y="223"/>
                  </a:cubicBezTo>
                  <a:cubicBezTo>
                    <a:pt x="325" y="212"/>
                    <a:pt x="334" y="204"/>
                    <a:pt x="349" y="204"/>
                  </a:cubicBezTo>
                  <a:cubicBezTo>
                    <a:pt x="365" y="204"/>
                    <a:pt x="374" y="214"/>
                    <a:pt x="374" y="226"/>
                  </a:cubicBezTo>
                  <a:cubicBezTo>
                    <a:pt x="374" y="229"/>
                    <a:pt x="374" y="229"/>
                    <a:pt x="374" y="229"/>
                  </a:cubicBezTo>
                  <a:lnTo>
                    <a:pt x="388" y="229"/>
                  </a:lnTo>
                  <a:close/>
                  <a:moveTo>
                    <a:pt x="481" y="278"/>
                  </a:moveTo>
                  <a:cubicBezTo>
                    <a:pt x="481" y="283"/>
                    <a:pt x="481" y="283"/>
                    <a:pt x="481" y="283"/>
                  </a:cubicBezTo>
                  <a:cubicBezTo>
                    <a:pt x="481" y="297"/>
                    <a:pt x="472" y="307"/>
                    <a:pt x="455" y="307"/>
                  </a:cubicBezTo>
                  <a:cubicBezTo>
                    <a:pt x="438" y="307"/>
                    <a:pt x="428" y="296"/>
                    <a:pt x="428" y="281"/>
                  </a:cubicBezTo>
                  <a:cubicBezTo>
                    <a:pt x="428" y="231"/>
                    <a:pt x="428" y="231"/>
                    <a:pt x="428" y="231"/>
                  </a:cubicBezTo>
                  <a:cubicBezTo>
                    <a:pt x="428" y="216"/>
                    <a:pt x="438" y="205"/>
                    <a:pt x="455" y="205"/>
                  </a:cubicBezTo>
                  <a:cubicBezTo>
                    <a:pt x="472" y="205"/>
                    <a:pt x="481" y="215"/>
                    <a:pt x="481" y="229"/>
                  </a:cubicBezTo>
                  <a:cubicBezTo>
                    <a:pt x="481" y="232"/>
                    <a:pt x="481" y="232"/>
                    <a:pt x="481" y="232"/>
                  </a:cubicBezTo>
                  <a:cubicBezTo>
                    <a:pt x="495" y="232"/>
                    <a:pt x="495" y="232"/>
                    <a:pt x="495" y="232"/>
                  </a:cubicBezTo>
                  <a:cubicBezTo>
                    <a:pt x="495" y="229"/>
                    <a:pt x="495" y="229"/>
                    <a:pt x="495" y="229"/>
                  </a:cubicBezTo>
                  <a:cubicBezTo>
                    <a:pt x="495" y="206"/>
                    <a:pt x="479" y="192"/>
                    <a:pt x="455" y="192"/>
                  </a:cubicBezTo>
                  <a:cubicBezTo>
                    <a:pt x="430" y="192"/>
                    <a:pt x="414" y="207"/>
                    <a:pt x="414" y="232"/>
                  </a:cubicBezTo>
                  <a:cubicBezTo>
                    <a:pt x="414" y="280"/>
                    <a:pt x="414" y="280"/>
                    <a:pt x="414" y="280"/>
                  </a:cubicBezTo>
                  <a:cubicBezTo>
                    <a:pt x="414" y="305"/>
                    <a:pt x="431" y="320"/>
                    <a:pt x="455" y="320"/>
                  </a:cubicBezTo>
                  <a:cubicBezTo>
                    <a:pt x="479" y="320"/>
                    <a:pt x="495" y="306"/>
                    <a:pt x="495" y="282"/>
                  </a:cubicBezTo>
                  <a:cubicBezTo>
                    <a:pt x="495" y="278"/>
                    <a:pt x="495" y="278"/>
                    <a:pt x="495" y="278"/>
                  </a:cubicBezTo>
                  <a:lnTo>
                    <a:pt x="481" y="278"/>
                  </a:lnTo>
                  <a:close/>
                  <a:moveTo>
                    <a:pt x="539" y="194"/>
                  </a:moveTo>
                  <a:cubicBezTo>
                    <a:pt x="525" y="194"/>
                    <a:pt x="525" y="194"/>
                    <a:pt x="525" y="194"/>
                  </a:cubicBezTo>
                  <a:cubicBezTo>
                    <a:pt x="525" y="318"/>
                    <a:pt x="525" y="318"/>
                    <a:pt x="525" y="318"/>
                  </a:cubicBezTo>
                  <a:cubicBezTo>
                    <a:pt x="539" y="318"/>
                    <a:pt x="539" y="318"/>
                    <a:pt x="539" y="318"/>
                  </a:cubicBezTo>
                  <a:lnTo>
                    <a:pt x="539" y="194"/>
                  </a:lnTo>
                  <a:close/>
                  <a:moveTo>
                    <a:pt x="641" y="261"/>
                  </a:moveTo>
                  <a:cubicBezTo>
                    <a:pt x="641" y="248"/>
                    <a:pt x="641" y="248"/>
                    <a:pt x="641" y="248"/>
                  </a:cubicBezTo>
                  <a:cubicBezTo>
                    <a:pt x="589" y="248"/>
                    <a:pt x="589" y="248"/>
                    <a:pt x="589" y="248"/>
                  </a:cubicBezTo>
                  <a:cubicBezTo>
                    <a:pt x="589" y="207"/>
                    <a:pt x="589" y="207"/>
                    <a:pt x="589" y="207"/>
                  </a:cubicBezTo>
                  <a:cubicBezTo>
                    <a:pt x="646" y="207"/>
                    <a:pt x="646" y="207"/>
                    <a:pt x="646" y="207"/>
                  </a:cubicBezTo>
                  <a:cubicBezTo>
                    <a:pt x="646" y="194"/>
                    <a:pt x="646" y="194"/>
                    <a:pt x="646" y="194"/>
                  </a:cubicBezTo>
                  <a:cubicBezTo>
                    <a:pt x="574" y="194"/>
                    <a:pt x="574" y="194"/>
                    <a:pt x="574" y="194"/>
                  </a:cubicBezTo>
                  <a:cubicBezTo>
                    <a:pt x="574" y="318"/>
                    <a:pt x="574" y="318"/>
                    <a:pt x="574" y="318"/>
                  </a:cubicBezTo>
                  <a:cubicBezTo>
                    <a:pt x="647" y="318"/>
                    <a:pt x="647" y="318"/>
                    <a:pt x="647" y="318"/>
                  </a:cubicBezTo>
                  <a:cubicBezTo>
                    <a:pt x="647" y="305"/>
                    <a:pt x="647" y="305"/>
                    <a:pt x="647" y="305"/>
                  </a:cubicBezTo>
                  <a:cubicBezTo>
                    <a:pt x="589" y="305"/>
                    <a:pt x="589" y="305"/>
                    <a:pt x="589" y="305"/>
                  </a:cubicBezTo>
                  <a:cubicBezTo>
                    <a:pt x="589" y="261"/>
                    <a:pt x="589" y="261"/>
                    <a:pt x="589" y="261"/>
                  </a:cubicBezTo>
                  <a:lnTo>
                    <a:pt x="641" y="261"/>
                  </a:lnTo>
                  <a:close/>
                  <a:moveTo>
                    <a:pt x="755" y="194"/>
                  </a:moveTo>
                  <a:cubicBezTo>
                    <a:pt x="742" y="194"/>
                    <a:pt x="742" y="194"/>
                    <a:pt x="742" y="194"/>
                  </a:cubicBezTo>
                  <a:cubicBezTo>
                    <a:pt x="742" y="289"/>
                    <a:pt x="742" y="289"/>
                    <a:pt x="742" y="289"/>
                  </a:cubicBezTo>
                  <a:cubicBezTo>
                    <a:pt x="689" y="194"/>
                    <a:pt x="689" y="194"/>
                    <a:pt x="689" y="194"/>
                  </a:cubicBezTo>
                  <a:cubicBezTo>
                    <a:pt x="676" y="194"/>
                    <a:pt x="676" y="194"/>
                    <a:pt x="676" y="194"/>
                  </a:cubicBezTo>
                  <a:cubicBezTo>
                    <a:pt x="676" y="318"/>
                    <a:pt x="676" y="318"/>
                    <a:pt x="676" y="318"/>
                  </a:cubicBezTo>
                  <a:cubicBezTo>
                    <a:pt x="689" y="318"/>
                    <a:pt x="689" y="318"/>
                    <a:pt x="689" y="318"/>
                  </a:cubicBezTo>
                  <a:cubicBezTo>
                    <a:pt x="689" y="222"/>
                    <a:pt x="689" y="222"/>
                    <a:pt x="689" y="222"/>
                  </a:cubicBezTo>
                  <a:cubicBezTo>
                    <a:pt x="743" y="318"/>
                    <a:pt x="743" y="318"/>
                    <a:pt x="743" y="318"/>
                  </a:cubicBezTo>
                  <a:cubicBezTo>
                    <a:pt x="755" y="318"/>
                    <a:pt x="755" y="318"/>
                    <a:pt x="755" y="318"/>
                  </a:cubicBezTo>
                  <a:lnTo>
                    <a:pt x="755" y="194"/>
                  </a:lnTo>
                  <a:close/>
                  <a:moveTo>
                    <a:pt x="775" y="207"/>
                  </a:moveTo>
                  <a:cubicBezTo>
                    <a:pt x="808" y="207"/>
                    <a:pt x="808" y="207"/>
                    <a:pt x="808" y="207"/>
                  </a:cubicBezTo>
                  <a:cubicBezTo>
                    <a:pt x="808" y="318"/>
                    <a:pt x="808" y="318"/>
                    <a:pt x="808" y="318"/>
                  </a:cubicBezTo>
                  <a:cubicBezTo>
                    <a:pt x="822" y="318"/>
                    <a:pt x="822" y="318"/>
                    <a:pt x="822" y="318"/>
                  </a:cubicBezTo>
                  <a:cubicBezTo>
                    <a:pt x="822" y="207"/>
                    <a:pt x="822" y="207"/>
                    <a:pt x="822" y="207"/>
                  </a:cubicBezTo>
                  <a:cubicBezTo>
                    <a:pt x="855" y="207"/>
                    <a:pt x="855" y="207"/>
                    <a:pt x="855" y="207"/>
                  </a:cubicBezTo>
                  <a:cubicBezTo>
                    <a:pt x="855" y="194"/>
                    <a:pt x="855" y="194"/>
                    <a:pt x="855" y="194"/>
                  </a:cubicBezTo>
                  <a:cubicBezTo>
                    <a:pt x="775" y="194"/>
                    <a:pt x="775" y="194"/>
                    <a:pt x="775" y="194"/>
                  </a:cubicBezTo>
                  <a:lnTo>
                    <a:pt x="775" y="207"/>
                  </a:lnTo>
                  <a:close/>
                  <a:moveTo>
                    <a:pt x="893" y="194"/>
                  </a:moveTo>
                  <a:cubicBezTo>
                    <a:pt x="878" y="194"/>
                    <a:pt x="878" y="194"/>
                    <a:pt x="878" y="194"/>
                  </a:cubicBezTo>
                  <a:cubicBezTo>
                    <a:pt x="878" y="318"/>
                    <a:pt x="878" y="318"/>
                    <a:pt x="878" y="318"/>
                  </a:cubicBezTo>
                  <a:cubicBezTo>
                    <a:pt x="893" y="318"/>
                    <a:pt x="893" y="318"/>
                    <a:pt x="893" y="318"/>
                  </a:cubicBezTo>
                  <a:lnTo>
                    <a:pt x="893" y="194"/>
                  </a:lnTo>
                  <a:close/>
                  <a:moveTo>
                    <a:pt x="1000" y="229"/>
                  </a:moveTo>
                  <a:cubicBezTo>
                    <a:pt x="1000" y="227"/>
                    <a:pt x="1000" y="227"/>
                    <a:pt x="1000" y="227"/>
                  </a:cubicBezTo>
                  <a:cubicBezTo>
                    <a:pt x="1000" y="205"/>
                    <a:pt x="985" y="192"/>
                    <a:pt x="962" y="192"/>
                  </a:cubicBezTo>
                  <a:cubicBezTo>
                    <a:pt x="939" y="192"/>
                    <a:pt x="924" y="205"/>
                    <a:pt x="924" y="224"/>
                  </a:cubicBezTo>
                  <a:cubicBezTo>
                    <a:pt x="924" y="240"/>
                    <a:pt x="935" y="250"/>
                    <a:pt x="949" y="255"/>
                  </a:cubicBezTo>
                  <a:cubicBezTo>
                    <a:pt x="967" y="262"/>
                    <a:pt x="967" y="262"/>
                    <a:pt x="967" y="262"/>
                  </a:cubicBezTo>
                  <a:cubicBezTo>
                    <a:pt x="979" y="267"/>
                    <a:pt x="988" y="272"/>
                    <a:pt x="988" y="286"/>
                  </a:cubicBezTo>
                  <a:cubicBezTo>
                    <a:pt x="988" y="298"/>
                    <a:pt x="979" y="308"/>
                    <a:pt x="962" y="308"/>
                  </a:cubicBezTo>
                  <a:cubicBezTo>
                    <a:pt x="945" y="308"/>
                    <a:pt x="935" y="299"/>
                    <a:pt x="935" y="286"/>
                  </a:cubicBezTo>
                  <a:cubicBezTo>
                    <a:pt x="935" y="282"/>
                    <a:pt x="935" y="282"/>
                    <a:pt x="935" y="282"/>
                  </a:cubicBezTo>
                  <a:cubicBezTo>
                    <a:pt x="921" y="282"/>
                    <a:pt x="921" y="282"/>
                    <a:pt x="921" y="282"/>
                  </a:cubicBezTo>
                  <a:cubicBezTo>
                    <a:pt x="921" y="285"/>
                    <a:pt x="921" y="285"/>
                    <a:pt x="921" y="285"/>
                  </a:cubicBezTo>
                  <a:cubicBezTo>
                    <a:pt x="921" y="307"/>
                    <a:pt x="938" y="320"/>
                    <a:pt x="962" y="320"/>
                  </a:cubicBezTo>
                  <a:cubicBezTo>
                    <a:pt x="986" y="320"/>
                    <a:pt x="1003" y="306"/>
                    <a:pt x="1003" y="284"/>
                  </a:cubicBezTo>
                  <a:cubicBezTo>
                    <a:pt x="1003" y="262"/>
                    <a:pt x="987" y="255"/>
                    <a:pt x="972" y="249"/>
                  </a:cubicBezTo>
                  <a:cubicBezTo>
                    <a:pt x="952" y="241"/>
                    <a:pt x="952" y="241"/>
                    <a:pt x="952" y="241"/>
                  </a:cubicBezTo>
                  <a:cubicBezTo>
                    <a:pt x="944" y="238"/>
                    <a:pt x="938" y="231"/>
                    <a:pt x="938" y="223"/>
                  </a:cubicBezTo>
                  <a:cubicBezTo>
                    <a:pt x="938" y="212"/>
                    <a:pt x="946" y="204"/>
                    <a:pt x="962" y="204"/>
                  </a:cubicBezTo>
                  <a:cubicBezTo>
                    <a:pt x="977" y="204"/>
                    <a:pt x="986" y="214"/>
                    <a:pt x="986" y="226"/>
                  </a:cubicBezTo>
                  <a:cubicBezTo>
                    <a:pt x="986" y="229"/>
                    <a:pt x="986" y="229"/>
                    <a:pt x="986" y="229"/>
                  </a:cubicBezTo>
                  <a:lnTo>
                    <a:pt x="1000" y="229"/>
                  </a:lnTo>
                  <a:close/>
                  <a:moveTo>
                    <a:pt x="1013" y="207"/>
                  </a:moveTo>
                  <a:cubicBezTo>
                    <a:pt x="1046" y="207"/>
                    <a:pt x="1046" y="207"/>
                    <a:pt x="1046" y="207"/>
                  </a:cubicBezTo>
                  <a:cubicBezTo>
                    <a:pt x="1046" y="318"/>
                    <a:pt x="1046" y="318"/>
                    <a:pt x="1046" y="318"/>
                  </a:cubicBezTo>
                  <a:cubicBezTo>
                    <a:pt x="1060" y="318"/>
                    <a:pt x="1060" y="318"/>
                    <a:pt x="1060" y="318"/>
                  </a:cubicBezTo>
                  <a:cubicBezTo>
                    <a:pt x="1060" y="207"/>
                    <a:pt x="1060" y="207"/>
                    <a:pt x="1060" y="207"/>
                  </a:cubicBezTo>
                  <a:cubicBezTo>
                    <a:pt x="1093" y="207"/>
                    <a:pt x="1093" y="207"/>
                    <a:pt x="1093" y="207"/>
                  </a:cubicBezTo>
                  <a:cubicBezTo>
                    <a:pt x="1093" y="194"/>
                    <a:pt x="1093" y="194"/>
                    <a:pt x="1093" y="194"/>
                  </a:cubicBezTo>
                  <a:cubicBezTo>
                    <a:pt x="1013" y="194"/>
                    <a:pt x="1013" y="194"/>
                    <a:pt x="1013" y="194"/>
                  </a:cubicBezTo>
                  <a:lnTo>
                    <a:pt x="1013" y="207"/>
                  </a:lnTo>
                  <a:close/>
                  <a:moveTo>
                    <a:pt x="1182" y="229"/>
                  </a:moveTo>
                  <a:cubicBezTo>
                    <a:pt x="1182" y="227"/>
                    <a:pt x="1182" y="227"/>
                    <a:pt x="1182" y="227"/>
                  </a:cubicBezTo>
                  <a:cubicBezTo>
                    <a:pt x="1182" y="205"/>
                    <a:pt x="1166" y="192"/>
                    <a:pt x="1143" y="192"/>
                  </a:cubicBezTo>
                  <a:cubicBezTo>
                    <a:pt x="1120" y="192"/>
                    <a:pt x="1105" y="205"/>
                    <a:pt x="1105" y="224"/>
                  </a:cubicBezTo>
                  <a:cubicBezTo>
                    <a:pt x="1105" y="240"/>
                    <a:pt x="1117" y="250"/>
                    <a:pt x="1131" y="255"/>
                  </a:cubicBezTo>
                  <a:cubicBezTo>
                    <a:pt x="1149" y="262"/>
                    <a:pt x="1149" y="262"/>
                    <a:pt x="1149" y="262"/>
                  </a:cubicBezTo>
                  <a:cubicBezTo>
                    <a:pt x="1160" y="267"/>
                    <a:pt x="1170" y="272"/>
                    <a:pt x="1170" y="286"/>
                  </a:cubicBezTo>
                  <a:cubicBezTo>
                    <a:pt x="1170" y="298"/>
                    <a:pt x="1160" y="308"/>
                    <a:pt x="1143" y="308"/>
                  </a:cubicBezTo>
                  <a:cubicBezTo>
                    <a:pt x="1127" y="308"/>
                    <a:pt x="1117" y="299"/>
                    <a:pt x="1117" y="286"/>
                  </a:cubicBezTo>
                  <a:cubicBezTo>
                    <a:pt x="1117" y="282"/>
                    <a:pt x="1117" y="282"/>
                    <a:pt x="1117" y="282"/>
                  </a:cubicBezTo>
                  <a:cubicBezTo>
                    <a:pt x="1103" y="282"/>
                    <a:pt x="1103" y="282"/>
                    <a:pt x="1103" y="282"/>
                  </a:cubicBezTo>
                  <a:cubicBezTo>
                    <a:pt x="1103" y="285"/>
                    <a:pt x="1103" y="285"/>
                    <a:pt x="1103" y="285"/>
                  </a:cubicBezTo>
                  <a:cubicBezTo>
                    <a:pt x="1103" y="307"/>
                    <a:pt x="1119" y="320"/>
                    <a:pt x="1143" y="320"/>
                  </a:cubicBezTo>
                  <a:cubicBezTo>
                    <a:pt x="1168" y="320"/>
                    <a:pt x="1184" y="306"/>
                    <a:pt x="1184" y="284"/>
                  </a:cubicBezTo>
                  <a:cubicBezTo>
                    <a:pt x="1184" y="262"/>
                    <a:pt x="1168" y="255"/>
                    <a:pt x="1154" y="249"/>
                  </a:cubicBezTo>
                  <a:cubicBezTo>
                    <a:pt x="1133" y="241"/>
                    <a:pt x="1133" y="241"/>
                    <a:pt x="1133" y="241"/>
                  </a:cubicBezTo>
                  <a:cubicBezTo>
                    <a:pt x="1125" y="238"/>
                    <a:pt x="1119" y="231"/>
                    <a:pt x="1119" y="223"/>
                  </a:cubicBezTo>
                  <a:cubicBezTo>
                    <a:pt x="1119" y="212"/>
                    <a:pt x="1128" y="204"/>
                    <a:pt x="1143" y="204"/>
                  </a:cubicBezTo>
                  <a:cubicBezTo>
                    <a:pt x="1159" y="204"/>
                    <a:pt x="1168" y="214"/>
                    <a:pt x="1168" y="226"/>
                  </a:cubicBezTo>
                  <a:cubicBezTo>
                    <a:pt x="1168" y="229"/>
                    <a:pt x="1168" y="229"/>
                    <a:pt x="1168" y="229"/>
                  </a:cubicBezTo>
                  <a:lnTo>
                    <a:pt x="1182" y="229"/>
                  </a:lnTo>
                  <a:close/>
                  <a:moveTo>
                    <a:pt x="3" y="461"/>
                  </a:moveTo>
                  <a:cubicBezTo>
                    <a:pt x="29" y="461"/>
                    <a:pt x="29" y="461"/>
                    <a:pt x="29" y="461"/>
                  </a:cubicBezTo>
                  <a:cubicBezTo>
                    <a:pt x="42" y="461"/>
                    <a:pt x="51" y="453"/>
                    <a:pt x="51" y="441"/>
                  </a:cubicBezTo>
                  <a:cubicBezTo>
                    <a:pt x="51" y="432"/>
                    <a:pt x="46" y="426"/>
                    <a:pt x="38" y="423"/>
                  </a:cubicBezTo>
                  <a:cubicBezTo>
                    <a:pt x="38" y="423"/>
                    <a:pt x="38" y="423"/>
                    <a:pt x="38" y="423"/>
                  </a:cubicBezTo>
                  <a:cubicBezTo>
                    <a:pt x="45" y="420"/>
                    <a:pt x="49" y="415"/>
                    <a:pt x="49" y="406"/>
                  </a:cubicBezTo>
                  <a:cubicBezTo>
                    <a:pt x="49" y="395"/>
                    <a:pt x="40" y="387"/>
                    <a:pt x="27" y="387"/>
                  </a:cubicBezTo>
                  <a:cubicBezTo>
                    <a:pt x="3" y="387"/>
                    <a:pt x="3" y="387"/>
                    <a:pt x="3" y="387"/>
                  </a:cubicBezTo>
                  <a:lnTo>
                    <a:pt x="3" y="461"/>
                  </a:lnTo>
                  <a:close/>
                  <a:moveTo>
                    <a:pt x="26" y="395"/>
                  </a:moveTo>
                  <a:cubicBezTo>
                    <a:pt x="35" y="395"/>
                    <a:pt x="40" y="399"/>
                    <a:pt x="40" y="407"/>
                  </a:cubicBezTo>
                  <a:cubicBezTo>
                    <a:pt x="40" y="415"/>
                    <a:pt x="35" y="420"/>
                    <a:pt x="26" y="420"/>
                  </a:cubicBezTo>
                  <a:cubicBezTo>
                    <a:pt x="11" y="420"/>
                    <a:pt x="11" y="420"/>
                    <a:pt x="11" y="420"/>
                  </a:cubicBezTo>
                  <a:cubicBezTo>
                    <a:pt x="11" y="395"/>
                    <a:pt x="11" y="395"/>
                    <a:pt x="11" y="395"/>
                  </a:cubicBezTo>
                  <a:lnTo>
                    <a:pt x="26" y="395"/>
                  </a:lnTo>
                  <a:close/>
                  <a:moveTo>
                    <a:pt x="28" y="427"/>
                  </a:moveTo>
                  <a:cubicBezTo>
                    <a:pt x="37" y="427"/>
                    <a:pt x="42" y="432"/>
                    <a:pt x="42" y="441"/>
                  </a:cubicBezTo>
                  <a:cubicBezTo>
                    <a:pt x="42" y="449"/>
                    <a:pt x="37" y="454"/>
                    <a:pt x="28" y="454"/>
                  </a:cubicBezTo>
                  <a:cubicBezTo>
                    <a:pt x="11" y="454"/>
                    <a:pt x="11" y="454"/>
                    <a:pt x="11" y="454"/>
                  </a:cubicBezTo>
                  <a:cubicBezTo>
                    <a:pt x="11" y="427"/>
                    <a:pt x="11" y="427"/>
                    <a:pt x="11" y="427"/>
                  </a:cubicBezTo>
                  <a:lnTo>
                    <a:pt x="28" y="427"/>
                  </a:lnTo>
                  <a:close/>
                  <a:moveTo>
                    <a:pt x="116" y="461"/>
                  </a:moveTo>
                  <a:cubicBezTo>
                    <a:pt x="103" y="430"/>
                    <a:pt x="103" y="430"/>
                    <a:pt x="103" y="430"/>
                  </a:cubicBezTo>
                  <a:cubicBezTo>
                    <a:pt x="111" y="427"/>
                    <a:pt x="116" y="419"/>
                    <a:pt x="116" y="409"/>
                  </a:cubicBezTo>
                  <a:cubicBezTo>
                    <a:pt x="116" y="396"/>
                    <a:pt x="106" y="387"/>
                    <a:pt x="92" y="387"/>
                  </a:cubicBezTo>
                  <a:cubicBezTo>
                    <a:pt x="69" y="387"/>
                    <a:pt x="69" y="387"/>
                    <a:pt x="69" y="387"/>
                  </a:cubicBezTo>
                  <a:cubicBezTo>
                    <a:pt x="69" y="461"/>
                    <a:pt x="69" y="461"/>
                    <a:pt x="69" y="461"/>
                  </a:cubicBezTo>
                  <a:cubicBezTo>
                    <a:pt x="77" y="461"/>
                    <a:pt x="77" y="461"/>
                    <a:pt x="77" y="461"/>
                  </a:cubicBezTo>
                  <a:cubicBezTo>
                    <a:pt x="77" y="432"/>
                    <a:pt x="77" y="432"/>
                    <a:pt x="77" y="432"/>
                  </a:cubicBezTo>
                  <a:cubicBezTo>
                    <a:pt x="91" y="432"/>
                    <a:pt x="91" y="432"/>
                    <a:pt x="91" y="432"/>
                  </a:cubicBezTo>
                  <a:cubicBezTo>
                    <a:pt x="92" y="432"/>
                    <a:pt x="93" y="432"/>
                    <a:pt x="94" y="432"/>
                  </a:cubicBezTo>
                  <a:cubicBezTo>
                    <a:pt x="107" y="461"/>
                    <a:pt x="107" y="461"/>
                    <a:pt x="107" y="461"/>
                  </a:cubicBezTo>
                  <a:lnTo>
                    <a:pt x="116" y="461"/>
                  </a:lnTo>
                  <a:close/>
                  <a:moveTo>
                    <a:pt x="91" y="395"/>
                  </a:moveTo>
                  <a:cubicBezTo>
                    <a:pt x="101" y="395"/>
                    <a:pt x="108" y="401"/>
                    <a:pt x="108" y="409"/>
                  </a:cubicBezTo>
                  <a:cubicBezTo>
                    <a:pt x="108" y="419"/>
                    <a:pt x="101" y="425"/>
                    <a:pt x="91" y="425"/>
                  </a:cubicBezTo>
                  <a:cubicBezTo>
                    <a:pt x="77" y="425"/>
                    <a:pt x="77" y="425"/>
                    <a:pt x="77" y="425"/>
                  </a:cubicBezTo>
                  <a:cubicBezTo>
                    <a:pt x="77" y="395"/>
                    <a:pt x="77" y="395"/>
                    <a:pt x="77" y="395"/>
                  </a:cubicBezTo>
                  <a:lnTo>
                    <a:pt x="91" y="395"/>
                  </a:lnTo>
                  <a:close/>
                  <a:moveTo>
                    <a:pt x="144" y="387"/>
                  </a:moveTo>
                  <a:cubicBezTo>
                    <a:pt x="136" y="387"/>
                    <a:pt x="136" y="387"/>
                    <a:pt x="136" y="387"/>
                  </a:cubicBezTo>
                  <a:cubicBezTo>
                    <a:pt x="136" y="461"/>
                    <a:pt x="136" y="461"/>
                    <a:pt x="136" y="461"/>
                  </a:cubicBezTo>
                  <a:cubicBezTo>
                    <a:pt x="144" y="461"/>
                    <a:pt x="144" y="461"/>
                    <a:pt x="144" y="461"/>
                  </a:cubicBezTo>
                  <a:lnTo>
                    <a:pt x="144" y="387"/>
                  </a:lnTo>
                  <a:close/>
                  <a:moveTo>
                    <a:pt x="159" y="395"/>
                  </a:moveTo>
                  <a:cubicBezTo>
                    <a:pt x="179" y="395"/>
                    <a:pt x="179" y="395"/>
                    <a:pt x="179" y="395"/>
                  </a:cubicBezTo>
                  <a:cubicBezTo>
                    <a:pt x="179" y="461"/>
                    <a:pt x="179" y="461"/>
                    <a:pt x="179" y="461"/>
                  </a:cubicBezTo>
                  <a:cubicBezTo>
                    <a:pt x="187" y="461"/>
                    <a:pt x="187" y="461"/>
                    <a:pt x="187" y="461"/>
                  </a:cubicBezTo>
                  <a:cubicBezTo>
                    <a:pt x="187" y="395"/>
                    <a:pt x="187" y="395"/>
                    <a:pt x="187" y="395"/>
                  </a:cubicBezTo>
                  <a:cubicBezTo>
                    <a:pt x="207" y="395"/>
                    <a:pt x="207" y="395"/>
                    <a:pt x="207" y="395"/>
                  </a:cubicBezTo>
                  <a:cubicBezTo>
                    <a:pt x="207" y="387"/>
                    <a:pt x="207" y="387"/>
                    <a:pt x="207" y="387"/>
                  </a:cubicBezTo>
                  <a:cubicBezTo>
                    <a:pt x="159" y="387"/>
                    <a:pt x="159" y="387"/>
                    <a:pt x="159" y="387"/>
                  </a:cubicBezTo>
                  <a:lnTo>
                    <a:pt x="159" y="395"/>
                  </a:lnTo>
                  <a:close/>
                  <a:moveTo>
                    <a:pt x="230" y="387"/>
                  </a:moveTo>
                  <a:cubicBezTo>
                    <a:pt x="221" y="387"/>
                    <a:pt x="221" y="387"/>
                    <a:pt x="221" y="387"/>
                  </a:cubicBezTo>
                  <a:cubicBezTo>
                    <a:pt x="221" y="461"/>
                    <a:pt x="221" y="461"/>
                    <a:pt x="221" y="461"/>
                  </a:cubicBezTo>
                  <a:cubicBezTo>
                    <a:pt x="230" y="461"/>
                    <a:pt x="230" y="461"/>
                    <a:pt x="230" y="461"/>
                  </a:cubicBezTo>
                  <a:lnTo>
                    <a:pt x="230" y="387"/>
                  </a:lnTo>
                  <a:close/>
                  <a:moveTo>
                    <a:pt x="295" y="408"/>
                  </a:moveTo>
                  <a:cubicBezTo>
                    <a:pt x="295" y="407"/>
                    <a:pt x="295" y="407"/>
                    <a:pt x="295" y="407"/>
                  </a:cubicBezTo>
                  <a:cubicBezTo>
                    <a:pt x="295" y="394"/>
                    <a:pt x="285" y="386"/>
                    <a:pt x="272" y="386"/>
                  </a:cubicBezTo>
                  <a:cubicBezTo>
                    <a:pt x="258" y="386"/>
                    <a:pt x="249" y="394"/>
                    <a:pt x="249" y="405"/>
                  </a:cubicBezTo>
                  <a:cubicBezTo>
                    <a:pt x="249" y="415"/>
                    <a:pt x="256" y="420"/>
                    <a:pt x="265" y="424"/>
                  </a:cubicBezTo>
                  <a:cubicBezTo>
                    <a:pt x="275" y="428"/>
                    <a:pt x="275" y="428"/>
                    <a:pt x="275" y="428"/>
                  </a:cubicBezTo>
                  <a:cubicBezTo>
                    <a:pt x="282" y="431"/>
                    <a:pt x="288" y="434"/>
                    <a:pt x="288" y="442"/>
                  </a:cubicBezTo>
                  <a:cubicBezTo>
                    <a:pt x="288" y="449"/>
                    <a:pt x="282" y="455"/>
                    <a:pt x="272" y="455"/>
                  </a:cubicBezTo>
                  <a:cubicBezTo>
                    <a:pt x="262" y="455"/>
                    <a:pt x="256" y="449"/>
                    <a:pt x="256" y="442"/>
                  </a:cubicBezTo>
                  <a:cubicBezTo>
                    <a:pt x="256" y="440"/>
                    <a:pt x="256" y="440"/>
                    <a:pt x="256" y="440"/>
                  </a:cubicBezTo>
                  <a:cubicBezTo>
                    <a:pt x="248" y="440"/>
                    <a:pt x="248" y="440"/>
                    <a:pt x="248" y="440"/>
                  </a:cubicBezTo>
                  <a:cubicBezTo>
                    <a:pt x="248" y="441"/>
                    <a:pt x="248" y="441"/>
                    <a:pt x="248" y="441"/>
                  </a:cubicBezTo>
                  <a:cubicBezTo>
                    <a:pt x="248" y="454"/>
                    <a:pt x="258" y="462"/>
                    <a:pt x="272" y="462"/>
                  </a:cubicBezTo>
                  <a:cubicBezTo>
                    <a:pt x="286" y="462"/>
                    <a:pt x="296" y="454"/>
                    <a:pt x="296" y="441"/>
                  </a:cubicBezTo>
                  <a:cubicBezTo>
                    <a:pt x="296" y="428"/>
                    <a:pt x="287" y="424"/>
                    <a:pt x="278" y="420"/>
                  </a:cubicBezTo>
                  <a:cubicBezTo>
                    <a:pt x="266" y="415"/>
                    <a:pt x="266" y="415"/>
                    <a:pt x="266" y="415"/>
                  </a:cubicBezTo>
                  <a:cubicBezTo>
                    <a:pt x="261" y="413"/>
                    <a:pt x="258" y="410"/>
                    <a:pt x="258" y="405"/>
                  </a:cubicBezTo>
                  <a:cubicBezTo>
                    <a:pt x="258" y="398"/>
                    <a:pt x="263" y="393"/>
                    <a:pt x="272" y="393"/>
                  </a:cubicBezTo>
                  <a:cubicBezTo>
                    <a:pt x="281" y="393"/>
                    <a:pt x="286" y="399"/>
                    <a:pt x="286" y="407"/>
                  </a:cubicBezTo>
                  <a:cubicBezTo>
                    <a:pt x="286" y="408"/>
                    <a:pt x="286" y="408"/>
                    <a:pt x="286" y="408"/>
                  </a:cubicBezTo>
                  <a:lnTo>
                    <a:pt x="295" y="408"/>
                  </a:lnTo>
                  <a:close/>
                  <a:moveTo>
                    <a:pt x="362" y="387"/>
                  </a:moveTo>
                  <a:cubicBezTo>
                    <a:pt x="353" y="387"/>
                    <a:pt x="353" y="387"/>
                    <a:pt x="353" y="387"/>
                  </a:cubicBezTo>
                  <a:cubicBezTo>
                    <a:pt x="353" y="420"/>
                    <a:pt x="353" y="420"/>
                    <a:pt x="353" y="420"/>
                  </a:cubicBezTo>
                  <a:cubicBezTo>
                    <a:pt x="323" y="420"/>
                    <a:pt x="323" y="420"/>
                    <a:pt x="323" y="420"/>
                  </a:cubicBezTo>
                  <a:cubicBezTo>
                    <a:pt x="323" y="387"/>
                    <a:pt x="323" y="387"/>
                    <a:pt x="323" y="387"/>
                  </a:cubicBezTo>
                  <a:cubicBezTo>
                    <a:pt x="314" y="387"/>
                    <a:pt x="314" y="387"/>
                    <a:pt x="314" y="387"/>
                  </a:cubicBezTo>
                  <a:cubicBezTo>
                    <a:pt x="314" y="461"/>
                    <a:pt x="314" y="461"/>
                    <a:pt x="314" y="461"/>
                  </a:cubicBezTo>
                  <a:cubicBezTo>
                    <a:pt x="323" y="461"/>
                    <a:pt x="323" y="461"/>
                    <a:pt x="323" y="461"/>
                  </a:cubicBezTo>
                  <a:cubicBezTo>
                    <a:pt x="323" y="427"/>
                    <a:pt x="323" y="427"/>
                    <a:pt x="323" y="427"/>
                  </a:cubicBezTo>
                  <a:cubicBezTo>
                    <a:pt x="353" y="427"/>
                    <a:pt x="353" y="427"/>
                    <a:pt x="353" y="427"/>
                  </a:cubicBezTo>
                  <a:cubicBezTo>
                    <a:pt x="353" y="461"/>
                    <a:pt x="353" y="461"/>
                    <a:pt x="353" y="461"/>
                  </a:cubicBezTo>
                  <a:cubicBezTo>
                    <a:pt x="362" y="461"/>
                    <a:pt x="362" y="461"/>
                    <a:pt x="362" y="461"/>
                  </a:cubicBezTo>
                  <a:lnTo>
                    <a:pt x="362" y="387"/>
                  </a:lnTo>
                  <a:close/>
                  <a:moveTo>
                    <a:pt x="448" y="438"/>
                  </a:moveTo>
                  <a:cubicBezTo>
                    <a:pt x="448" y="440"/>
                    <a:pt x="448" y="440"/>
                    <a:pt x="448" y="440"/>
                  </a:cubicBezTo>
                  <a:cubicBezTo>
                    <a:pt x="448" y="448"/>
                    <a:pt x="443" y="454"/>
                    <a:pt x="433" y="454"/>
                  </a:cubicBezTo>
                  <a:cubicBezTo>
                    <a:pt x="423" y="454"/>
                    <a:pt x="417" y="448"/>
                    <a:pt x="417" y="439"/>
                  </a:cubicBezTo>
                  <a:cubicBezTo>
                    <a:pt x="417" y="410"/>
                    <a:pt x="417" y="410"/>
                    <a:pt x="417" y="410"/>
                  </a:cubicBezTo>
                  <a:cubicBezTo>
                    <a:pt x="417" y="401"/>
                    <a:pt x="423" y="394"/>
                    <a:pt x="433" y="394"/>
                  </a:cubicBezTo>
                  <a:cubicBezTo>
                    <a:pt x="443" y="394"/>
                    <a:pt x="448" y="400"/>
                    <a:pt x="448" y="408"/>
                  </a:cubicBezTo>
                  <a:cubicBezTo>
                    <a:pt x="448" y="410"/>
                    <a:pt x="448" y="410"/>
                    <a:pt x="448" y="410"/>
                  </a:cubicBezTo>
                  <a:cubicBezTo>
                    <a:pt x="457" y="410"/>
                    <a:pt x="457" y="410"/>
                    <a:pt x="457" y="410"/>
                  </a:cubicBezTo>
                  <a:cubicBezTo>
                    <a:pt x="457" y="409"/>
                    <a:pt x="457" y="409"/>
                    <a:pt x="457" y="409"/>
                  </a:cubicBezTo>
                  <a:cubicBezTo>
                    <a:pt x="457" y="395"/>
                    <a:pt x="447" y="386"/>
                    <a:pt x="433" y="386"/>
                  </a:cubicBezTo>
                  <a:cubicBezTo>
                    <a:pt x="418" y="386"/>
                    <a:pt x="409" y="395"/>
                    <a:pt x="409" y="410"/>
                  </a:cubicBezTo>
                  <a:cubicBezTo>
                    <a:pt x="409" y="439"/>
                    <a:pt x="409" y="439"/>
                    <a:pt x="409" y="439"/>
                  </a:cubicBezTo>
                  <a:cubicBezTo>
                    <a:pt x="409" y="453"/>
                    <a:pt x="419" y="462"/>
                    <a:pt x="433" y="462"/>
                  </a:cubicBezTo>
                  <a:cubicBezTo>
                    <a:pt x="447" y="462"/>
                    <a:pt x="457" y="454"/>
                    <a:pt x="457" y="440"/>
                  </a:cubicBezTo>
                  <a:cubicBezTo>
                    <a:pt x="457" y="438"/>
                    <a:pt x="457" y="438"/>
                    <a:pt x="457" y="438"/>
                  </a:cubicBezTo>
                  <a:lnTo>
                    <a:pt x="448" y="438"/>
                  </a:lnTo>
                  <a:close/>
                  <a:moveTo>
                    <a:pt x="519" y="410"/>
                  </a:moveTo>
                  <a:cubicBezTo>
                    <a:pt x="519" y="395"/>
                    <a:pt x="510" y="386"/>
                    <a:pt x="495" y="386"/>
                  </a:cubicBezTo>
                  <a:cubicBezTo>
                    <a:pt x="480" y="386"/>
                    <a:pt x="471" y="395"/>
                    <a:pt x="471" y="410"/>
                  </a:cubicBezTo>
                  <a:cubicBezTo>
                    <a:pt x="471" y="439"/>
                    <a:pt x="471" y="439"/>
                    <a:pt x="471" y="439"/>
                  </a:cubicBezTo>
                  <a:cubicBezTo>
                    <a:pt x="471" y="453"/>
                    <a:pt x="481" y="462"/>
                    <a:pt x="495" y="462"/>
                  </a:cubicBezTo>
                  <a:cubicBezTo>
                    <a:pt x="510" y="462"/>
                    <a:pt x="519" y="453"/>
                    <a:pt x="519" y="439"/>
                  </a:cubicBezTo>
                  <a:lnTo>
                    <a:pt x="519" y="410"/>
                  </a:lnTo>
                  <a:close/>
                  <a:moveTo>
                    <a:pt x="480" y="410"/>
                  </a:moveTo>
                  <a:cubicBezTo>
                    <a:pt x="480" y="401"/>
                    <a:pt x="485" y="394"/>
                    <a:pt x="495" y="394"/>
                  </a:cubicBezTo>
                  <a:cubicBezTo>
                    <a:pt x="505" y="394"/>
                    <a:pt x="511" y="401"/>
                    <a:pt x="511" y="410"/>
                  </a:cubicBezTo>
                  <a:cubicBezTo>
                    <a:pt x="511" y="439"/>
                    <a:pt x="511" y="439"/>
                    <a:pt x="511" y="439"/>
                  </a:cubicBezTo>
                  <a:cubicBezTo>
                    <a:pt x="511" y="448"/>
                    <a:pt x="505" y="454"/>
                    <a:pt x="495" y="454"/>
                  </a:cubicBezTo>
                  <a:cubicBezTo>
                    <a:pt x="485" y="454"/>
                    <a:pt x="480" y="448"/>
                    <a:pt x="480" y="439"/>
                  </a:cubicBezTo>
                  <a:lnTo>
                    <a:pt x="480" y="410"/>
                  </a:lnTo>
                  <a:close/>
                  <a:moveTo>
                    <a:pt x="546" y="387"/>
                  </a:moveTo>
                  <a:cubicBezTo>
                    <a:pt x="537" y="387"/>
                    <a:pt x="537" y="387"/>
                    <a:pt x="537" y="387"/>
                  </a:cubicBezTo>
                  <a:cubicBezTo>
                    <a:pt x="537" y="461"/>
                    <a:pt x="537" y="461"/>
                    <a:pt x="537" y="461"/>
                  </a:cubicBezTo>
                  <a:cubicBezTo>
                    <a:pt x="578" y="461"/>
                    <a:pt x="578" y="461"/>
                    <a:pt x="578" y="461"/>
                  </a:cubicBezTo>
                  <a:cubicBezTo>
                    <a:pt x="578" y="453"/>
                    <a:pt x="578" y="453"/>
                    <a:pt x="578" y="453"/>
                  </a:cubicBezTo>
                  <a:cubicBezTo>
                    <a:pt x="546" y="453"/>
                    <a:pt x="546" y="453"/>
                    <a:pt x="546" y="453"/>
                  </a:cubicBezTo>
                  <a:lnTo>
                    <a:pt x="546" y="387"/>
                  </a:lnTo>
                  <a:close/>
                  <a:moveTo>
                    <a:pt x="627" y="387"/>
                  </a:moveTo>
                  <a:cubicBezTo>
                    <a:pt x="627" y="439"/>
                    <a:pt x="627" y="439"/>
                    <a:pt x="627" y="439"/>
                  </a:cubicBezTo>
                  <a:cubicBezTo>
                    <a:pt x="627" y="448"/>
                    <a:pt x="621" y="454"/>
                    <a:pt x="612" y="454"/>
                  </a:cubicBezTo>
                  <a:cubicBezTo>
                    <a:pt x="602" y="454"/>
                    <a:pt x="596" y="448"/>
                    <a:pt x="596" y="439"/>
                  </a:cubicBezTo>
                  <a:cubicBezTo>
                    <a:pt x="596" y="387"/>
                    <a:pt x="596" y="387"/>
                    <a:pt x="596" y="387"/>
                  </a:cubicBezTo>
                  <a:cubicBezTo>
                    <a:pt x="588" y="387"/>
                    <a:pt x="588" y="387"/>
                    <a:pt x="588" y="387"/>
                  </a:cubicBezTo>
                  <a:cubicBezTo>
                    <a:pt x="588" y="439"/>
                    <a:pt x="588" y="439"/>
                    <a:pt x="588" y="439"/>
                  </a:cubicBezTo>
                  <a:cubicBezTo>
                    <a:pt x="588" y="453"/>
                    <a:pt x="598" y="462"/>
                    <a:pt x="612" y="462"/>
                  </a:cubicBezTo>
                  <a:cubicBezTo>
                    <a:pt x="626" y="462"/>
                    <a:pt x="635" y="453"/>
                    <a:pt x="635" y="439"/>
                  </a:cubicBezTo>
                  <a:cubicBezTo>
                    <a:pt x="635" y="387"/>
                    <a:pt x="635" y="387"/>
                    <a:pt x="635" y="387"/>
                  </a:cubicBezTo>
                  <a:lnTo>
                    <a:pt x="627" y="387"/>
                  </a:lnTo>
                  <a:close/>
                  <a:moveTo>
                    <a:pt x="680" y="437"/>
                  </a:moveTo>
                  <a:cubicBezTo>
                    <a:pt x="685" y="437"/>
                    <a:pt x="685" y="437"/>
                    <a:pt x="685" y="437"/>
                  </a:cubicBezTo>
                  <a:cubicBezTo>
                    <a:pt x="701" y="405"/>
                    <a:pt x="701" y="405"/>
                    <a:pt x="701" y="405"/>
                  </a:cubicBezTo>
                  <a:cubicBezTo>
                    <a:pt x="701" y="461"/>
                    <a:pt x="701" y="461"/>
                    <a:pt x="701" y="461"/>
                  </a:cubicBezTo>
                  <a:cubicBezTo>
                    <a:pt x="709" y="461"/>
                    <a:pt x="709" y="461"/>
                    <a:pt x="709" y="461"/>
                  </a:cubicBezTo>
                  <a:cubicBezTo>
                    <a:pt x="709" y="387"/>
                    <a:pt x="709" y="387"/>
                    <a:pt x="709" y="387"/>
                  </a:cubicBezTo>
                  <a:cubicBezTo>
                    <a:pt x="702" y="387"/>
                    <a:pt x="702" y="387"/>
                    <a:pt x="702" y="387"/>
                  </a:cubicBezTo>
                  <a:cubicBezTo>
                    <a:pt x="682" y="426"/>
                    <a:pt x="682" y="426"/>
                    <a:pt x="682" y="426"/>
                  </a:cubicBezTo>
                  <a:cubicBezTo>
                    <a:pt x="663" y="387"/>
                    <a:pt x="663" y="387"/>
                    <a:pt x="663" y="387"/>
                  </a:cubicBezTo>
                  <a:cubicBezTo>
                    <a:pt x="656" y="387"/>
                    <a:pt x="656" y="387"/>
                    <a:pt x="656" y="387"/>
                  </a:cubicBezTo>
                  <a:cubicBezTo>
                    <a:pt x="656" y="461"/>
                    <a:pt x="656" y="461"/>
                    <a:pt x="656" y="461"/>
                  </a:cubicBezTo>
                  <a:cubicBezTo>
                    <a:pt x="664" y="461"/>
                    <a:pt x="664" y="461"/>
                    <a:pt x="664" y="461"/>
                  </a:cubicBezTo>
                  <a:cubicBezTo>
                    <a:pt x="664" y="405"/>
                    <a:pt x="664" y="405"/>
                    <a:pt x="664" y="405"/>
                  </a:cubicBezTo>
                  <a:lnTo>
                    <a:pt x="680" y="437"/>
                  </a:lnTo>
                  <a:close/>
                  <a:moveTo>
                    <a:pt x="730" y="461"/>
                  </a:moveTo>
                  <a:cubicBezTo>
                    <a:pt x="756" y="461"/>
                    <a:pt x="756" y="461"/>
                    <a:pt x="756" y="461"/>
                  </a:cubicBezTo>
                  <a:cubicBezTo>
                    <a:pt x="769" y="461"/>
                    <a:pt x="778" y="453"/>
                    <a:pt x="778" y="441"/>
                  </a:cubicBezTo>
                  <a:cubicBezTo>
                    <a:pt x="778" y="432"/>
                    <a:pt x="773" y="426"/>
                    <a:pt x="765" y="423"/>
                  </a:cubicBezTo>
                  <a:cubicBezTo>
                    <a:pt x="765" y="423"/>
                    <a:pt x="765" y="423"/>
                    <a:pt x="765" y="423"/>
                  </a:cubicBezTo>
                  <a:cubicBezTo>
                    <a:pt x="772" y="420"/>
                    <a:pt x="776" y="415"/>
                    <a:pt x="776" y="406"/>
                  </a:cubicBezTo>
                  <a:cubicBezTo>
                    <a:pt x="776" y="395"/>
                    <a:pt x="767" y="387"/>
                    <a:pt x="754" y="387"/>
                  </a:cubicBezTo>
                  <a:cubicBezTo>
                    <a:pt x="730" y="387"/>
                    <a:pt x="730" y="387"/>
                    <a:pt x="730" y="387"/>
                  </a:cubicBezTo>
                  <a:lnTo>
                    <a:pt x="730" y="461"/>
                  </a:lnTo>
                  <a:close/>
                  <a:moveTo>
                    <a:pt x="753" y="395"/>
                  </a:moveTo>
                  <a:cubicBezTo>
                    <a:pt x="762" y="395"/>
                    <a:pt x="767" y="399"/>
                    <a:pt x="767" y="407"/>
                  </a:cubicBezTo>
                  <a:cubicBezTo>
                    <a:pt x="767" y="415"/>
                    <a:pt x="762" y="420"/>
                    <a:pt x="753" y="420"/>
                  </a:cubicBezTo>
                  <a:cubicBezTo>
                    <a:pt x="739" y="420"/>
                    <a:pt x="739" y="420"/>
                    <a:pt x="739" y="420"/>
                  </a:cubicBezTo>
                  <a:cubicBezTo>
                    <a:pt x="739" y="395"/>
                    <a:pt x="739" y="395"/>
                    <a:pt x="739" y="395"/>
                  </a:cubicBezTo>
                  <a:lnTo>
                    <a:pt x="753" y="395"/>
                  </a:lnTo>
                  <a:close/>
                  <a:moveTo>
                    <a:pt x="755" y="427"/>
                  </a:moveTo>
                  <a:cubicBezTo>
                    <a:pt x="764" y="427"/>
                    <a:pt x="769" y="432"/>
                    <a:pt x="769" y="441"/>
                  </a:cubicBezTo>
                  <a:cubicBezTo>
                    <a:pt x="769" y="449"/>
                    <a:pt x="764" y="454"/>
                    <a:pt x="755" y="454"/>
                  </a:cubicBezTo>
                  <a:cubicBezTo>
                    <a:pt x="739" y="454"/>
                    <a:pt x="739" y="454"/>
                    <a:pt x="739" y="454"/>
                  </a:cubicBezTo>
                  <a:cubicBezTo>
                    <a:pt x="739" y="427"/>
                    <a:pt x="739" y="427"/>
                    <a:pt x="739" y="427"/>
                  </a:cubicBezTo>
                  <a:lnTo>
                    <a:pt x="755" y="427"/>
                  </a:lnTo>
                  <a:close/>
                  <a:moveTo>
                    <a:pt x="805" y="387"/>
                  </a:moveTo>
                  <a:cubicBezTo>
                    <a:pt x="796" y="387"/>
                    <a:pt x="796" y="387"/>
                    <a:pt x="796" y="387"/>
                  </a:cubicBezTo>
                  <a:cubicBezTo>
                    <a:pt x="796" y="461"/>
                    <a:pt x="796" y="461"/>
                    <a:pt x="796" y="461"/>
                  </a:cubicBezTo>
                  <a:cubicBezTo>
                    <a:pt x="805" y="461"/>
                    <a:pt x="805" y="461"/>
                    <a:pt x="805" y="461"/>
                  </a:cubicBezTo>
                  <a:lnTo>
                    <a:pt x="805" y="387"/>
                  </a:lnTo>
                  <a:close/>
                  <a:moveTo>
                    <a:pt x="828" y="461"/>
                  </a:moveTo>
                  <a:cubicBezTo>
                    <a:pt x="834" y="444"/>
                    <a:pt x="834" y="444"/>
                    <a:pt x="834" y="444"/>
                  </a:cubicBezTo>
                  <a:cubicBezTo>
                    <a:pt x="862" y="444"/>
                    <a:pt x="862" y="444"/>
                    <a:pt x="862" y="444"/>
                  </a:cubicBezTo>
                  <a:cubicBezTo>
                    <a:pt x="867" y="461"/>
                    <a:pt x="867" y="461"/>
                    <a:pt x="867" y="461"/>
                  </a:cubicBezTo>
                  <a:cubicBezTo>
                    <a:pt x="876" y="461"/>
                    <a:pt x="876" y="461"/>
                    <a:pt x="876" y="461"/>
                  </a:cubicBezTo>
                  <a:cubicBezTo>
                    <a:pt x="852" y="387"/>
                    <a:pt x="852" y="387"/>
                    <a:pt x="852" y="387"/>
                  </a:cubicBezTo>
                  <a:cubicBezTo>
                    <a:pt x="844" y="387"/>
                    <a:pt x="844" y="387"/>
                    <a:pt x="844" y="387"/>
                  </a:cubicBezTo>
                  <a:cubicBezTo>
                    <a:pt x="820" y="461"/>
                    <a:pt x="820" y="461"/>
                    <a:pt x="820" y="461"/>
                  </a:cubicBezTo>
                  <a:lnTo>
                    <a:pt x="828" y="461"/>
                  </a:lnTo>
                  <a:close/>
                  <a:moveTo>
                    <a:pt x="848" y="399"/>
                  </a:moveTo>
                  <a:cubicBezTo>
                    <a:pt x="860" y="437"/>
                    <a:pt x="860" y="437"/>
                    <a:pt x="860" y="437"/>
                  </a:cubicBezTo>
                  <a:cubicBezTo>
                    <a:pt x="836" y="437"/>
                    <a:pt x="836" y="437"/>
                    <a:pt x="836" y="437"/>
                  </a:cubicBezTo>
                  <a:lnTo>
                    <a:pt x="848" y="399"/>
                  </a:lnTo>
                  <a:close/>
                </a:path>
              </a:pathLst>
            </a:custGeom>
            <a:solidFill>
              <a:srgbClr val="00BCE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8" name="Freeform 8">
              <a:extLst>
                <a:ext uri="{FF2B5EF4-FFF2-40B4-BE49-F238E27FC236}">
                  <a16:creationId xmlns:a16="http://schemas.microsoft.com/office/drawing/2014/main" id="{31417BD8-5E00-D405-140C-8BCC80D511E9}"/>
                </a:ext>
              </a:extLst>
            </p:cNvPr>
            <p:cNvSpPr>
              <a:spLocks noEditPoints="1"/>
            </p:cNvSpPr>
            <p:nvPr userDrawn="1"/>
          </p:nvSpPr>
          <p:spPr bwMode="auto">
            <a:xfrm>
              <a:off x="819150" y="3517900"/>
              <a:ext cx="434975" cy="493713"/>
            </a:xfrm>
            <a:custGeom>
              <a:avLst/>
              <a:gdLst>
                <a:gd name="T0" fmla="*/ 2147483646 w 274"/>
                <a:gd name="T1" fmla="*/ 2147483646 h 311"/>
                <a:gd name="T2" fmla="*/ 2147483646 w 274"/>
                <a:gd name="T3" fmla="*/ 0 h 311"/>
                <a:gd name="T4" fmla="*/ 0 w 274"/>
                <a:gd name="T5" fmla="*/ 2147483646 h 311"/>
                <a:gd name="T6" fmla="*/ 2147483646 w 274"/>
                <a:gd name="T7" fmla="*/ 2147483646 h 311"/>
                <a:gd name="T8" fmla="*/ 2147483646 w 274"/>
                <a:gd name="T9" fmla="*/ 2147483646 h 311"/>
                <a:gd name="T10" fmla="*/ 2147483646 w 274"/>
                <a:gd name="T11" fmla="*/ 2147483646 h 311"/>
                <a:gd name="T12" fmla="*/ 2147483646 w 274"/>
                <a:gd name="T13" fmla="*/ 2147483646 h 311"/>
                <a:gd name="T14" fmla="*/ 2147483646 w 274"/>
                <a:gd name="T15" fmla="*/ 2147483646 h 311"/>
                <a:gd name="T16" fmla="*/ 2147483646 w 274"/>
                <a:gd name="T17" fmla="*/ 2147483646 h 311"/>
                <a:gd name="T18" fmla="*/ 2147483646 w 274"/>
                <a:gd name="T19" fmla="*/ 2147483646 h 311"/>
                <a:gd name="T20" fmla="*/ 2147483646 w 274"/>
                <a:gd name="T21" fmla="*/ 2147483646 h 311"/>
                <a:gd name="T22" fmla="*/ 2147483646 w 274"/>
                <a:gd name="T23" fmla="*/ 2147483646 h 311"/>
                <a:gd name="T24" fmla="*/ 2147483646 w 274"/>
                <a:gd name="T25" fmla="*/ 2147483646 h 311"/>
                <a:gd name="T26" fmla="*/ 2147483646 w 274"/>
                <a:gd name="T27" fmla="*/ 2147483646 h 311"/>
                <a:gd name="T28" fmla="*/ 2147483646 w 274"/>
                <a:gd name="T29" fmla="*/ 2147483646 h 311"/>
                <a:gd name="T30" fmla="*/ 2147483646 w 274"/>
                <a:gd name="T31" fmla="*/ 2147483646 h 311"/>
                <a:gd name="T32" fmla="*/ 2147483646 w 274"/>
                <a:gd name="T33" fmla="*/ 2147483646 h 311"/>
                <a:gd name="T34" fmla="*/ 2147483646 w 274"/>
                <a:gd name="T35" fmla="*/ 2147483646 h 311"/>
                <a:gd name="T36" fmla="*/ 2147483646 w 274"/>
                <a:gd name="T37" fmla="*/ 2147483646 h 311"/>
                <a:gd name="T38" fmla="*/ 2147483646 w 274"/>
                <a:gd name="T39" fmla="*/ 2147483646 h 311"/>
                <a:gd name="T40" fmla="*/ 2147483646 w 274"/>
                <a:gd name="T41" fmla="*/ 2147483646 h 311"/>
                <a:gd name="T42" fmla="*/ 2147483646 w 274"/>
                <a:gd name="T43" fmla="*/ 2147483646 h 311"/>
                <a:gd name="T44" fmla="*/ 2147483646 w 274"/>
                <a:gd name="T45" fmla="*/ 2147483646 h 311"/>
                <a:gd name="T46" fmla="*/ 2147483646 w 274"/>
                <a:gd name="T47" fmla="*/ 2147483646 h 311"/>
                <a:gd name="T48" fmla="*/ 2147483646 w 274"/>
                <a:gd name="T49" fmla="*/ 2147483646 h 311"/>
                <a:gd name="T50" fmla="*/ 2147483646 w 274"/>
                <a:gd name="T51" fmla="*/ 2147483646 h 311"/>
                <a:gd name="T52" fmla="*/ 2147483646 w 274"/>
                <a:gd name="T53" fmla="*/ 2147483646 h 311"/>
                <a:gd name="T54" fmla="*/ 2147483646 w 274"/>
                <a:gd name="T55" fmla="*/ 2147483646 h 311"/>
                <a:gd name="T56" fmla="*/ 2147483646 w 274"/>
                <a:gd name="T57" fmla="*/ 2147483646 h 311"/>
                <a:gd name="T58" fmla="*/ 2147483646 w 274"/>
                <a:gd name="T59" fmla="*/ 2147483646 h 311"/>
                <a:gd name="T60" fmla="*/ 2147483646 w 274"/>
                <a:gd name="T61" fmla="*/ 2147483646 h 311"/>
                <a:gd name="T62" fmla="*/ 2147483646 w 274"/>
                <a:gd name="T63" fmla="*/ 2147483646 h 311"/>
                <a:gd name="T64" fmla="*/ 2147483646 w 274"/>
                <a:gd name="T65" fmla="*/ 2147483646 h 311"/>
                <a:gd name="T66" fmla="*/ 2147483646 w 274"/>
                <a:gd name="T67" fmla="*/ 2147483646 h 311"/>
                <a:gd name="T68" fmla="*/ 2147483646 w 274"/>
                <a:gd name="T69" fmla="*/ 2147483646 h 311"/>
                <a:gd name="T70" fmla="*/ 2147483646 w 274"/>
                <a:gd name="T71" fmla="*/ 2147483646 h 311"/>
                <a:gd name="T72" fmla="*/ 2147483646 w 274"/>
                <a:gd name="T73" fmla="*/ 2147483646 h 311"/>
                <a:gd name="T74" fmla="*/ 2147483646 w 274"/>
                <a:gd name="T75" fmla="*/ 2147483646 h 311"/>
                <a:gd name="T76" fmla="*/ 2147483646 w 274"/>
                <a:gd name="T77" fmla="*/ 2147483646 h 311"/>
                <a:gd name="T78" fmla="*/ 2147483646 w 274"/>
                <a:gd name="T79" fmla="*/ 2147483646 h 311"/>
                <a:gd name="T80" fmla="*/ 2147483646 w 274"/>
                <a:gd name="T81" fmla="*/ 2147483646 h 311"/>
                <a:gd name="T82" fmla="*/ 2147483646 w 274"/>
                <a:gd name="T83" fmla="*/ 2147483646 h 311"/>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274" h="311">
                  <a:moveTo>
                    <a:pt x="274" y="155"/>
                  </a:moveTo>
                  <a:lnTo>
                    <a:pt x="137" y="0"/>
                  </a:lnTo>
                  <a:lnTo>
                    <a:pt x="0" y="155"/>
                  </a:lnTo>
                  <a:lnTo>
                    <a:pt x="137" y="311"/>
                  </a:lnTo>
                  <a:lnTo>
                    <a:pt x="274" y="155"/>
                  </a:lnTo>
                  <a:close/>
                  <a:moveTo>
                    <a:pt x="111" y="258"/>
                  </a:moveTo>
                  <a:lnTo>
                    <a:pt x="164" y="258"/>
                  </a:lnTo>
                  <a:lnTo>
                    <a:pt x="137" y="288"/>
                  </a:lnTo>
                  <a:lnTo>
                    <a:pt x="111" y="258"/>
                  </a:lnTo>
                  <a:close/>
                  <a:moveTo>
                    <a:pt x="183" y="147"/>
                  </a:moveTo>
                  <a:lnTo>
                    <a:pt x="137" y="95"/>
                  </a:lnTo>
                  <a:lnTo>
                    <a:pt x="91" y="147"/>
                  </a:lnTo>
                  <a:lnTo>
                    <a:pt x="69" y="147"/>
                  </a:lnTo>
                  <a:lnTo>
                    <a:pt x="137" y="70"/>
                  </a:lnTo>
                  <a:lnTo>
                    <a:pt x="205" y="147"/>
                  </a:lnTo>
                  <a:lnTo>
                    <a:pt x="183" y="147"/>
                  </a:lnTo>
                  <a:close/>
                  <a:moveTo>
                    <a:pt x="164" y="147"/>
                  </a:moveTo>
                  <a:lnTo>
                    <a:pt x="111" y="147"/>
                  </a:lnTo>
                  <a:lnTo>
                    <a:pt x="137" y="117"/>
                  </a:lnTo>
                  <a:lnTo>
                    <a:pt x="164" y="147"/>
                  </a:lnTo>
                  <a:close/>
                  <a:moveTo>
                    <a:pt x="247" y="162"/>
                  </a:moveTo>
                  <a:lnTo>
                    <a:pt x="232" y="179"/>
                  </a:lnTo>
                  <a:lnTo>
                    <a:pt x="42" y="179"/>
                  </a:lnTo>
                  <a:lnTo>
                    <a:pt x="27" y="162"/>
                  </a:lnTo>
                  <a:lnTo>
                    <a:pt x="247" y="162"/>
                  </a:lnTo>
                  <a:close/>
                  <a:moveTo>
                    <a:pt x="219" y="194"/>
                  </a:moveTo>
                  <a:lnTo>
                    <a:pt x="204" y="211"/>
                  </a:lnTo>
                  <a:lnTo>
                    <a:pt x="70" y="211"/>
                  </a:lnTo>
                  <a:lnTo>
                    <a:pt x="55" y="194"/>
                  </a:lnTo>
                  <a:lnTo>
                    <a:pt x="219" y="194"/>
                  </a:lnTo>
                  <a:close/>
                  <a:moveTo>
                    <a:pt x="191" y="226"/>
                  </a:moveTo>
                  <a:lnTo>
                    <a:pt x="177" y="243"/>
                  </a:lnTo>
                  <a:lnTo>
                    <a:pt x="97" y="243"/>
                  </a:lnTo>
                  <a:lnTo>
                    <a:pt x="83" y="226"/>
                  </a:lnTo>
                  <a:lnTo>
                    <a:pt x="191" y="226"/>
                  </a:lnTo>
                  <a:close/>
                  <a:moveTo>
                    <a:pt x="247" y="147"/>
                  </a:moveTo>
                  <a:lnTo>
                    <a:pt x="225" y="147"/>
                  </a:lnTo>
                  <a:lnTo>
                    <a:pt x="137" y="47"/>
                  </a:lnTo>
                  <a:lnTo>
                    <a:pt x="49" y="147"/>
                  </a:lnTo>
                  <a:lnTo>
                    <a:pt x="27" y="147"/>
                  </a:lnTo>
                  <a:lnTo>
                    <a:pt x="137" y="22"/>
                  </a:lnTo>
                  <a:lnTo>
                    <a:pt x="247" y="14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grpSp>
      <p:sp>
        <p:nvSpPr>
          <p:cNvPr id="2" name="Title 1"/>
          <p:cNvSpPr>
            <a:spLocks noGrp="1"/>
          </p:cNvSpPr>
          <p:nvPr>
            <p:ph type="title"/>
          </p:nvPr>
        </p:nvSpPr>
        <p:spPr>
          <a:xfrm>
            <a:off x="1419283" y="1727945"/>
            <a:ext cx="6305434" cy="1122829"/>
          </a:xfrm>
        </p:spPr>
        <p:txBody>
          <a:bodyPr anchor="b"/>
          <a:lstStyle>
            <a:lvl1pPr marL="0" algn="ctr" defTabSz="457200" rtl="0" eaLnBrk="1" latinLnBrk="0" hangingPunct="1">
              <a:lnSpc>
                <a:spcPct val="95000"/>
              </a:lnSpc>
              <a:spcBef>
                <a:spcPct val="0"/>
              </a:spcBef>
              <a:spcAft>
                <a:spcPts val="400"/>
              </a:spcAft>
              <a:buNone/>
              <a:defRPr lang="en-US" sz="3600" b="0" kern="1200" dirty="0">
                <a:solidFill>
                  <a:schemeClr val="bg1"/>
                </a:solidFill>
                <a:latin typeface="Arial" panose="020B0604020202020204" pitchFamily="34" charset="0"/>
                <a:ea typeface="+mj-ea"/>
                <a:cs typeface="Arial" panose="020B0604020202020204" pitchFamily="34" charset="0"/>
              </a:defRPr>
            </a:lvl1pPr>
          </a:lstStyle>
          <a:p>
            <a:r>
              <a:rPr lang="en-US"/>
              <a:t>Click to edit Master title style</a:t>
            </a:r>
          </a:p>
        </p:txBody>
      </p:sp>
      <p:sp>
        <p:nvSpPr>
          <p:cNvPr id="10" name="Subtitle 2"/>
          <p:cNvSpPr>
            <a:spLocks noGrp="1"/>
          </p:cNvSpPr>
          <p:nvPr>
            <p:ph type="subTitle" idx="1"/>
          </p:nvPr>
        </p:nvSpPr>
        <p:spPr>
          <a:xfrm>
            <a:off x="3449170" y="3102923"/>
            <a:ext cx="2212042" cy="453824"/>
          </a:xfrm>
        </p:spPr>
        <p:txBody>
          <a:bodyPr/>
          <a:lstStyle>
            <a:lvl1pPr marL="0" indent="0" algn="ctr">
              <a:lnSpc>
                <a:spcPct val="100000"/>
              </a:lnSpc>
              <a:spcBef>
                <a:spcPts val="0"/>
              </a:spcBef>
              <a:spcAft>
                <a:spcPts val="600"/>
              </a:spcAft>
              <a:buNone/>
              <a:defRPr sz="1200" b="0">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9" name="Footer Placeholder 4">
            <a:extLst>
              <a:ext uri="{FF2B5EF4-FFF2-40B4-BE49-F238E27FC236}">
                <a16:creationId xmlns:a16="http://schemas.microsoft.com/office/drawing/2014/main" id="{378469F1-CB70-BE62-F820-3DE9EE9DAAE4}"/>
              </a:ext>
            </a:extLst>
          </p:cNvPr>
          <p:cNvSpPr>
            <a:spLocks noGrp="1"/>
          </p:cNvSpPr>
          <p:nvPr>
            <p:ph type="ftr" sz="quarter" idx="10"/>
          </p:nvPr>
        </p:nvSpPr>
        <p:spPr/>
        <p:txBody>
          <a:bodyPr/>
          <a:lstStyle>
            <a:lvl1pPr>
              <a:defRPr/>
            </a:lvl1pPr>
          </a:lstStyle>
          <a:p>
            <a:pPr>
              <a:defRPr/>
            </a:pPr>
            <a:r>
              <a:rPr lang="en-US"/>
              <a:t>SECTION TITLE</a:t>
            </a:r>
          </a:p>
        </p:txBody>
      </p:sp>
      <p:sp>
        <p:nvSpPr>
          <p:cNvPr id="11" name="Slide Number Placeholder 5">
            <a:extLst>
              <a:ext uri="{FF2B5EF4-FFF2-40B4-BE49-F238E27FC236}">
                <a16:creationId xmlns:a16="http://schemas.microsoft.com/office/drawing/2014/main" id="{0393785F-D6BA-99E5-8DD0-520854E59F9F}"/>
              </a:ext>
            </a:extLst>
          </p:cNvPr>
          <p:cNvSpPr>
            <a:spLocks noGrp="1"/>
          </p:cNvSpPr>
          <p:nvPr>
            <p:ph type="sldNum" sz="quarter" idx="11"/>
          </p:nvPr>
        </p:nvSpPr>
        <p:spPr>
          <a:xfrm>
            <a:off x="574675" y="4700588"/>
            <a:ext cx="368300" cy="273050"/>
          </a:xfrm>
        </p:spPr>
        <p:txBody>
          <a:bodyPr/>
          <a:lstStyle>
            <a:lvl1pPr>
              <a:defRPr/>
            </a:lvl1pPr>
          </a:lstStyle>
          <a:p>
            <a:fld id="{0C8A1E40-E459-4274-91C6-792F0C440772}" type="slidenum">
              <a:rPr lang="en-US" altLang="en-US"/>
              <a:pPr/>
              <a:t>‹#›</a:t>
            </a:fld>
            <a:endParaRPr lang="en-US" altLang="en-US"/>
          </a:p>
        </p:txBody>
      </p:sp>
    </p:spTree>
    <p:extLst>
      <p:ext uri="{BB962C8B-B14F-4D97-AF65-F5344CB8AC3E}">
        <p14:creationId xmlns:p14="http://schemas.microsoft.com/office/powerpoint/2010/main" val="1203771793"/>
      </p:ext>
    </p:extLst>
  </p:cSld>
  <p:clrMapOvr>
    <a:masterClrMapping/>
  </p:clrMapOvr>
  <p:transition spd="slow">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ction Divider - Whit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8A0824A-18EC-B0BB-DB37-BCB8C3AE2DEE}"/>
              </a:ext>
            </a:extLst>
          </p:cNvPr>
          <p:cNvSpPr/>
          <p:nvPr userDrawn="1"/>
        </p:nvSpPr>
        <p:spPr>
          <a:xfrm>
            <a:off x="0" y="0"/>
            <a:ext cx="9144000" cy="5143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cxnSp>
        <p:nvCxnSpPr>
          <p:cNvPr id="5" name="Straight Connector 4">
            <a:extLst>
              <a:ext uri="{FF2B5EF4-FFF2-40B4-BE49-F238E27FC236}">
                <a16:creationId xmlns:a16="http://schemas.microsoft.com/office/drawing/2014/main" id="{B2D688F5-0BAF-E893-C5B0-9E14925090B8}"/>
              </a:ext>
            </a:extLst>
          </p:cNvPr>
          <p:cNvCxnSpPr/>
          <p:nvPr userDrawn="1"/>
        </p:nvCxnSpPr>
        <p:spPr>
          <a:xfrm>
            <a:off x="3119438" y="2992438"/>
            <a:ext cx="2884487" cy="0"/>
          </a:xfrm>
          <a:prstGeom prst="line">
            <a:avLst/>
          </a:prstGeom>
          <a:ln w="6350">
            <a:solidFill>
              <a:schemeClr val="accent2"/>
            </a:solidFill>
          </a:ln>
          <a:effectLst/>
        </p:spPr>
        <p:style>
          <a:lnRef idx="2">
            <a:schemeClr val="accent1"/>
          </a:lnRef>
          <a:fillRef idx="0">
            <a:schemeClr val="accent1"/>
          </a:fillRef>
          <a:effectRef idx="1">
            <a:schemeClr val="accent1"/>
          </a:effectRef>
          <a:fontRef idx="minor">
            <a:schemeClr val="tx1"/>
          </a:fontRef>
        </p:style>
      </p:cxnSp>
      <p:grpSp>
        <p:nvGrpSpPr>
          <p:cNvPr id="6" name="Group 8">
            <a:extLst>
              <a:ext uri="{FF2B5EF4-FFF2-40B4-BE49-F238E27FC236}">
                <a16:creationId xmlns:a16="http://schemas.microsoft.com/office/drawing/2014/main" id="{6716A59F-1828-272C-3CC8-A5A91D06790B}"/>
              </a:ext>
            </a:extLst>
          </p:cNvPr>
          <p:cNvGrpSpPr>
            <a:grpSpLocks/>
          </p:cNvGrpSpPr>
          <p:nvPr userDrawn="1"/>
        </p:nvGrpSpPr>
        <p:grpSpPr bwMode="auto">
          <a:xfrm>
            <a:off x="7415213" y="4538663"/>
            <a:ext cx="1009650" cy="387350"/>
            <a:chOff x="7414932" y="4464423"/>
            <a:chExt cx="1009585" cy="387631"/>
          </a:xfrm>
        </p:grpSpPr>
        <p:sp>
          <p:nvSpPr>
            <p:cNvPr id="7" name="Freeform 7">
              <a:extLst>
                <a:ext uri="{FF2B5EF4-FFF2-40B4-BE49-F238E27FC236}">
                  <a16:creationId xmlns:a16="http://schemas.microsoft.com/office/drawing/2014/main" id="{024C057E-3825-7229-941B-E73F63D9A249}"/>
                </a:ext>
              </a:extLst>
            </p:cNvPr>
            <p:cNvSpPr>
              <a:spLocks noEditPoints="1"/>
            </p:cNvSpPr>
            <p:nvPr userDrawn="1"/>
          </p:nvSpPr>
          <p:spPr bwMode="auto">
            <a:xfrm>
              <a:off x="7826244" y="4560396"/>
              <a:ext cx="598273" cy="233077"/>
            </a:xfrm>
            <a:custGeom>
              <a:avLst/>
              <a:gdLst>
                <a:gd name="T0" fmla="*/ 2147483646 w 1184"/>
                <a:gd name="T1" fmla="*/ 2147483646 h 462"/>
                <a:gd name="T2" fmla="*/ 2147483646 w 1184"/>
                <a:gd name="T3" fmla="*/ 2147483646 h 462"/>
                <a:gd name="T4" fmla="*/ 2147483646 w 1184"/>
                <a:gd name="T5" fmla="*/ 2147483646 h 462"/>
                <a:gd name="T6" fmla="*/ 2147483646 w 1184"/>
                <a:gd name="T7" fmla="*/ 0 h 462"/>
                <a:gd name="T8" fmla="*/ 2147483646 w 1184"/>
                <a:gd name="T9" fmla="*/ 2147483646 h 462"/>
                <a:gd name="T10" fmla="*/ 2147483646 w 1184"/>
                <a:gd name="T11" fmla="*/ 2147483646 h 462"/>
                <a:gd name="T12" fmla="*/ 2147483646 w 1184"/>
                <a:gd name="T13" fmla="*/ 2147483646 h 462"/>
                <a:gd name="T14" fmla="*/ 2147483646 w 1184"/>
                <a:gd name="T15" fmla="*/ 2147483646 h 462"/>
                <a:gd name="T16" fmla="*/ 2147483646 w 1184"/>
                <a:gd name="T17" fmla="*/ 2147483646 h 462"/>
                <a:gd name="T18" fmla="*/ 2147483646 w 1184"/>
                <a:gd name="T19" fmla="*/ 2147483646 h 462"/>
                <a:gd name="T20" fmla="*/ 2147483646 w 1184"/>
                <a:gd name="T21" fmla="*/ 2147483646 h 462"/>
                <a:gd name="T22" fmla="*/ 2147483646 w 1184"/>
                <a:gd name="T23" fmla="*/ 2147483646 h 462"/>
                <a:gd name="T24" fmla="*/ 2147483646 w 1184"/>
                <a:gd name="T25" fmla="*/ 2147483646 h 462"/>
                <a:gd name="T26" fmla="*/ 2147483646 w 1184"/>
                <a:gd name="T27" fmla="*/ 2147483646 h 462"/>
                <a:gd name="T28" fmla="*/ 2147483646 w 1184"/>
                <a:gd name="T29" fmla="*/ 2147483646 h 462"/>
                <a:gd name="T30" fmla="*/ 2147483646 w 1184"/>
                <a:gd name="T31" fmla="*/ 2147483646 h 462"/>
                <a:gd name="T32" fmla="*/ 2147483646 w 1184"/>
                <a:gd name="T33" fmla="*/ 2147483646 h 462"/>
                <a:gd name="T34" fmla="*/ 2147483646 w 1184"/>
                <a:gd name="T35" fmla="*/ 2147483646 h 462"/>
                <a:gd name="T36" fmla="*/ 2147483646 w 1184"/>
                <a:gd name="T37" fmla="*/ 2147483646 h 462"/>
                <a:gd name="T38" fmla="*/ 2147483646 w 1184"/>
                <a:gd name="T39" fmla="*/ 2147483646 h 462"/>
                <a:gd name="T40" fmla="*/ 2147483646 w 1184"/>
                <a:gd name="T41" fmla="*/ 2147483646 h 462"/>
                <a:gd name="T42" fmla="*/ 2147483646 w 1184"/>
                <a:gd name="T43" fmla="*/ 2147483646 h 462"/>
                <a:gd name="T44" fmla="*/ 2147483646 w 1184"/>
                <a:gd name="T45" fmla="*/ 2147483646 h 462"/>
                <a:gd name="T46" fmla="*/ 2147483646 w 1184"/>
                <a:gd name="T47" fmla="*/ 2147483646 h 462"/>
                <a:gd name="T48" fmla="*/ 2147483646 w 1184"/>
                <a:gd name="T49" fmla="*/ 2147483646 h 462"/>
                <a:gd name="T50" fmla="*/ 2147483646 w 1184"/>
                <a:gd name="T51" fmla="*/ 2147483646 h 462"/>
                <a:gd name="T52" fmla="*/ 2147483646 w 1184"/>
                <a:gd name="T53" fmla="*/ 2147483646 h 462"/>
                <a:gd name="T54" fmla="*/ 2147483646 w 1184"/>
                <a:gd name="T55" fmla="*/ 2147483646 h 462"/>
                <a:gd name="T56" fmla="*/ 2147483646 w 1184"/>
                <a:gd name="T57" fmla="*/ 2147483646 h 462"/>
                <a:gd name="T58" fmla="*/ 2147483646 w 1184"/>
                <a:gd name="T59" fmla="*/ 2147483646 h 462"/>
                <a:gd name="T60" fmla="*/ 2147483646 w 1184"/>
                <a:gd name="T61" fmla="*/ 2147483646 h 462"/>
                <a:gd name="T62" fmla="*/ 2147483646 w 1184"/>
                <a:gd name="T63" fmla="*/ 2147483646 h 462"/>
                <a:gd name="T64" fmla="*/ 2147483646 w 1184"/>
                <a:gd name="T65" fmla="*/ 2147483646 h 462"/>
                <a:gd name="T66" fmla="*/ 2147483646 w 1184"/>
                <a:gd name="T67" fmla="*/ 2147483646 h 462"/>
                <a:gd name="T68" fmla="*/ 2147483646 w 1184"/>
                <a:gd name="T69" fmla="*/ 2147483646 h 462"/>
                <a:gd name="T70" fmla="*/ 2147483646 w 1184"/>
                <a:gd name="T71" fmla="*/ 2147483646 h 462"/>
                <a:gd name="T72" fmla="*/ 2147483646 w 1184"/>
                <a:gd name="T73" fmla="*/ 2147483646 h 462"/>
                <a:gd name="T74" fmla="*/ 2147483646 w 1184"/>
                <a:gd name="T75" fmla="*/ 2147483646 h 462"/>
                <a:gd name="T76" fmla="*/ 2147483646 w 1184"/>
                <a:gd name="T77" fmla="*/ 2147483646 h 462"/>
                <a:gd name="T78" fmla="*/ 2147483646 w 1184"/>
                <a:gd name="T79" fmla="*/ 2147483646 h 462"/>
                <a:gd name="T80" fmla="*/ 2147483646 w 1184"/>
                <a:gd name="T81" fmla="*/ 2147483646 h 462"/>
                <a:gd name="T82" fmla="*/ 2147483646 w 1184"/>
                <a:gd name="T83" fmla="*/ 2147483646 h 462"/>
                <a:gd name="T84" fmla="*/ 2147483646 w 1184"/>
                <a:gd name="T85" fmla="*/ 2147483646 h 462"/>
                <a:gd name="T86" fmla="*/ 2147483646 w 1184"/>
                <a:gd name="T87" fmla="*/ 2147483646 h 462"/>
                <a:gd name="T88" fmla="*/ 2147483646 w 1184"/>
                <a:gd name="T89" fmla="*/ 2147483646 h 462"/>
                <a:gd name="T90" fmla="*/ 2147483646 w 1184"/>
                <a:gd name="T91" fmla="*/ 2147483646 h 462"/>
                <a:gd name="T92" fmla="*/ 2147483646 w 1184"/>
                <a:gd name="T93" fmla="*/ 2147483646 h 462"/>
                <a:gd name="T94" fmla="*/ 2147483646 w 1184"/>
                <a:gd name="T95" fmla="*/ 2147483646 h 462"/>
                <a:gd name="T96" fmla="*/ 2147483646 w 1184"/>
                <a:gd name="T97" fmla="*/ 2147483646 h 462"/>
                <a:gd name="T98" fmla="*/ 2147483646 w 1184"/>
                <a:gd name="T99" fmla="*/ 2147483646 h 462"/>
                <a:gd name="T100" fmla="*/ 2147483646 w 1184"/>
                <a:gd name="T101" fmla="*/ 2147483646 h 462"/>
                <a:gd name="T102" fmla="*/ 2147483646 w 1184"/>
                <a:gd name="T103" fmla="*/ 2147483646 h 462"/>
                <a:gd name="T104" fmla="*/ 2147483646 w 1184"/>
                <a:gd name="T105" fmla="*/ 2147483646 h 462"/>
                <a:gd name="T106" fmla="*/ 2147483646 w 1184"/>
                <a:gd name="T107" fmla="*/ 2147483646 h 462"/>
                <a:gd name="T108" fmla="*/ 2147483646 w 1184"/>
                <a:gd name="T109" fmla="*/ 2147483646 h 462"/>
                <a:gd name="T110" fmla="*/ 2147483646 w 1184"/>
                <a:gd name="T111" fmla="*/ 2147483646 h 462"/>
                <a:gd name="T112" fmla="*/ 2147483646 w 1184"/>
                <a:gd name="T113" fmla="*/ 2147483646 h 462"/>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1184" h="462">
                  <a:moveTo>
                    <a:pt x="17" y="70"/>
                  </a:moveTo>
                  <a:cubicBezTo>
                    <a:pt x="17" y="114"/>
                    <a:pt x="17" y="114"/>
                    <a:pt x="17" y="114"/>
                  </a:cubicBezTo>
                  <a:cubicBezTo>
                    <a:pt x="76" y="114"/>
                    <a:pt x="76" y="114"/>
                    <a:pt x="76" y="114"/>
                  </a:cubicBezTo>
                  <a:cubicBezTo>
                    <a:pt x="76" y="127"/>
                    <a:pt x="76" y="127"/>
                    <a:pt x="76" y="127"/>
                  </a:cubicBezTo>
                  <a:cubicBezTo>
                    <a:pt x="3" y="127"/>
                    <a:pt x="3" y="127"/>
                    <a:pt x="3" y="127"/>
                  </a:cubicBezTo>
                  <a:cubicBezTo>
                    <a:pt x="3" y="2"/>
                    <a:pt x="3" y="2"/>
                    <a:pt x="3" y="2"/>
                  </a:cubicBezTo>
                  <a:cubicBezTo>
                    <a:pt x="74" y="2"/>
                    <a:pt x="74" y="2"/>
                    <a:pt x="74" y="2"/>
                  </a:cubicBezTo>
                  <a:cubicBezTo>
                    <a:pt x="74" y="15"/>
                    <a:pt x="74" y="15"/>
                    <a:pt x="74" y="15"/>
                  </a:cubicBezTo>
                  <a:cubicBezTo>
                    <a:pt x="17" y="15"/>
                    <a:pt x="17" y="15"/>
                    <a:pt x="17" y="15"/>
                  </a:cubicBezTo>
                  <a:cubicBezTo>
                    <a:pt x="17" y="57"/>
                    <a:pt x="17" y="57"/>
                    <a:pt x="17" y="57"/>
                  </a:cubicBezTo>
                  <a:cubicBezTo>
                    <a:pt x="69" y="57"/>
                    <a:pt x="69" y="57"/>
                    <a:pt x="69" y="57"/>
                  </a:cubicBezTo>
                  <a:cubicBezTo>
                    <a:pt x="69" y="70"/>
                    <a:pt x="69" y="70"/>
                    <a:pt x="69" y="70"/>
                  </a:cubicBezTo>
                  <a:lnTo>
                    <a:pt x="17" y="70"/>
                  </a:lnTo>
                  <a:close/>
                  <a:moveTo>
                    <a:pt x="186" y="2"/>
                  </a:moveTo>
                  <a:cubicBezTo>
                    <a:pt x="172" y="2"/>
                    <a:pt x="172" y="2"/>
                    <a:pt x="172" y="2"/>
                  </a:cubicBezTo>
                  <a:cubicBezTo>
                    <a:pt x="172" y="97"/>
                    <a:pt x="172" y="97"/>
                    <a:pt x="172" y="97"/>
                  </a:cubicBezTo>
                  <a:cubicBezTo>
                    <a:pt x="119" y="2"/>
                    <a:pt x="119" y="2"/>
                    <a:pt x="119" y="2"/>
                  </a:cubicBezTo>
                  <a:cubicBezTo>
                    <a:pt x="106" y="2"/>
                    <a:pt x="106" y="2"/>
                    <a:pt x="106" y="2"/>
                  </a:cubicBezTo>
                  <a:cubicBezTo>
                    <a:pt x="106" y="127"/>
                    <a:pt x="106" y="127"/>
                    <a:pt x="106" y="127"/>
                  </a:cubicBezTo>
                  <a:cubicBezTo>
                    <a:pt x="120" y="127"/>
                    <a:pt x="120" y="127"/>
                    <a:pt x="120" y="127"/>
                  </a:cubicBezTo>
                  <a:cubicBezTo>
                    <a:pt x="120" y="31"/>
                    <a:pt x="120" y="31"/>
                    <a:pt x="120" y="31"/>
                  </a:cubicBezTo>
                  <a:cubicBezTo>
                    <a:pt x="174" y="127"/>
                    <a:pt x="174" y="127"/>
                    <a:pt x="174" y="127"/>
                  </a:cubicBezTo>
                  <a:cubicBezTo>
                    <a:pt x="186" y="127"/>
                    <a:pt x="186" y="127"/>
                    <a:pt x="186" y="127"/>
                  </a:cubicBezTo>
                  <a:lnTo>
                    <a:pt x="186" y="2"/>
                  </a:lnTo>
                  <a:close/>
                  <a:moveTo>
                    <a:pt x="262" y="78"/>
                  </a:moveTo>
                  <a:cubicBezTo>
                    <a:pt x="285" y="78"/>
                    <a:pt x="285" y="78"/>
                    <a:pt x="285" y="78"/>
                  </a:cubicBezTo>
                  <a:cubicBezTo>
                    <a:pt x="285" y="91"/>
                    <a:pt x="285" y="91"/>
                    <a:pt x="285" y="91"/>
                  </a:cubicBezTo>
                  <a:cubicBezTo>
                    <a:pt x="285" y="106"/>
                    <a:pt x="276" y="116"/>
                    <a:pt x="259" y="116"/>
                  </a:cubicBezTo>
                  <a:cubicBezTo>
                    <a:pt x="242" y="116"/>
                    <a:pt x="232" y="105"/>
                    <a:pt x="232" y="89"/>
                  </a:cubicBezTo>
                  <a:cubicBezTo>
                    <a:pt x="232" y="40"/>
                    <a:pt x="232" y="40"/>
                    <a:pt x="232" y="40"/>
                  </a:cubicBezTo>
                  <a:cubicBezTo>
                    <a:pt x="232" y="25"/>
                    <a:pt x="242" y="13"/>
                    <a:pt x="259" y="13"/>
                  </a:cubicBezTo>
                  <a:cubicBezTo>
                    <a:pt x="276" y="13"/>
                    <a:pt x="285" y="23"/>
                    <a:pt x="285" y="36"/>
                  </a:cubicBezTo>
                  <a:cubicBezTo>
                    <a:pt x="285" y="39"/>
                    <a:pt x="285" y="39"/>
                    <a:pt x="285" y="39"/>
                  </a:cubicBezTo>
                  <a:cubicBezTo>
                    <a:pt x="299" y="39"/>
                    <a:pt x="299" y="39"/>
                    <a:pt x="299" y="39"/>
                  </a:cubicBezTo>
                  <a:cubicBezTo>
                    <a:pt x="299" y="36"/>
                    <a:pt x="299" y="36"/>
                    <a:pt x="299" y="36"/>
                  </a:cubicBezTo>
                  <a:cubicBezTo>
                    <a:pt x="299" y="14"/>
                    <a:pt x="283" y="0"/>
                    <a:pt x="259" y="0"/>
                  </a:cubicBezTo>
                  <a:cubicBezTo>
                    <a:pt x="234" y="0"/>
                    <a:pt x="218" y="16"/>
                    <a:pt x="218" y="40"/>
                  </a:cubicBezTo>
                  <a:cubicBezTo>
                    <a:pt x="218" y="89"/>
                    <a:pt x="218" y="89"/>
                    <a:pt x="218" y="89"/>
                  </a:cubicBezTo>
                  <a:cubicBezTo>
                    <a:pt x="218" y="114"/>
                    <a:pt x="235" y="129"/>
                    <a:pt x="259" y="129"/>
                  </a:cubicBezTo>
                  <a:cubicBezTo>
                    <a:pt x="283" y="129"/>
                    <a:pt x="299" y="114"/>
                    <a:pt x="299" y="91"/>
                  </a:cubicBezTo>
                  <a:cubicBezTo>
                    <a:pt x="299" y="66"/>
                    <a:pt x="299" y="66"/>
                    <a:pt x="299" y="66"/>
                  </a:cubicBezTo>
                  <a:cubicBezTo>
                    <a:pt x="262" y="66"/>
                    <a:pt x="262" y="66"/>
                    <a:pt x="262" y="66"/>
                  </a:cubicBezTo>
                  <a:lnTo>
                    <a:pt x="262" y="78"/>
                  </a:lnTo>
                  <a:close/>
                  <a:moveTo>
                    <a:pt x="346" y="2"/>
                  </a:moveTo>
                  <a:cubicBezTo>
                    <a:pt x="331" y="2"/>
                    <a:pt x="331" y="2"/>
                    <a:pt x="331" y="2"/>
                  </a:cubicBezTo>
                  <a:cubicBezTo>
                    <a:pt x="331" y="127"/>
                    <a:pt x="331" y="127"/>
                    <a:pt x="331" y="127"/>
                  </a:cubicBezTo>
                  <a:cubicBezTo>
                    <a:pt x="346" y="127"/>
                    <a:pt x="346" y="127"/>
                    <a:pt x="346" y="127"/>
                  </a:cubicBezTo>
                  <a:lnTo>
                    <a:pt x="346" y="2"/>
                  </a:lnTo>
                  <a:close/>
                  <a:moveTo>
                    <a:pt x="463" y="2"/>
                  </a:moveTo>
                  <a:cubicBezTo>
                    <a:pt x="449" y="2"/>
                    <a:pt x="449" y="2"/>
                    <a:pt x="449" y="2"/>
                  </a:cubicBezTo>
                  <a:cubicBezTo>
                    <a:pt x="449" y="97"/>
                    <a:pt x="449" y="97"/>
                    <a:pt x="449" y="97"/>
                  </a:cubicBezTo>
                  <a:cubicBezTo>
                    <a:pt x="396" y="2"/>
                    <a:pt x="396" y="2"/>
                    <a:pt x="396" y="2"/>
                  </a:cubicBezTo>
                  <a:cubicBezTo>
                    <a:pt x="383" y="2"/>
                    <a:pt x="383" y="2"/>
                    <a:pt x="383" y="2"/>
                  </a:cubicBezTo>
                  <a:cubicBezTo>
                    <a:pt x="383" y="127"/>
                    <a:pt x="383" y="127"/>
                    <a:pt x="383" y="127"/>
                  </a:cubicBezTo>
                  <a:cubicBezTo>
                    <a:pt x="397" y="127"/>
                    <a:pt x="397" y="127"/>
                    <a:pt x="397" y="127"/>
                  </a:cubicBezTo>
                  <a:cubicBezTo>
                    <a:pt x="397" y="31"/>
                    <a:pt x="397" y="31"/>
                    <a:pt x="397" y="31"/>
                  </a:cubicBezTo>
                  <a:cubicBezTo>
                    <a:pt x="451" y="127"/>
                    <a:pt x="451" y="127"/>
                    <a:pt x="451" y="127"/>
                  </a:cubicBezTo>
                  <a:cubicBezTo>
                    <a:pt x="463" y="127"/>
                    <a:pt x="463" y="127"/>
                    <a:pt x="463" y="127"/>
                  </a:cubicBezTo>
                  <a:lnTo>
                    <a:pt x="463" y="2"/>
                  </a:lnTo>
                  <a:close/>
                  <a:moveTo>
                    <a:pt x="564" y="70"/>
                  </a:moveTo>
                  <a:cubicBezTo>
                    <a:pt x="564" y="57"/>
                    <a:pt x="564" y="57"/>
                    <a:pt x="564" y="57"/>
                  </a:cubicBezTo>
                  <a:cubicBezTo>
                    <a:pt x="512" y="57"/>
                    <a:pt x="512" y="57"/>
                    <a:pt x="512" y="57"/>
                  </a:cubicBezTo>
                  <a:cubicBezTo>
                    <a:pt x="512" y="15"/>
                    <a:pt x="512" y="15"/>
                    <a:pt x="512" y="15"/>
                  </a:cubicBezTo>
                  <a:cubicBezTo>
                    <a:pt x="569" y="15"/>
                    <a:pt x="569" y="15"/>
                    <a:pt x="569" y="15"/>
                  </a:cubicBezTo>
                  <a:cubicBezTo>
                    <a:pt x="569" y="2"/>
                    <a:pt x="569" y="2"/>
                    <a:pt x="569" y="2"/>
                  </a:cubicBezTo>
                  <a:cubicBezTo>
                    <a:pt x="498" y="2"/>
                    <a:pt x="498" y="2"/>
                    <a:pt x="498" y="2"/>
                  </a:cubicBezTo>
                  <a:cubicBezTo>
                    <a:pt x="498" y="127"/>
                    <a:pt x="498" y="127"/>
                    <a:pt x="498" y="127"/>
                  </a:cubicBezTo>
                  <a:cubicBezTo>
                    <a:pt x="571" y="127"/>
                    <a:pt x="571" y="127"/>
                    <a:pt x="571" y="127"/>
                  </a:cubicBezTo>
                  <a:cubicBezTo>
                    <a:pt x="571" y="114"/>
                    <a:pt x="571" y="114"/>
                    <a:pt x="571" y="114"/>
                  </a:cubicBezTo>
                  <a:cubicBezTo>
                    <a:pt x="512" y="114"/>
                    <a:pt x="512" y="114"/>
                    <a:pt x="512" y="114"/>
                  </a:cubicBezTo>
                  <a:cubicBezTo>
                    <a:pt x="512" y="70"/>
                    <a:pt x="512" y="70"/>
                    <a:pt x="512" y="70"/>
                  </a:cubicBezTo>
                  <a:lnTo>
                    <a:pt x="564" y="70"/>
                  </a:lnTo>
                  <a:close/>
                  <a:moveTo>
                    <a:pt x="664" y="70"/>
                  </a:moveTo>
                  <a:cubicBezTo>
                    <a:pt x="664" y="57"/>
                    <a:pt x="664" y="57"/>
                    <a:pt x="664" y="57"/>
                  </a:cubicBezTo>
                  <a:cubicBezTo>
                    <a:pt x="612" y="57"/>
                    <a:pt x="612" y="57"/>
                    <a:pt x="612" y="57"/>
                  </a:cubicBezTo>
                  <a:cubicBezTo>
                    <a:pt x="612" y="15"/>
                    <a:pt x="612" y="15"/>
                    <a:pt x="612" y="15"/>
                  </a:cubicBezTo>
                  <a:cubicBezTo>
                    <a:pt x="669" y="15"/>
                    <a:pt x="669" y="15"/>
                    <a:pt x="669" y="15"/>
                  </a:cubicBezTo>
                  <a:cubicBezTo>
                    <a:pt x="669" y="2"/>
                    <a:pt x="669" y="2"/>
                    <a:pt x="669" y="2"/>
                  </a:cubicBezTo>
                  <a:cubicBezTo>
                    <a:pt x="597" y="2"/>
                    <a:pt x="597" y="2"/>
                    <a:pt x="597" y="2"/>
                  </a:cubicBezTo>
                  <a:cubicBezTo>
                    <a:pt x="597" y="127"/>
                    <a:pt x="597" y="127"/>
                    <a:pt x="597" y="127"/>
                  </a:cubicBezTo>
                  <a:cubicBezTo>
                    <a:pt x="670" y="127"/>
                    <a:pt x="670" y="127"/>
                    <a:pt x="670" y="127"/>
                  </a:cubicBezTo>
                  <a:cubicBezTo>
                    <a:pt x="670" y="114"/>
                    <a:pt x="670" y="114"/>
                    <a:pt x="670" y="114"/>
                  </a:cubicBezTo>
                  <a:cubicBezTo>
                    <a:pt x="612" y="114"/>
                    <a:pt x="612" y="114"/>
                    <a:pt x="612" y="114"/>
                  </a:cubicBezTo>
                  <a:cubicBezTo>
                    <a:pt x="612" y="70"/>
                    <a:pt x="612" y="70"/>
                    <a:pt x="612" y="70"/>
                  </a:cubicBezTo>
                  <a:lnTo>
                    <a:pt x="664" y="70"/>
                  </a:lnTo>
                  <a:close/>
                  <a:moveTo>
                    <a:pt x="779" y="127"/>
                  </a:moveTo>
                  <a:cubicBezTo>
                    <a:pt x="756" y="74"/>
                    <a:pt x="756" y="74"/>
                    <a:pt x="756" y="74"/>
                  </a:cubicBezTo>
                  <a:cubicBezTo>
                    <a:pt x="770" y="69"/>
                    <a:pt x="779" y="56"/>
                    <a:pt x="779" y="39"/>
                  </a:cubicBezTo>
                  <a:cubicBezTo>
                    <a:pt x="779" y="17"/>
                    <a:pt x="761" y="2"/>
                    <a:pt x="737" y="2"/>
                  </a:cubicBezTo>
                  <a:cubicBezTo>
                    <a:pt x="699" y="2"/>
                    <a:pt x="699" y="2"/>
                    <a:pt x="699" y="2"/>
                  </a:cubicBezTo>
                  <a:cubicBezTo>
                    <a:pt x="699" y="127"/>
                    <a:pt x="699" y="127"/>
                    <a:pt x="699" y="127"/>
                  </a:cubicBezTo>
                  <a:cubicBezTo>
                    <a:pt x="713" y="127"/>
                    <a:pt x="713" y="127"/>
                    <a:pt x="713" y="127"/>
                  </a:cubicBezTo>
                  <a:cubicBezTo>
                    <a:pt x="713" y="78"/>
                    <a:pt x="713" y="78"/>
                    <a:pt x="713" y="78"/>
                  </a:cubicBezTo>
                  <a:cubicBezTo>
                    <a:pt x="736" y="78"/>
                    <a:pt x="736" y="78"/>
                    <a:pt x="736" y="78"/>
                  </a:cubicBezTo>
                  <a:cubicBezTo>
                    <a:pt x="738" y="78"/>
                    <a:pt x="740" y="78"/>
                    <a:pt x="742" y="78"/>
                  </a:cubicBezTo>
                  <a:cubicBezTo>
                    <a:pt x="763" y="127"/>
                    <a:pt x="763" y="127"/>
                    <a:pt x="763" y="127"/>
                  </a:cubicBezTo>
                  <a:lnTo>
                    <a:pt x="779" y="127"/>
                  </a:lnTo>
                  <a:close/>
                  <a:moveTo>
                    <a:pt x="736" y="15"/>
                  </a:moveTo>
                  <a:cubicBezTo>
                    <a:pt x="753" y="15"/>
                    <a:pt x="764" y="25"/>
                    <a:pt x="764" y="40"/>
                  </a:cubicBezTo>
                  <a:cubicBezTo>
                    <a:pt x="764" y="55"/>
                    <a:pt x="753" y="65"/>
                    <a:pt x="736" y="65"/>
                  </a:cubicBezTo>
                  <a:cubicBezTo>
                    <a:pt x="713" y="65"/>
                    <a:pt x="713" y="65"/>
                    <a:pt x="713" y="65"/>
                  </a:cubicBezTo>
                  <a:cubicBezTo>
                    <a:pt x="713" y="15"/>
                    <a:pt x="713" y="15"/>
                    <a:pt x="713" y="15"/>
                  </a:cubicBezTo>
                  <a:lnTo>
                    <a:pt x="736" y="15"/>
                  </a:lnTo>
                  <a:close/>
                  <a:moveTo>
                    <a:pt x="881" y="38"/>
                  </a:moveTo>
                  <a:cubicBezTo>
                    <a:pt x="881" y="35"/>
                    <a:pt x="881" y="35"/>
                    <a:pt x="881" y="35"/>
                  </a:cubicBezTo>
                  <a:cubicBezTo>
                    <a:pt x="881" y="14"/>
                    <a:pt x="865" y="0"/>
                    <a:pt x="842" y="0"/>
                  </a:cubicBezTo>
                  <a:cubicBezTo>
                    <a:pt x="819" y="0"/>
                    <a:pt x="804" y="14"/>
                    <a:pt x="804" y="32"/>
                  </a:cubicBezTo>
                  <a:cubicBezTo>
                    <a:pt x="804" y="49"/>
                    <a:pt x="816" y="58"/>
                    <a:pt x="830" y="64"/>
                  </a:cubicBezTo>
                  <a:cubicBezTo>
                    <a:pt x="847" y="71"/>
                    <a:pt x="847" y="71"/>
                    <a:pt x="847" y="71"/>
                  </a:cubicBezTo>
                  <a:cubicBezTo>
                    <a:pt x="859" y="76"/>
                    <a:pt x="869" y="81"/>
                    <a:pt x="869" y="94"/>
                  </a:cubicBezTo>
                  <a:cubicBezTo>
                    <a:pt x="869" y="107"/>
                    <a:pt x="859" y="117"/>
                    <a:pt x="842" y="117"/>
                  </a:cubicBezTo>
                  <a:cubicBezTo>
                    <a:pt x="825" y="117"/>
                    <a:pt x="816" y="107"/>
                    <a:pt x="816" y="95"/>
                  </a:cubicBezTo>
                  <a:cubicBezTo>
                    <a:pt x="816" y="91"/>
                    <a:pt x="816" y="91"/>
                    <a:pt x="816" y="91"/>
                  </a:cubicBezTo>
                  <a:cubicBezTo>
                    <a:pt x="802" y="91"/>
                    <a:pt x="802" y="91"/>
                    <a:pt x="802" y="91"/>
                  </a:cubicBezTo>
                  <a:cubicBezTo>
                    <a:pt x="802" y="94"/>
                    <a:pt x="802" y="94"/>
                    <a:pt x="802" y="94"/>
                  </a:cubicBezTo>
                  <a:cubicBezTo>
                    <a:pt x="802" y="115"/>
                    <a:pt x="818" y="129"/>
                    <a:pt x="842" y="129"/>
                  </a:cubicBezTo>
                  <a:cubicBezTo>
                    <a:pt x="866" y="129"/>
                    <a:pt x="883" y="115"/>
                    <a:pt x="883" y="93"/>
                  </a:cubicBezTo>
                  <a:cubicBezTo>
                    <a:pt x="883" y="71"/>
                    <a:pt x="867" y="64"/>
                    <a:pt x="853" y="58"/>
                  </a:cubicBezTo>
                  <a:cubicBezTo>
                    <a:pt x="832" y="50"/>
                    <a:pt x="832" y="50"/>
                    <a:pt x="832" y="50"/>
                  </a:cubicBezTo>
                  <a:cubicBezTo>
                    <a:pt x="824" y="46"/>
                    <a:pt x="818" y="40"/>
                    <a:pt x="818" y="31"/>
                  </a:cubicBezTo>
                  <a:cubicBezTo>
                    <a:pt x="818" y="20"/>
                    <a:pt x="827" y="13"/>
                    <a:pt x="842" y="13"/>
                  </a:cubicBezTo>
                  <a:cubicBezTo>
                    <a:pt x="858" y="13"/>
                    <a:pt x="867" y="22"/>
                    <a:pt x="867" y="35"/>
                  </a:cubicBezTo>
                  <a:cubicBezTo>
                    <a:pt x="867" y="38"/>
                    <a:pt x="867" y="38"/>
                    <a:pt x="867" y="38"/>
                  </a:cubicBezTo>
                  <a:lnTo>
                    <a:pt x="881" y="38"/>
                  </a:lnTo>
                  <a:close/>
                  <a:moveTo>
                    <a:pt x="1039" y="56"/>
                  </a:moveTo>
                  <a:cubicBezTo>
                    <a:pt x="990" y="56"/>
                    <a:pt x="990" y="56"/>
                    <a:pt x="990" y="56"/>
                  </a:cubicBezTo>
                  <a:cubicBezTo>
                    <a:pt x="972" y="56"/>
                    <a:pt x="965" y="47"/>
                    <a:pt x="965" y="34"/>
                  </a:cubicBezTo>
                  <a:cubicBezTo>
                    <a:pt x="965" y="22"/>
                    <a:pt x="973" y="13"/>
                    <a:pt x="987" y="13"/>
                  </a:cubicBezTo>
                  <a:cubicBezTo>
                    <a:pt x="1001" y="13"/>
                    <a:pt x="1008" y="22"/>
                    <a:pt x="1008" y="34"/>
                  </a:cubicBezTo>
                  <a:cubicBezTo>
                    <a:pt x="1008" y="37"/>
                    <a:pt x="1008" y="37"/>
                    <a:pt x="1008" y="37"/>
                  </a:cubicBezTo>
                  <a:cubicBezTo>
                    <a:pt x="1022" y="37"/>
                    <a:pt x="1022" y="37"/>
                    <a:pt x="1022" y="37"/>
                  </a:cubicBezTo>
                  <a:cubicBezTo>
                    <a:pt x="1022" y="34"/>
                    <a:pt x="1022" y="34"/>
                    <a:pt x="1022" y="34"/>
                  </a:cubicBezTo>
                  <a:cubicBezTo>
                    <a:pt x="1022" y="14"/>
                    <a:pt x="1008" y="0"/>
                    <a:pt x="987" y="0"/>
                  </a:cubicBezTo>
                  <a:cubicBezTo>
                    <a:pt x="965" y="0"/>
                    <a:pt x="951" y="14"/>
                    <a:pt x="951" y="33"/>
                  </a:cubicBezTo>
                  <a:cubicBezTo>
                    <a:pt x="951" y="46"/>
                    <a:pt x="956" y="56"/>
                    <a:pt x="968" y="62"/>
                  </a:cubicBezTo>
                  <a:cubicBezTo>
                    <a:pt x="954" y="67"/>
                    <a:pt x="946" y="78"/>
                    <a:pt x="946" y="93"/>
                  </a:cubicBezTo>
                  <a:cubicBezTo>
                    <a:pt x="946" y="115"/>
                    <a:pt x="963" y="129"/>
                    <a:pt x="987" y="129"/>
                  </a:cubicBezTo>
                  <a:cubicBezTo>
                    <a:pt x="1011" y="129"/>
                    <a:pt x="1027" y="114"/>
                    <a:pt x="1027" y="91"/>
                  </a:cubicBezTo>
                  <a:cubicBezTo>
                    <a:pt x="1027" y="68"/>
                    <a:pt x="1027" y="68"/>
                    <a:pt x="1027" y="68"/>
                  </a:cubicBezTo>
                  <a:cubicBezTo>
                    <a:pt x="1039" y="68"/>
                    <a:pt x="1039" y="68"/>
                    <a:pt x="1039" y="68"/>
                  </a:cubicBezTo>
                  <a:lnTo>
                    <a:pt x="1039" y="56"/>
                  </a:lnTo>
                  <a:close/>
                  <a:moveTo>
                    <a:pt x="1013" y="91"/>
                  </a:moveTo>
                  <a:cubicBezTo>
                    <a:pt x="1013" y="106"/>
                    <a:pt x="1004" y="117"/>
                    <a:pt x="987" y="117"/>
                  </a:cubicBezTo>
                  <a:cubicBezTo>
                    <a:pt x="970" y="117"/>
                    <a:pt x="961" y="107"/>
                    <a:pt x="961" y="92"/>
                  </a:cubicBezTo>
                  <a:cubicBezTo>
                    <a:pt x="961" y="80"/>
                    <a:pt x="969" y="68"/>
                    <a:pt x="989" y="68"/>
                  </a:cubicBezTo>
                  <a:cubicBezTo>
                    <a:pt x="1013" y="68"/>
                    <a:pt x="1013" y="68"/>
                    <a:pt x="1013" y="68"/>
                  </a:cubicBezTo>
                  <a:cubicBezTo>
                    <a:pt x="1013" y="91"/>
                    <a:pt x="1013" y="91"/>
                    <a:pt x="1013" y="91"/>
                  </a:cubicBezTo>
                  <a:moveTo>
                    <a:pt x="44" y="269"/>
                  </a:moveTo>
                  <a:cubicBezTo>
                    <a:pt x="67" y="269"/>
                    <a:pt x="67" y="269"/>
                    <a:pt x="67" y="269"/>
                  </a:cubicBezTo>
                  <a:cubicBezTo>
                    <a:pt x="67" y="283"/>
                    <a:pt x="67" y="283"/>
                    <a:pt x="67" y="283"/>
                  </a:cubicBezTo>
                  <a:cubicBezTo>
                    <a:pt x="67" y="297"/>
                    <a:pt x="58" y="307"/>
                    <a:pt x="41" y="307"/>
                  </a:cubicBezTo>
                  <a:cubicBezTo>
                    <a:pt x="24" y="307"/>
                    <a:pt x="14" y="296"/>
                    <a:pt x="14" y="281"/>
                  </a:cubicBezTo>
                  <a:cubicBezTo>
                    <a:pt x="14" y="231"/>
                    <a:pt x="14" y="231"/>
                    <a:pt x="14" y="231"/>
                  </a:cubicBezTo>
                  <a:cubicBezTo>
                    <a:pt x="14" y="216"/>
                    <a:pt x="24" y="205"/>
                    <a:pt x="41" y="205"/>
                  </a:cubicBezTo>
                  <a:cubicBezTo>
                    <a:pt x="57" y="205"/>
                    <a:pt x="67" y="214"/>
                    <a:pt x="67" y="227"/>
                  </a:cubicBezTo>
                  <a:cubicBezTo>
                    <a:pt x="67" y="230"/>
                    <a:pt x="67" y="230"/>
                    <a:pt x="67" y="230"/>
                  </a:cubicBezTo>
                  <a:cubicBezTo>
                    <a:pt x="81" y="230"/>
                    <a:pt x="81" y="230"/>
                    <a:pt x="81" y="230"/>
                  </a:cubicBezTo>
                  <a:cubicBezTo>
                    <a:pt x="81" y="228"/>
                    <a:pt x="81" y="228"/>
                    <a:pt x="81" y="228"/>
                  </a:cubicBezTo>
                  <a:cubicBezTo>
                    <a:pt x="81" y="205"/>
                    <a:pt x="64" y="192"/>
                    <a:pt x="41" y="192"/>
                  </a:cubicBezTo>
                  <a:cubicBezTo>
                    <a:pt x="16" y="192"/>
                    <a:pt x="0" y="207"/>
                    <a:pt x="0" y="232"/>
                  </a:cubicBezTo>
                  <a:cubicBezTo>
                    <a:pt x="0" y="280"/>
                    <a:pt x="0" y="280"/>
                    <a:pt x="0" y="280"/>
                  </a:cubicBezTo>
                  <a:cubicBezTo>
                    <a:pt x="0" y="305"/>
                    <a:pt x="16" y="320"/>
                    <a:pt x="41" y="320"/>
                  </a:cubicBezTo>
                  <a:cubicBezTo>
                    <a:pt x="64" y="320"/>
                    <a:pt x="81" y="306"/>
                    <a:pt x="81" y="282"/>
                  </a:cubicBezTo>
                  <a:cubicBezTo>
                    <a:pt x="81" y="257"/>
                    <a:pt x="81" y="257"/>
                    <a:pt x="81" y="257"/>
                  </a:cubicBezTo>
                  <a:cubicBezTo>
                    <a:pt x="44" y="257"/>
                    <a:pt x="44" y="257"/>
                    <a:pt x="44" y="257"/>
                  </a:cubicBezTo>
                  <a:lnTo>
                    <a:pt x="44" y="269"/>
                  </a:lnTo>
                  <a:close/>
                  <a:moveTo>
                    <a:pt x="174" y="261"/>
                  </a:moveTo>
                  <a:cubicBezTo>
                    <a:pt x="174" y="248"/>
                    <a:pt x="174" y="248"/>
                    <a:pt x="174" y="248"/>
                  </a:cubicBezTo>
                  <a:cubicBezTo>
                    <a:pt x="122" y="248"/>
                    <a:pt x="122" y="248"/>
                    <a:pt x="122" y="248"/>
                  </a:cubicBezTo>
                  <a:cubicBezTo>
                    <a:pt x="122" y="207"/>
                    <a:pt x="122" y="207"/>
                    <a:pt x="122" y="207"/>
                  </a:cubicBezTo>
                  <a:cubicBezTo>
                    <a:pt x="179" y="207"/>
                    <a:pt x="179" y="207"/>
                    <a:pt x="179" y="207"/>
                  </a:cubicBezTo>
                  <a:cubicBezTo>
                    <a:pt x="179" y="194"/>
                    <a:pt x="179" y="194"/>
                    <a:pt x="179" y="194"/>
                  </a:cubicBezTo>
                  <a:cubicBezTo>
                    <a:pt x="108" y="194"/>
                    <a:pt x="108" y="194"/>
                    <a:pt x="108" y="194"/>
                  </a:cubicBezTo>
                  <a:cubicBezTo>
                    <a:pt x="108" y="318"/>
                    <a:pt x="108" y="318"/>
                    <a:pt x="108" y="318"/>
                  </a:cubicBezTo>
                  <a:cubicBezTo>
                    <a:pt x="180" y="318"/>
                    <a:pt x="180" y="318"/>
                    <a:pt x="180" y="318"/>
                  </a:cubicBezTo>
                  <a:cubicBezTo>
                    <a:pt x="180" y="305"/>
                    <a:pt x="180" y="305"/>
                    <a:pt x="180" y="305"/>
                  </a:cubicBezTo>
                  <a:cubicBezTo>
                    <a:pt x="122" y="305"/>
                    <a:pt x="122" y="305"/>
                    <a:pt x="122" y="305"/>
                  </a:cubicBezTo>
                  <a:cubicBezTo>
                    <a:pt x="122" y="261"/>
                    <a:pt x="122" y="261"/>
                    <a:pt x="122" y="261"/>
                  </a:cubicBezTo>
                  <a:lnTo>
                    <a:pt x="174" y="261"/>
                  </a:lnTo>
                  <a:close/>
                  <a:moveTo>
                    <a:pt x="284" y="232"/>
                  </a:moveTo>
                  <a:cubicBezTo>
                    <a:pt x="284" y="207"/>
                    <a:pt x="267" y="192"/>
                    <a:pt x="243" y="192"/>
                  </a:cubicBezTo>
                  <a:cubicBezTo>
                    <a:pt x="218" y="192"/>
                    <a:pt x="202" y="207"/>
                    <a:pt x="202" y="232"/>
                  </a:cubicBezTo>
                  <a:cubicBezTo>
                    <a:pt x="202" y="280"/>
                    <a:pt x="202" y="280"/>
                    <a:pt x="202" y="280"/>
                  </a:cubicBezTo>
                  <a:cubicBezTo>
                    <a:pt x="202" y="305"/>
                    <a:pt x="218" y="320"/>
                    <a:pt x="243" y="320"/>
                  </a:cubicBezTo>
                  <a:cubicBezTo>
                    <a:pt x="267" y="320"/>
                    <a:pt x="284" y="305"/>
                    <a:pt x="284" y="280"/>
                  </a:cubicBezTo>
                  <a:lnTo>
                    <a:pt x="284" y="232"/>
                  </a:lnTo>
                  <a:close/>
                  <a:moveTo>
                    <a:pt x="216" y="231"/>
                  </a:moveTo>
                  <a:cubicBezTo>
                    <a:pt x="216" y="216"/>
                    <a:pt x="226" y="205"/>
                    <a:pt x="243" y="205"/>
                  </a:cubicBezTo>
                  <a:cubicBezTo>
                    <a:pt x="260" y="205"/>
                    <a:pt x="269" y="216"/>
                    <a:pt x="269" y="231"/>
                  </a:cubicBezTo>
                  <a:cubicBezTo>
                    <a:pt x="269" y="281"/>
                    <a:pt x="269" y="281"/>
                    <a:pt x="269" y="281"/>
                  </a:cubicBezTo>
                  <a:cubicBezTo>
                    <a:pt x="269" y="296"/>
                    <a:pt x="260" y="307"/>
                    <a:pt x="243" y="307"/>
                  </a:cubicBezTo>
                  <a:cubicBezTo>
                    <a:pt x="226" y="307"/>
                    <a:pt x="216" y="296"/>
                    <a:pt x="216" y="281"/>
                  </a:cubicBezTo>
                  <a:lnTo>
                    <a:pt x="216" y="231"/>
                  </a:lnTo>
                  <a:close/>
                  <a:moveTo>
                    <a:pt x="388" y="229"/>
                  </a:moveTo>
                  <a:cubicBezTo>
                    <a:pt x="388" y="227"/>
                    <a:pt x="388" y="227"/>
                    <a:pt x="388" y="227"/>
                  </a:cubicBezTo>
                  <a:cubicBezTo>
                    <a:pt x="388" y="205"/>
                    <a:pt x="372" y="192"/>
                    <a:pt x="349" y="192"/>
                  </a:cubicBezTo>
                  <a:cubicBezTo>
                    <a:pt x="327" y="192"/>
                    <a:pt x="311" y="205"/>
                    <a:pt x="311" y="224"/>
                  </a:cubicBezTo>
                  <a:cubicBezTo>
                    <a:pt x="311" y="240"/>
                    <a:pt x="323" y="250"/>
                    <a:pt x="337" y="255"/>
                  </a:cubicBezTo>
                  <a:cubicBezTo>
                    <a:pt x="355" y="262"/>
                    <a:pt x="355" y="262"/>
                    <a:pt x="355" y="262"/>
                  </a:cubicBezTo>
                  <a:cubicBezTo>
                    <a:pt x="366" y="267"/>
                    <a:pt x="376" y="272"/>
                    <a:pt x="376" y="286"/>
                  </a:cubicBezTo>
                  <a:cubicBezTo>
                    <a:pt x="376" y="298"/>
                    <a:pt x="366" y="308"/>
                    <a:pt x="349" y="308"/>
                  </a:cubicBezTo>
                  <a:cubicBezTo>
                    <a:pt x="333" y="308"/>
                    <a:pt x="323" y="299"/>
                    <a:pt x="323" y="286"/>
                  </a:cubicBezTo>
                  <a:cubicBezTo>
                    <a:pt x="323" y="282"/>
                    <a:pt x="323" y="282"/>
                    <a:pt x="323" y="282"/>
                  </a:cubicBezTo>
                  <a:cubicBezTo>
                    <a:pt x="309" y="282"/>
                    <a:pt x="309" y="282"/>
                    <a:pt x="309" y="282"/>
                  </a:cubicBezTo>
                  <a:cubicBezTo>
                    <a:pt x="309" y="285"/>
                    <a:pt x="309" y="285"/>
                    <a:pt x="309" y="285"/>
                  </a:cubicBezTo>
                  <a:cubicBezTo>
                    <a:pt x="309" y="307"/>
                    <a:pt x="326" y="320"/>
                    <a:pt x="350" y="320"/>
                  </a:cubicBezTo>
                  <a:cubicBezTo>
                    <a:pt x="374" y="320"/>
                    <a:pt x="390" y="306"/>
                    <a:pt x="390" y="284"/>
                  </a:cubicBezTo>
                  <a:cubicBezTo>
                    <a:pt x="390" y="262"/>
                    <a:pt x="374" y="255"/>
                    <a:pt x="360" y="249"/>
                  </a:cubicBezTo>
                  <a:cubicBezTo>
                    <a:pt x="340" y="241"/>
                    <a:pt x="340" y="241"/>
                    <a:pt x="340" y="241"/>
                  </a:cubicBezTo>
                  <a:cubicBezTo>
                    <a:pt x="331" y="238"/>
                    <a:pt x="325" y="231"/>
                    <a:pt x="325" y="223"/>
                  </a:cubicBezTo>
                  <a:cubicBezTo>
                    <a:pt x="325" y="212"/>
                    <a:pt x="334" y="204"/>
                    <a:pt x="349" y="204"/>
                  </a:cubicBezTo>
                  <a:cubicBezTo>
                    <a:pt x="365" y="204"/>
                    <a:pt x="374" y="214"/>
                    <a:pt x="374" y="226"/>
                  </a:cubicBezTo>
                  <a:cubicBezTo>
                    <a:pt x="374" y="229"/>
                    <a:pt x="374" y="229"/>
                    <a:pt x="374" y="229"/>
                  </a:cubicBezTo>
                  <a:lnTo>
                    <a:pt x="388" y="229"/>
                  </a:lnTo>
                  <a:close/>
                  <a:moveTo>
                    <a:pt x="481" y="278"/>
                  </a:moveTo>
                  <a:cubicBezTo>
                    <a:pt x="481" y="283"/>
                    <a:pt x="481" y="283"/>
                    <a:pt x="481" y="283"/>
                  </a:cubicBezTo>
                  <a:cubicBezTo>
                    <a:pt x="481" y="297"/>
                    <a:pt x="472" y="307"/>
                    <a:pt x="455" y="307"/>
                  </a:cubicBezTo>
                  <a:cubicBezTo>
                    <a:pt x="438" y="307"/>
                    <a:pt x="428" y="296"/>
                    <a:pt x="428" y="281"/>
                  </a:cubicBezTo>
                  <a:cubicBezTo>
                    <a:pt x="428" y="231"/>
                    <a:pt x="428" y="231"/>
                    <a:pt x="428" y="231"/>
                  </a:cubicBezTo>
                  <a:cubicBezTo>
                    <a:pt x="428" y="216"/>
                    <a:pt x="438" y="205"/>
                    <a:pt x="455" y="205"/>
                  </a:cubicBezTo>
                  <a:cubicBezTo>
                    <a:pt x="472" y="205"/>
                    <a:pt x="481" y="215"/>
                    <a:pt x="481" y="229"/>
                  </a:cubicBezTo>
                  <a:cubicBezTo>
                    <a:pt x="481" y="232"/>
                    <a:pt x="481" y="232"/>
                    <a:pt x="481" y="232"/>
                  </a:cubicBezTo>
                  <a:cubicBezTo>
                    <a:pt x="495" y="232"/>
                    <a:pt x="495" y="232"/>
                    <a:pt x="495" y="232"/>
                  </a:cubicBezTo>
                  <a:cubicBezTo>
                    <a:pt x="495" y="229"/>
                    <a:pt x="495" y="229"/>
                    <a:pt x="495" y="229"/>
                  </a:cubicBezTo>
                  <a:cubicBezTo>
                    <a:pt x="495" y="206"/>
                    <a:pt x="479" y="192"/>
                    <a:pt x="455" y="192"/>
                  </a:cubicBezTo>
                  <a:cubicBezTo>
                    <a:pt x="430" y="192"/>
                    <a:pt x="414" y="207"/>
                    <a:pt x="414" y="232"/>
                  </a:cubicBezTo>
                  <a:cubicBezTo>
                    <a:pt x="414" y="280"/>
                    <a:pt x="414" y="280"/>
                    <a:pt x="414" y="280"/>
                  </a:cubicBezTo>
                  <a:cubicBezTo>
                    <a:pt x="414" y="305"/>
                    <a:pt x="431" y="320"/>
                    <a:pt x="455" y="320"/>
                  </a:cubicBezTo>
                  <a:cubicBezTo>
                    <a:pt x="479" y="320"/>
                    <a:pt x="495" y="306"/>
                    <a:pt x="495" y="282"/>
                  </a:cubicBezTo>
                  <a:cubicBezTo>
                    <a:pt x="495" y="278"/>
                    <a:pt x="495" y="278"/>
                    <a:pt x="495" y="278"/>
                  </a:cubicBezTo>
                  <a:lnTo>
                    <a:pt x="481" y="278"/>
                  </a:lnTo>
                  <a:close/>
                  <a:moveTo>
                    <a:pt x="539" y="194"/>
                  </a:moveTo>
                  <a:cubicBezTo>
                    <a:pt x="525" y="194"/>
                    <a:pt x="525" y="194"/>
                    <a:pt x="525" y="194"/>
                  </a:cubicBezTo>
                  <a:cubicBezTo>
                    <a:pt x="525" y="318"/>
                    <a:pt x="525" y="318"/>
                    <a:pt x="525" y="318"/>
                  </a:cubicBezTo>
                  <a:cubicBezTo>
                    <a:pt x="539" y="318"/>
                    <a:pt x="539" y="318"/>
                    <a:pt x="539" y="318"/>
                  </a:cubicBezTo>
                  <a:lnTo>
                    <a:pt x="539" y="194"/>
                  </a:lnTo>
                  <a:close/>
                  <a:moveTo>
                    <a:pt x="641" y="261"/>
                  </a:moveTo>
                  <a:cubicBezTo>
                    <a:pt x="641" y="248"/>
                    <a:pt x="641" y="248"/>
                    <a:pt x="641" y="248"/>
                  </a:cubicBezTo>
                  <a:cubicBezTo>
                    <a:pt x="589" y="248"/>
                    <a:pt x="589" y="248"/>
                    <a:pt x="589" y="248"/>
                  </a:cubicBezTo>
                  <a:cubicBezTo>
                    <a:pt x="589" y="207"/>
                    <a:pt x="589" y="207"/>
                    <a:pt x="589" y="207"/>
                  </a:cubicBezTo>
                  <a:cubicBezTo>
                    <a:pt x="646" y="207"/>
                    <a:pt x="646" y="207"/>
                    <a:pt x="646" y="207"/>
                  </a:cubicBezTo>
                  <a:cubicBezTo>
                    <a:pt x="646" y="194"/>
                    <a:pt x="646" y="194"/>
                    <a:pt x="646" y="194"/>
                  </a:cubicBezTo>
                  <a:cubicBezTo>
                    <a:pt x="574" y="194"/>
                    <a:pt x="574" y="194"/>
                    <a:pt x="574" y="194"/>
                  </a:cubicBezTo>
                  <a:cubicBezTo>
                    <a:pt x="574" y="318"/>
                    <a:pt x="574" y="318"/>
                    <a:pt x="574" y="318"/>
                  </a:cubicBezTo>
                  <a:cubicBezTo>
                    <a:pt x="647" y="318"/>
                    <a:pt x="647" y="318"/>
                    <a:pt x="647" y="318"/>
                  </a:cubicBezTo>
                  <a:cubicBezTo>
                    <a:pt x="647" y="305"/>
                    <a:pt x="647" y="305"/>
                    <a:pt x="647" y="305"/>
                  </a:cubicBezTo>
                  <a:cubicBezTo>
                    <a:pt x="589" y="305"/>
                    <a:pt x="589" y="305"/>
                    <a:pt x="589" y="305"/>
                  </a:cubicBezTo>
                  <a:cubicBezTo>
                    <a:pt x="589" y="261"/>
                    <a:pt x="589" y="261"/>
                    <a:pt x="589" y="261"/>
                  </a:cubicBezTo>
                  <a:lnTo>
                    <a:pt x="641" y="261"/>
                  </a:lnTo>
                  <a:close/>
                  <a:moveTo>
                    <a:pt x="755" y="194"/>
                  </a:moveTo>
                  <a:cubicBezTo>
                    <a:pt x="742" y="194"/>
                    <a:pt x="742" y="194"/>
                    <a:pt x="742" y="194"/>
                  </a:cubicBezTo>
                  <a:cubicBezTo>
                    <a:pt x="742" y="289"/>
                    <a:pt x="742" y="289"/>
                    <a:pt x="742" y="289"/>
                  </a:cubicBezTo>
                  <a:cubicBezTo>
                    <a:pt x="689" y="194"/>
                    <a:pt x="689" y="194"/>
                    <a:pt x="689" y="194"/>
                  </a:cubicBezTo>
                  <a:cubicBezTo>
                    <a:pt x="676" y="194"/>
                    <a:pt x="676" y="194"/>
                    <a:pt x="676" y="194"/>
                  </a:cubicBezTo>
                  <a:cubicBezTo>
                    <a:pt x="676" y="318"/>
                    <a:pt x="676" y="318"/>
                    <a:pt x="676" y="318"/>
                  </a:cubicBezTo>
                  <a:cubicBezTo>
                    <a:pt x="689" y="318"/>
                    <a:pt x="689" y="318"/>
                    <a:pt x="689" y="318"/>
                  </a:cubicBezTo>
                  <a:cubicBezTo>
                    <a:pt x="689" y="222"/>
                    <a:pt x="689" y="222"/>
                    <a:pt x="689" y="222"/>
                  </a:cubicBezTo>
                  <a:cubicBezTo>
                    <a:pt x="743" y="318"/>
                    <a:pt x="743" y="318"/>
                    <a:pt x="743" y="318"/>
                  </a:cubicBezTo>
                  <a:cubicBezTo>
                    <a:pt x="755" y="318"/>
                    <a:pt x="755" y="318"/>
                    <a:pt x="755" y="318"/>
                  </a:cubicBezTo>
                  <a:lnTo>
                    <a:pt x="755" y="194"/>
                  </a:lnTo>
                  <a:close/>
                  <a:moveTo>
                    <a:pt x="775" y="207"/>
                  </a:moveTo>
                  <a:cubicBezTo>
                    <a:pt x="808" y="207"/>
                    <a:pt x="808" y="207"/>
                    <a:pt x="808" y="207"/>
                  </a:cubicBezTo>
                  <a:cubicBezTo>
                    <a:pt x="808" y="318"/>
                    <a:pt x="808" y="318"/>
                    <a:pt x="808" y="318"/>
                  </a:cubicBezTo>
                  <a:cubicBezTo>
                    <a:pt x="822" y="318"/>
                    <a:pt x="822" y="318"/>
                    <a:pt x="822" y="318"/>
                  </a:cubicBezTo>
                  <a:cubicBezTo>
                    <a:pt x="822" y="207"/>
                    <a:pt x="822" y="207"/>
                    <a:pt x="822" y="207"/>
                  </a:cubicBezTo>
                  <a:cubicBezTo>
                    <a:pt x="855" y="207"/>
                    <a:pt x="855" y="207"/>
                    <a:pt x="855" y="207"/>
                  </a:cubicBezTo>
                  <a:cubicBezTo>
                    <a:pt x="855" y="194"/>
                    <a:pt x="855" y="194"/>
                    <a:pt x="855" y="194"/>
                  </a:cubicBezTo>
                  <a:cubicBezTo>
                    <a:pt x="775" y="194"/>
                    <a:pt x="775" y="194"/>
                    <a:pt x="775" y="194"/>
                  </a:cubicBezTo>
                  <a:lnTo>
                    <a:pt x="775" y="207"/>
                  </a:lnTo>
                  <a:close/>
                  <a:moveTo>
                    <a:pt x="893" y="194"/>
                  </a:moveTo>
                  <a:cubicBezTo>
                    <a:pt x="878" y="194"/>
                    <a:pt x="878" y="194"/>
                    <a:pt x="878" y="194"/>
                  </a:cubicBezTo>
                  <a:cubicBezTo>
                    <a:pt x="878" y="318"/>
                    <a:pt x="878" y="318"/>
                    <a:pt x="878" y="318"/>
                  </a:cubicBezTo>
                  <a:cubicBezTo>
                    <a:pt x="893" y="318"/>
                    <a:pt x="893" y="318"/>
                    <a:pt x="893" y="318"/>
                  </a:cubicBezTo>
                  <a:lnTo>
                    <a:pt x="893" y="194"/>
                  </a:lnTo>
                  <a:close/>
                  <a:moveTo>
                    <a:pt x="1000" y="229"/>
                  </a:moveTo>
                  <a:cubicBezTo>
                    <a:pt x="1000" y="227"/>
                    <a:pt x="1000" y="227"/>
                    <a:pt x="1000" y="227"/>
                  </a:cubicBezTo>
                  <a:cubicBezTo>
                    <a:pt x="1000" y="205"/>
                    <a:pt x="985" y="192"/>
                    <a:pt x="962" y="192"/>
                  </a:cubicBezTo>
                  <a:cubicBezTo>
                    <a:pt x="939" y="192"/>
                    <a:pt x="924" y="205"/>
                    <a:pt x="924" y="224"/>
                  </a:cubicBezTo>
                  <a:cubicBezTo>
                    <a:pt x="924" y="240"/>
                    <a:pt x="935" y="250"/>
                    <a:pt x="949" y="255"/>
                  </a:cubicBezTo>
                  <a:cubicBezTo>
                    <a:pt x="967" y="262"/>
                    <a:pt x="967" y="262"/>
                    <a:pt x="967" y="262"/>
                  </a:cubicBezTo>
                  <a:cubicBezTo>
                    <a:pt x="979" y="267"/>
                    <a:pt x="988" y="272"/>
                    <a:pt x="988" y="286"/>
                  </a:cubicBezTo>
                  <a:cubicBezTo>
                    <a:pt x="988" y="298"/>
                    <a:pt x="979" y="308"/>
                    <a:pt x="962" y="308"/>
                  </a:cubicBezTo>
                  <a:cubicBezTo>
                    <a:pt x="945" y="308"/>
                    <a:pt x="935" y="299"/>
                    <a:pt x="935" y="286"/>
                  </a:cubicBezTo>
                  <a:cubicBezTo>
                    <a:pt x="935" y="282"/>
                    <a:pt x="935" y="282"/>
                    <a:pt x="935" y="282"/>
                  </a:cubicBezTo>
                  <a:cubicBezTo>
                    <a:pt x="921" y="282"/>
                    <a:pt x="921" y="282"/>
                    <a:pt x="921" y="282"/>
                  </a:cubicBezTo>
                  <a:cubicBezTo>
                    <a:pt x="921" y="285"/>
                    <a:pt x="921" y="285"/>
                    <a:pt x="921" y="285"/>
                  </a:cubicBezTo>
                  <a:cubicBezTo>
                    <a:pt x="921" y="307"/>
                    <a:pt x="938" y="320"/>
                    <a:pt x="962" y="320"/>
                  </a:cubicBezTo>
                  <a:cubicBezTo>
                    <a:pt x="986" y="320"/>
                    <a:pt x="1003" y="306"/>
                    <a:pt x="1003" y="284"/>
                  </a:cubicBezTo>
                  <a:cubicBezTo>
                    <a:pt x="1003" y="262"/>
                    <a:pt x="987" y="255"/>
                    <a:pt x="972" y="249"/>
                  </a:cubicBezTo>
                  <a:cubicBezTo>
                    <a:pt x="952" y="241"/>
                    <a:pt x="952" y="241"/>
                    <a:pt x="952" y="241"/>
                  </a:cubicBezTo>
                  <a:cubicBezTo>
                    <a:pt x="944" y="238"/>
                    <a:pt x="938" y="231"/>
                    <a:pt x="938" y="223"/>
                  </a:cubicBezTo>
                  <a:cubicBezTo>
                    <a:pt x="938" y="212"/>
                    <a:pt x="946" y="204"/>
                    <a:pt x="962" y="204"/>
                  </a:cubicBezTo>
                  <a:cubicBezTo>
                    <a:pt x="977" y="204"/>
                    <a:pt x="986" y="214"/>
                    <a:pt x="986" y="226"/>
                  </a:cubicBezTo>
                  <a:cubicBezTo>
                    <a:pt x="986" y="229"/>
                    <a:pt x="986" y="229"/>
                    <a:pt x="986" y="229"/>
                  </a:cubicBezTo>
                  <a:lnTo>
                    <a:pt x="1000" y="229"/>
                  </a:lnTo>
                  <a:close/>
                  <a:moveTo>
                    <a:pt x="1013" y="207"/>
                  </a:moveTo>
                  <a:cubicBezTo>
                    <a:pt x="1046" y="207"/>
                    <a:pt x="1046" y="207"/>
                    <a:pt x="1046" y="207"/>
                  </a:cubicBezTo>
                  <a:cubicBezTo>
                    <a:pt x="1046" y="318"/>
                    <a:pt x="1046" y="318"/>
                    <a:pt x="1046" y="318"/>
                  </a:cubicBezTo>
                  <a:cubicBezTo>
                    <a:pt x="1060" y="318"/>
                    <a:pt x="1060" y="318"/>
                    <a:pt x="1060" y="318"/>
                  </a:cubicBezTo>
                  <a:cubicBezTo>
                    <a:pt x="1060" y="207"/>
                    <a:pt x="1060" y="207"/>
                    <a:pt x="1060" y="207"/>
                  </a:cubicBezTo>
                  <a:cubicBezTo>
                    <a:pt x="1093" y="207"/>
                    <a:pt x="1093" y="207"/>
                    <a:pt x="1093" y="207"/>
                  </a:cubicBezTo>
                  <a:cubicBezTo>
                    <a:pt x="1093" y="194"/>
                    <a:pt x="1093" y="194"/>
                    <a:pt x="1093" y="194"/>
                  </a:cubicBezTo>
                  <a:cubicBezTo>
                    <a:pt x="1013" y="194"/>
                    <a:pt x="1013" y="194"/>
                    <a:pt x="1013" y="194"/>
                  </a:cubicBezTo>
                  <a:lnTo>
                    <a:pt x="1013" y="207"/>
                  </a:lnTo>
                  <a:close/>
                  <a:moveTo>
                    <a:pt x="1182" y="229"/>
                  </a:moveTo>
                  <a:cubicBezTo>
                    <a:pt x="1182" y="227"/>
                    <a:pt x="1182" y="227"/>
                    <a:pt x="1182" y="227"/>
                  </a:cubicBezTo>
                  <a:cubicBezTo>
                    <a:pt x="1182" y="205"/>
                    <a:pt x="1166" y="192"/>
                    <a:pt x="1143" y="192"/>
                  </a:cubicBezTo>
                  <a:cubicBezTo>
                    <a:pt x="1120" y="192"/>
                    <a:pt x="1105" y="205"/>
                    <a:pt x="1105" y="224"/>
                  </a:cubicBezTo>
                  <a:cubicBezTo>
                    <a:pt x="1105" y="240"/>
                    <a:pt x="1117" y="250"/>
                    <a:pt x="1131" y="255"/>
                  </a:cubicBezTo>
                  <a:cubicBezTo>
                    <a:pt x="1149" y="262"/>
                    <a:pt x="1149" y="262"/>
                    <a:pt x="1149" y="262"/>
                  </a:cubicBezTo>
                  <a:cubicBezTo>
                    <a:pt x="1160" y="267"/>
                    <a:pt x="1170" y="272"/>
                    <a:pt x="1170" y="286"/>
                  </a:cubicBezTo>
                  <a:cubicBezTo>
                    <a:pt x="1170" y="298"/>
                    <a:pt x="1160" y="308"/>
                    <a:pt x="1143" y="308"/>
                  </a:cubicBezTo>
                  <a:cubicBezTo>
                    <a:pt x="1127" y="308"/>
                    <a:pt x="1117" y="299"/>
                    <a:pt x="1117" y="286"/>
                  </a:cubicBezTo>
                  <a:cubicBezTo>
                    <a:pt x="1117" y="282"/>
                    <a:pt x="1117" y="282"/>
                    <a:pt x="1117" y="282"/>
                  </a:cubicBezTo>
                  <a:cubicBezTo>
                    <a:pt x="1103" y="282"/>
                    <a:pt x="1103" y="282"/>
                    <a:pt x="1103" y="282"/>
                  </a:cubicBezTo>
                  <a:cubicBezTo>
                    <a:pt x="1103" y="285"/>
                    <a:pt x="1103" y="285"/>
                    <a:pt x="1103" y="285"/>
                  </a:cubicBezTo>
                  <a:cubicBezTo>
                    <a:pt x="1103" y="307"/>
                    <a:pt x="1119" y="320"/>
                    <a:pt x="1143" y="320"/>
                  </a:cubicBezTo>
                  <a:cubicBezTo>
                    <a:pt x="1168" y="320"/>
                    <a:pt x="1184" y="306"/>
                    <a:pt x="1184" y="284"/>
                  </a:cubicBezTo>
                  <a:cubicBezTo>
                    <a:pt x="1184" y="262"/>
                    <a:pt x="1168" y="255"/>
                    <a:pt x="1154" y="249"/>
                  </a:cubicBezTo>
                  <a:cubicBezTo>
                    <a:pt x="1133" y="241"/>
                    <a:pt x="1133" y="241"/>
                    <a:pt x="1133" y="241"/>
                  </a:cubicBezTo>
                  <a:cubicBezTo>
                    <a:pt x="1125" y="238"/>
                    <a:pt x="1119" y="231"/>
                    <a:pt x="1119" y="223"/>
                  </a:cubicBezTo>
                  <a:cubicBezTo>
                    <a:pt x="1119" y="212"/>
                    <a:pt x="1128" y="204"/>
                    <a:pt x="1143" y="204"/>
                  </a:cubicBezTo>
                  <a:cubicBezTo>
                    <a:pt x="1159" y="204"/>
                    <a:pt x="1168" y="214"/>
                    <a:pt x="1168" y="226"/>
                  </a:cubicBezTo>
                  <a:cubicBezTo>
                    <a:pt x="1168" y="229"/>
                    <a:pt x="1168" y="229"/>
                    <a:pt x="1168" y="229"/>
                  </a:cubicBezTo>
                  <a:lnTo>
                    <a:pt x="1182" y="229"/>
                  </a:lnTo>
                  <a:close/>
                  <a:moveTo>
                    <a:pt x="3" y="461"/>
                  </a:moveTo>
                  <a:cubicBezTo>
                    <a:pt x="29" y="461"/>
                    <a:pt x="29" y="461"/>
                    <a:pt x="29" y="461"/>
                  </a:cubicBezTo>
                  <a:cubicBezTo>
                    <a:pt x="42" y="461"/>
                    <a:pt x="51" y="453"/>
                    <a:pt x="51" y="441"/>
                  </a:cubicBezTo>
                  <a:cubicBezTo>
                    <a:pt x="51" y="432"/>
                    <a:pt x="46" y="426"/>
                    <a:pt x="38" y="423"/>
                  </a:cubicBezTo>
                  <a:cubicBezTo>
                    <a:pt x="38" y="423"/>
                    <a:pt x="38" y="423"/>
                    <a:pt x="38" y="423"/>
                  </a:cubicBezTo>
                  <a:cubicBezTo>
                    <a:pt x="45" y="420"/>
                    <a:pt x="49" y="415"/>
                    <a:pt x="49" y="406"/>
                  </a:cubicBezTo>
                  <a:cubicBezTo>
                    <a:pt x="49" y="395"/>
                    <a:pt x="40" y="387"/>
                    <a:pt x="27" y="387"/>
                  </a:cubicBezTo>
                  <a:cubicBezTo>
                    <a:pt x="3" y="387"/>
                    <a:pt x="3" y="387"/>
                    <a:pt x="3" y="387"/>
                  </a:cubicBezTo>
                  <a:lnTo>
                    <a:pt x="3" y="461"/>
                  </a:lnTo>
                  <a:close/>
                  <a:moveTo>
                    <a:pt x="26" y="395"/>
                  </a:moveTo>
                  <a:cubicBezTo>
                    <a:pt x="35" y="395"/>
                    <a:pt x="40" y="399"/>
                    <a:pt x="40" y="407"/>
                  </a:cubicBezTo>
                  <a:cubicBezTo>
                    <a:pt x="40" y="415"/>
                    <a:pt x="35" y="420"/>
                    <a:pt x="26" y="420"/>
                  </a:cubicBezTo>
                  <a:cubicBezTo>
                    <a:pt x="11" y="420"/>
                    <a:pt x="11" y="420"/>
                    <a:pt x="11" y="420"/>
                  </a:cubicBezTo>
                  <a:cubicBezTo>
                    <a:pt x="11" y="395"/>
                    <a:pt x="11" y="395"/>
                    <a:pt x="11" y="395"/>
                  </a:cubicBezTo>
                  <a:lnTo>
                    <a:pt x="26" y="395"/>
                  </a:lnTo>
                  <a:close/>
                  <a:moveTo>
                    <a:pt x="28" y="427"/>
                  </a:moveTo>
                  <a:cubicBezTo>
                    <a:pt x="37" y="427"/>
                    <a:pt x="42" y="432"/>
                    <a:pt x="42" y="441"/>
                  </a:cubicBezTo>
                  <a:cubicBezTo>
                    <a:pt x="42" y="449"/>
                    <a:pt x="37" y="454"/>
                    <a:pt x="28" y="454"/>
                  </a:cubicBezTo>
                  <a:cubicBezTo>
                    <a:pt x="11" y="454"/>
                    <a:pt x="11" y="454"/>
                    <a:pt x="11" y="454"/>
                  </a:cubicBezTo>
                  <a:cubicBezTo>
                    <a:pt x="11" y="427"/>
                    <a:pt x="11" y="427"/>
                    <a:pt x="11" y="427"/>
                  </a:cubicBezTo>
                  <a:lnTo>
                    <a:pt x="28" y="427"/>
                  </a:lnTo>
                  <a:close/>
                  <a:moveTo>
                    <a:pt x="116" y="461"/>
                  </a:moveTo>
                  <a:cubicBezTo>
                    <a:pt x="103" y="430"/>
                    <a:pt x="103" y="430"/>
                    <a:pt x="103" y="430"/>
                  </a:cubicBezTo>
                  <a:cubicBezTo>
                    <a:pt x="111" y="427"/>
                    <a:pt x="116" y="419"/>
                    <a:pt x="116" y="409"/>
                  </a:cubicBezTo>
                  <a:cubicBezTo>
                    <a:pt x="116" y="396"/>
                    <a:pt x="106" y="387"/>
                    <a:pt x="92" y="387"/>
                  </a:cubicBezTo>
                  <a:cubicBezTo>
                    <a:pt x="69" y="387"/>
                    <a:pt x="69" y="387"/>
                    <a:pt x="69" y="387"/>
                  </a:cubicBezTo>
                  <a:cubicBezTo>
                    <a:pt x="69" y="461"/>
                    <a:pt x="69" y="461"/>
                    <a:pt x="69" y="461"/>
                  </a:cubicBezTo>
                  <a:cubicBezTo>
                    <a:pt x="77" y="461"/>
                    <a:pt x="77" y="461"/>
                    <a:pt x="77" y="461"/>
                  </a:cubicBezTo>
                  <a:cubicBezTo>
                    <a:pt x="77" y="432"/>
                    <a:pt x="77" y="432"/>
                    <a:pt x="77" y="432"/>
                  </a:cubicBezTo>
                  <a:cubicBezTo>
                    <a:pt x="91" y="432"/>
                    <a:pt x="91" y="432"/>
                    <a:pt x="91" y="432"/>
                  </a:cubicBezTo>
                  <a:cubicBezTo>
                    <a:pt x="92" y="432"/>
                    <a:pt x="93" y="432"/>
                    <a:pt x="94" y="432"/>
                  </a:cubicBezTo>
                  <a:cubicBezTo>
                    <a:pt x="107" y="461"/>
                    <a:pt x="107" y="461"/>
                    <a:pt x="107" y="461"/>
                  </a:cubicBezTo>
                  <a:lnTo>
                    <a:pt x="116" y="461"/>
                  </a:lnTo>
                  <a:close/>
                  <a:moveTo>
                    <a:pt x="91" y="395"/>
                  </a:moveTo>
                  <a:cubicBezTo>
                    <a:pt x="101" y="395"/>
                    <a:pt x="108" y="401"/>
                    <a:pt x="108" y="409"/>
                  </a:cubicBezTo>
                  <a:cubicBezTo>
                    <a:pt x="108" y="419"/>
                    <a:pt x="101" y="425"/>
                    <a:pt x="91" y="425"/>
                  </a:cubicBezTo>
                  <a:cubicBezTo>
                    <a:pt x="77" y="425"/>
                    <a:pt x="77" y="425"/>
                    <a:pt x="77" y="425"/>
                  </a:cubicBezTo>
                  <a:cubicBezTo>
                    <a:pt x="77" y="395"/>
                    <a:pt x="77" y="395"/>
                    <a:pt x="77" y="395"/>
                  </a:cubicBezTo>
                  <a:lnTo>
                    <a:pt x="91" y="395"/>
                  </a:lnTo>
                  <a:close/>
                  <a:moveTo>
                    <a:pt x="144" y="387"/>
                  </a:moveTo>
                  <a:cubicBezTo>
                    <a:pt x="136" y="387"/>
                    <a:pt x="136" y="387"/>
                    <a:pt x="136" y="387"/>
                  </a:cubicBezTo>
                  <a:cubicBezTo>
                    <a:pt x="136" y="461"/>
                    <a:pt x="136" y="461"/>
                    <a:pt x="136" y="461"/>
                  </a:cubicBezTo>
                  <a:cubicBezTo>
                    <a:pt x="144" y="461"/>
                    <a:pt x="144" y="461"/>
                    <a:pt x="144" y="461"/>
                  </a:cubicBezTo>
                  <a:lnTo>
                    <a:pt x="144" y="387"/>
                  </a:lnTo>
                  <a:close/>
                  <a:moveTo>
                    <a:pt x="159" y="395"/>
                  </a:moveTo>
                  <a:cubicBezTo>
                    <a:pt x="179" y="395"/>
                    <a:pt x="179" y="395"/>
                    <a:pt x="179" y="395"/>
                  </a:cubicBezTo>
                  <a:cubicBezTo>
                    <a:pt x="179" y="461"/>
                    <a:pt x="179" y="461"/>
                    <a:pt x="179" y="461"/>
                  </a:cubicBezTo>
                  <a:cubicBezTo>
                    <a:pt x="187" y="461"/>
                    <a:pt x="187" y="461"/>
                    <a:pt x="187" y="461"/>
                  </a:cubicBezTo>
                  <a:cubicBezTo>
                    <a:pt x="187" y="395"/>
                    <a:pt x="187" y="395"/>
                    <a:pt x="187" y="395"/>
                  </a:cubicBezTo>
                  <a:cubicBezTo>
                    <a:pt x="207" y="395"/>
                    <a:pt x="207" y="395"/>
                    <a:pt x="207" y="395"/>
                  </a:cubicBezTo>
                  <a:cubicBezTo>
                    <a:pt x="207" y="387"/>
                    <a:pt x="207" y="387"/>
                    <a:pt x="207" y="387"/>
                  </a:cubicBezTo>
                  <a:cubicBezTo>
                    <a:pt x="159" y="387"/>
                    <a:pt x="159" y="387"/>
                    <a:pt x="159" y="387"/>
                  </a:cubicBezTo>
                  <a:lnTo>
                    <a:pt x="159" y="395"/>
                  </a:lnTo>
                  <a:close/>
                  <a:moveTo>
                    <a:pt x="230" y="387"/>
                  </a:moveTo>
                  <a:cubicBezTo>
                    <a:pt x="221" y="387"/>
                    <a:pt x="221" y="387"/>
                    <a:pt x="221" y="387"/>
                  </a:cubicBezTo>
                  <a:cubicBezTo>
                    <a:pt x="221" y="461"/>
                    <a:pt x="221" y="461"/>
                    <a:pt x="221" y="461"/>
                  </a:cubicBezTo>
                  <a:cubicBezTo>
                    <a:pt x="230" y="461"/>
                    <a:pt x="230" y="461"/>
                    <a:pt x="230" y="461"/>
                  </a:cubicBezTo>
                  <a:lnTo>
                    <a:pt x="230" y="387"/>
                  </a:lnTo>
                  <a:close/>
                  <a:moveTo>
                    <a:pt x="295" y="408"/>
                  </a:moveTo>
                  <a:cubicBezTo>
                    <a:pt x="295" y="407"/>
                    <a:pt x="295" y="407"/>
                    <a:pt x="295" y="407"/>
                  </a:cubicBezTo>
                  <a:cubicBezTo>
                    <a:pt x="295" y="394"/>
                    <a:pt x="285" y="386"/>
                    <a:pt x="272" y="386"/>
                  </a:cubicBezTo>
                  <a:cubicBezTo>
                    <a:pt x="258" y="386"/>
                    <a:pt x="249" y="394"/>
                    <a:pt x="249" y="405"/>
                  </a:cubicBezTo>
                  <a:cubicBezTo>
                    <a:pt x="249" y="415"/>
                    <a:pt x="256" y="420"/>
                    <a:pt x="265" y="424"/>
                  </a:cubicBezTo>
                  <a:cubicBezTo>
                    <a:pt x="275" y="428"/>
                    <a:pt x="275" y="428"/>
                    <a:pt x="275" y="428"/>
                  </a:cubicBezTo>
                  <a:cubicBezTo>
                    <a:pt x="282" y="431"/>
                    <a:pt x="288" y="434"/>
                    <a:pt x="288" y="442"/>
                  </a:cubicBezTo>
                  <a:cubicBezTo>
                    <a:pt x="288" y="449"/>
                    <a:pt x="282" y="455"/>
                    <a:pt x="272" y="455"/>
                  </a:cubicBezTo>
                  <a:cubicBezTo>
                    <a:pt x="262" y="455"/>
                    <a:pt x="256" y="449"/>
                    <a:pt x="256" y="442"/>
                  </a:cubicBezTo>
                  <a:cubicBezTo>
                    <a:pt x="256" y="440"/>
                    <a:pt x="256" y="440"/>
                    <a:pt x="256" y="440"/>
                  </a:cubicBezTo>
                  <a:cubicBezTo>
                    <a:pt x="248" y="440"/>
                    <a:pt x="248" y="440"/>
                    <a:pt x="248" y="440"/>
                  </a:cubicBezTo>
                  <a:cubicBezTo>
                    <a:pt x="248" y="441"/>
                    <a:pt x="248" y="441"/>
                    <a:pt x="248" y="441"/>
                  </a:cubicBezTo>
                  <a:cubicBezTo>
                    <a:pt x="248" y="454"/>
                    <a:pt x="258" y="462"/>
                    <a:pt x="272" y="462"/>
                  </a:cubicBezTo>
                  <a:cubicBezTo>
                    <a:pt x="286" y="462"/>
                    <a:pt x="296" y="454"/>
                    <a:pt x="296" y="441"/>
                  </a:cubicBezTo>
                  <a:cubicBezTo>
                    <a:pt x="296" y="428"/>
                    <a:pt x="287" y="424"/>
                    <a:pt x="278" y="420"/>
                  </a:cubicBezTo>
                  <a:cubicBezTo>
                    <a:pt x="266" y="415"/>
                    <a:pt x="266" y="415"/>
                    <a:pt x="266" y="415"/>
                  </a:cubicBezTo>
                  <a:cubicBezTo>
                    <a:pt x="261" y="413"/>
                    <a:pt x="258" y="410"/>
                    <a:pt x="258" y="405"/>
                  </a:cubicBezTo>
                  <a:cubicBezTo>
                    <a:pt x="258" y="398"/>
                    <a:pt x="263" y="393"/>
                    <a:pt x="272" y="393"/>
                  </a:cubicBezTo>
                  <a:cubicBezTo>
                    <a:pt x="281" y="393"/>
                    <a:pt x="286" y="399"/>
                    <a:pt x="286" y="407"/>
                  </a:cubicBezTo>
                  <a:cubicBezTo>
                    <a:pt x="286" y="408"/>
                    <a:pt x="286" y="408"/>
                    <a:pt x="286" y="408"/>
                  </a:cubicBezTo>
                  <a:lnTo>
                    <a:pt x="295" y="408"/>
                  </a:lnTo>
                  <a:close/>
                  <a:moveTo>
                    <a:pt x="362" y="387"/>
                  </a:moveTo>
                  <a:cubicBezTo>
                    <a:pt x="353" y="387"/>
                    <a:pt x="353" y="387"/>
                    <a:pt x="353" y="387"/>
                  </a:cubicBezTo>
                  <a:cubicBezTo>
                    <a:pt x="353" y="420"/>
                    <a:pt x="353" y="420"/>
                    <a:pt x="353" y="420"/>
                  </a:cubicBezTo>
                  <a:cubicBezTo>
                    <a:pt x="323" y="420"/>
                    <a:pt x="323" y="420"/>
                    <a:pt x="323" y="420"/>
                  </a:cubicBezTo>
                  <a:cubicBezTo>
                    <a:pt x="323" y="387"/>
                    <a:pt x="323" y="387"/>
                    <a:pt x="323" y="387"/>
                  </a:cubicBezTo>
                  <a:cubicBezTo>
                    <a:pt x="314" y="387"/>
                    <a:pt x="314" y="387"/>
                    <a:pt x="314" y="387"/>
                  </a:cubicBezTo>
                  <a:cubicBezTo>
                    <a:pt x="314" y="461"/>
                    <a:pt x="314" y="461"/>
                    <a:pt x="314" y="461"/>
                  </a:cubicBezTo>
                  <a:cubicBezTo>
                    <a:pt x="323" y="461"/>
                    <a:pt x="323" y="461"/>
                    <a:pt x="323" y="461"/>
                  </a:cubicBezTo>
                  <a:cubicBezTo>
                    <a:pt x="323" y="427"/>
                    <a:pt x="323" y="427"/>
                    <a:pt x="323" y="427"/>
                  </a:cubicBezTo>
                  <a:cubicBezTo>
                    <a:pt x="353" y="427"/>
                    <a:pt x="353" y="427"/>
                    <a:pt x="353" y="427"/>
                  </a:cubicBezTo>
                  <a:cubicBezTo>
                    <a:pt x="353" y="461"/>
                    <a:pt x="353" y="461"/>
                    <a:pt x="353" y="461"/>
                  </a:cubicBezTo>
                  <a:cubicBezTo>
                    <a:pt x="362" y="461"/>
                    <a:pt x="362" y="461"/>
                    <a:pt x="362" y="461"/>
                  </a:cubicBezTo>
                  <a:lnTo>
                    <a:pt x="362" y="387"/>
                  </a:lnTo>
                  <a:close/>
                  <a:moveTo>
                    <a:pt x="448" y="438"/>
                  </a:moveTo>
                  <a:cubicBezTo>
                    <a:pt x="448" y="440"/>
                    <a:pt x="448" y="440"/>
                    <a:pt x="448" y="440"/>
                  </a:cubicBezTo>
                  <a:cubicBezTo>
                    <a:pt x="448" y="448"/>
                    <a:pt x="443" y="454"/>
                    <a:pt x="433" y="454"/>
                  </a:cubicBezTo>
                  <a:cubicBezTo>
                    <a:pt x="423" y="454"/>
                    <a:pt x="417" y="448"/>
                    <a:pt x="417" y="439"/>
                  </a:cubicBezTo>
                  <a:cubicBezTo>
                    <a:pt x="417" y="410"/>
                    <a:pt x="417" y="410"/>
                    <a:pt x="417" y="410"/>
                  </a:cubicBezTo>
                  <a:cubicBezTo>
                    <a:pt x="417" y="401"/>
                    <a:pt x="423" y="394"/>
                    <a:pt x="433" y="394"/>
                  </a:cubicBezTo>
                  <a:cubicBezTo>
                    <a:pt x="443" y="394"/>
                    <a:pt x="448" y="400"/>
                    <a:pt x="448" y="408"/>
                  </a:cubicBezTo>
                  <a:cubicBezTo>
                    <a:pt x="448" y="410"/>
                    <a:pt x="448" y="410"/>
                    <a:pt x="448" y="410"/>
                  </a:cubicBezTo>
                  <a:cubicBezTo>
                    <a:pt x="457" y="410"/>
                    <a:pt x="457" y="410"/>
                    <a:pt x="457" y="410"/>
                  </a:cubicBezTo>
                  <a:cubicBezTo>
                    <a:pt x="457" y="409"/>
                    <a:pt x="457" y="409"/>
                    <a:pt x="457" y="409"/>
                  </a:cubicBezTo>
                  <a:cubicBezTo>
                    <a:pt x="457" y="395"/>
                    <a:pt x="447" y="386"/>
                    <a:pt x="433" y="386"/>
                  </a:cubicBezTo>
                  <a:cubicBezTo>
                    <a:pt x="418" y="386"/>
                    <a:pt x="409" y="395"/>
                    <a:pt x="409" y="410"/>
                  </a:cubicBezTo>
                  <a:cubicBezTo>
                    <a:pt x="409" y="439"/>
                    <a:pt x="409" y="439"/>
                    <a:pt x="409" y="439"/>
                  </a:cubicBezTo>
                  <a:cubicBezTo>
                    <a:pt x="409" y="453"/>
                    <a:pt x="419" y="462"/>
                    <a:pt x="433" y="462"/>
                  </a:cubicBezTo>
                  <a:cubicBezTo>
                    <a:pt x="447" y="462"/>
                    <a:pt x="457" y="454"/>
                    <a:pt x="457" y="440"/>
                  </a:cubicBezTo>
                  <a:cubicBezTo>
                    <a:pt x="457" y="438"/>
                    <a:pt x="457" y="438"/>
                    <a:pt x="457" y="438"/>
                  </a:cubicBezTo>
                  <a:lnTo>
                    <a:pt x="448" y="438"/>
                  </a:lnTo>
                  <a:close/>
                  <a:moveTo>
                    <a:pt x="519" y="410"/>
                  </a:moveTo>
                  <a:cubicBezTo>
                    <a:pt x="519" y="395"/>
                    <a:pt x="510" y="386"/>
                    <a:pt x="495" y="386"/>
                  </a:cubicBezTo>
                  <a:cubicBezTo>
                    <a:pt x="480" y="386"/>
                    <a:pt x="471" y="395"/>
                    <a:pt x="471" y="410"/>
                  </a:cubicBezTo>
                  <a:cubicBezTo>
                    <a:pt x="471" y="439"/>
                    <a:pt x="471" y="439"/>
                    <a:pt x="471" y="439"/>
                  </a:cubicBezTo>
                  <a:cubicBezTo>
                    <a:pt x="471" y="453"/>
                    <a:pt x="481" y="462"/>
                    <a:pt x="495" y="462"/>
                  </a:cubicBezTo>
                  <a:cubicBezTo>
                    <a:pt x="510" y="462"/>
                    <a:pt x="519" y="453"/>
                    <a:pt x="519" y="439"/>
                  </a:cubicBezTo>
                  <a:lnTo>
                    <a:pt x="519" y="410"/>
                  </a:lnTo>
                  <a:close/>
                  <a:moveTo>
                    <a:pt x="480" y="410"/>
                  </a:moveTo>
                  <a:cubicBezTo>
                    <a:pt x="480" y="401"/>
                    <a:pt x="485" y="394"/>
                    <a:pt x="495" y="394"/>
                  </a:cubicBezTo>
                  <a:cubicBezTo>
                    <a:pt x="505" y="394"/>
                    <a:pt x="511" y="401"/>
                    <a:pt x="511" y="410"/>
                  </a:cubicBezTo>
                  <a:cubicBezTo>
                    <a:pt x="511" y="439"/>
                    <a:pt x="511" y="439"/>
                    <a:pt x="511" y="439"/>
                  </a:cubicBezTo>
                  <a:cubicBezTo>
                    <a:pt x="511" y="448"/>
                    <a:pt x="505" y="454"/>
                    <a:pt x="495" y="454"/>
                  </a:cubicBezTo>
                  <a:cubicBezTo>
                    <a:pt x="485" y="454"/>
                    <a:pt x="480" y="448"/>
                    <a:pt x="480" y="439"/>
                  </a:cubicBezTo>
                  <a:lnTo>
                    <a:pt x="480" y="410"/>
                  </a:lnTo>
                  <a:close/>
                  <a:moveTo>
                    <a:pt x="546" y="387"/>
                  </a:moveTo>
                  <a:cubicBezTo>
                    <a:pt x="537" y="387"/>
                    <a:pt x="537" y="387"/>
                    <a:pt x="537" y="387"/>
                  </a:cubicBezTo>
                  <a:cubicBezTo>
                    <a:pt x="537" y="461"/>
                    <a:pt x="537" y="461"/>
                    <a:pt x="537" y="461"/>
                  </a:cubicBezTo>
                  <a:cubicBezTo>
                    <a:pt x="578" y="461"/>
                    <a:pt x="578" y="461"/>
                    <a:pt x="578" y="461"/>
                  </a:cubicBezTo>
                  <a:cubicBezTo>
                    <a:pt x="578" y="453"/>
                    <a:pt x="578" y="453"/>
                    <a:pt x="578" y="453"/>
                  </a:cubicBezTo>
                  <a:cubicBezTo>
                    <a:pt x="546" y="453"/>
                    <a:pt x="546" y="453"/>
                    <a:pt x="546" y="453"/>
                  </a:cubicBezTo>
                  <a:lnTo>
                    <a:pt x="546" y="387"/>
                  </a:lnTo>
                  <a:close/>
                  <a:moveTo>
                    <a:pt x="627" y="387"/>
                  </a:moveTo>
                  <a:cubicBezTo>
                    <a:pt x="627" y="439"/>
                    <a:pt x="627" y="439"/>
                    <a:pt x="627" y="439"/>
                  </a:cubicBezTo>
                  <a:cubicBezTo>
                    <a:pt x="627" y="448"/>
                    <a:pt x="621" y="454"/>
                    <a:pt x="612" y="454"/>
                  </a:cubicBezTo>
                  <a:cubicBezTo>
                    <a:pt x="602" y="454"/>
                    <a:pt x="596" y="448"/>
                    <a:pt x="596" y="439"/>
                  </a:cubicBezTo>
                  <a:cubicBezTo>
                    <a:pt x="596" y="387"/>
                    <a:pt x="596" y="387"/>
                    <a:pt x="596" y="387"/>
                  </a:cubicBezTo>
                  <a:cubicBezTo>
                    <a:pt x="588" y="387"/>
                    <a:pt x="588" y="387"/>
                    <a:pt x="588" y="387"/>
                  </a:cubicBezTo>
                  <a:cubicBezTo>
                    <a:pt x="588" y="439"/>
                    <a:pt x="588" y="439"/>
                    <a:pt x="588" y="439"/>
                  </a:cubicBezTo>
                  <a:cubicBezTo>
                    <a:pt x="588" y="453"/>
                    <a:pt x="598" y="462"/>
                    <a:pt x="612" y="462"/>
                  </a:cubicBezTo>
                  <a:cubicBezTo>
                    <a:pt x="626" y="462"/>
                    <a:pt x="635" y="453"/>
                    <a:pt x="635" y="439"/>
                  </a:cubicBezTo>
                  <a:cubicBezTo>
                    <a:pt x="635" y="387"/>
                    <a:pt x="635" y="387"/>
                    <a:pt x="635" y="387"/>
                  </a:cubicBezTo>
                  <a:lnTo>
                    <a:pt x="627" y="387"/>
                  </a:lnTo>
                  <a:close/>
                  <a:moveTo>
                    <a:pt x="680" y="437"/>
                  </a:moveTo>
                  <a:cubicBezTo>
                    <a:pt x="685" y="437"/>
                    <a:pt x="685" y="437"/>
                    <a:pt x="685" y="437"/>
                  </a:cubicBezTo>
                  <a:cubicBezTo>
                    <a:pt x="701" y="405"/>
                    <a:pt x="701" y="405"/>
                    <a:pt x="701" y="405"/>
                  </a:cubicBezTo>
                  <a:cubicBezTo>
                    <a:pt x="701" y="461"/>
                    <a:pt x="701" y="461"/>
                    <a:pt x="701" y="461"/>
                  </a:cubicBezTo>
                  <a:cubicBezTo>
                    <a:pt x="709" y="461"/>
                    <a:pt x="709" y="461"/>
                    <a:pt x="709" y="461"/>
                  </a:cubicBezTo>
                  <a:cubicBezTo>
                    <a:pt x="709" y="387"/>
                    <a:pt x="709" y="387"/>
                    <a:pt x="709" y="387"/>
                  </a:cubicBezTo>
                  <a:cubicBezTo>
                    <a:pt x="702" y="387"/>
                    <a:pt x="702" y="387"/>
                    <a:pt x="702" y="387"/>
                  </a:cubicBezTo>
                  <a:cubicBezTo>
                    <a:pt x="682" y="426"/>
                    <a:pt x="682" y="426"/>
                    <a:pt x="682" y="426"/>
                  </a:cubicBezTo>
                  <a:cubicBezTo>
                    <a:pt x="663" y="387"/>
                    <a:pt x="663" y="387"/>
                    <a:pt x="663" y="387"/>
                  </a:cubicBezTo>
                  <a:cubicBezTo>
                    <a:pt x="656" y="387"/>
                    <a:pt x="656" y="387"/>
                    <a:pt x="656" y="387"/>
                  </a:cubicBezTo>
                  <a:cubicBezTo>
                    <a:pt x="656" y="461"/>
                    <a:pt x="656" y="461"/>
                    <a:pt x="656" y="461"/>
                  </a:cubicBezTo>
                  <a:cubicBezTo>
                    <a:pt x="664" y="461"/>
                    <a:pt x="664" y="461"/>
                    <a:pt x="664" y="461"/>
                  </a:cubicBezTo>
                  <a:cubicBezTo>
                    <a:pt x="664" y="405"/>
                    <a:pt x="664" y="405"/>
                    <a:pt x="664" y="405"/>
                  </a:cubicBezTo>
                  <a:lnTo>
                    <a:pt x="680" y="437"/>
                  </a:lnTo>
                  <a:close/>
                  <a:moveTo>
                    <a:pt x="730" y="461"/>
                  </a:moveTo>
                  <a:cubicBezTo>
                    <a:pt x="756" y="461"/>
                    <a:pt x="756" y="461"/>
                    <a:pt x="756" y="461"/>
                  </a:cubicBezTo>
                  <a:cubicBezTo>
                    <a:pt x="769" y="461"/>
                    <a:pt x="778" y="453"/>
                    <a:pt x="778" y="441"/>
                  </a:cubicBezTo>
                  <a:cubicBezTo>
                    <a:pt x="778" y="432"/>
                    <a:pt x="773" y="426"/>
                    <a:pt x="765" y="423"/>
                  </a:cubicBezTo>
                  <a:cubicBezTo>
                    <a:pt x="765" y="423"/>
                    <a:pt x="765" y="423"/>
                    <a:pt x="765" y="423"/>
                  </a:cubicBezTo>
                  <a:cubicBezTo>
                    <a:pt x="772" y="420"/>
                    <a:pt x="776" y="415"/>
                    <a:pt x="776" y="406"/>
                  </a:cubicBezTo>
                  <a:cubicBezTo>
                    <a:pt x="776" y="395"/>
                    <a:pt x="767" y="387"/>
                    <a:pt x="754" y="387"/>
                  </a:cubicBezTo>
                  <a:cubicBezTo>
                    <a:pt x="730" y="387"/>
                    <a:pt x="730" y="387"/>
                    <a:pt x="730" y="387"/>
                  </a:cubicBezTo>
                  <a:lnTo>
                    <a:pt x="730" y="461"/>
                  </a:lnTo>
                  <a:close/>
                  <a:moveTo>
                    <a:pt x="753" y="395"/>
                  </a:moveTo>
                  <a:cubicBezTo>
                    <a:pt x="762" y="395"/>
                    <a:pt x="767" y="399"/>
                    <a:pt x="767" y="407"/>
                  </a:cubicBezTo>
                  <a:cubicBezTo>
                    <a:pt x="767" y="415"/>
                    <a:pt x="762" y="420"/>
                    <a:pt x="753" y="420"/>
                  </a:cubicBezTo>
                  <a:cubicBezTo>
                    <a:pt x="739" y="420"/>
                    <a:pt x="739" y="420"/>
                    <a:pt x="739" y="420"/>
                  </a:cubicBezTo>
                  <a:cubicBezTo>
                    <a:pt x="739" y="395"/>
                    <a:pt x="739" y="395"/>
                    <a:pt x="739" y="395"/>
                  </a:cubicBezTo>
                  <a:lnTo>
                    <a:pt x="753" y="395"/>
                  </a:lnTo>
                  <a:close/>
                  <a:moveTo>
                    <a:pt x="755" y="427"/>
                  </a:moveTo>
                  <a:cubicBezTo>
                    <a:pt x="764" y="427"/>
                    <a:pt x="769" y="432"/>
                    <a:pt x="769" y="441"/>
                  </a:cubicBezTo>
                  <a:cubicBezTo>
                    <a:pt x="769" y="449"/>
                    <a:pt x="764" y="454"/>
                    <a:pt x="755" y="454"/>
                  </a:cubicBezTo>
                  <a:cubicBezTo>
                    <a:pt x="739" y="454"/>
                    <a:pt x="739" y="454"/>
                    <a:pt x="739" y="454"/>
                  </a:cubicBezTo>
                  <a:cubicBezTo>
                    <a:pt x="739" y="427"/>
                    <a:pt x="739" y="427"/>
                    <a:pt x="739" y="427"/>
                  </a:cubicBezTo>
                  <a:lnTo>
                    <a:pt x="755" y="427"/>
                  </a:lnTo>
                  <a:close/>
                  <a:moveTo>
                    <a:pt x="805" y="387"/>
                  </a:moveTo>
                  <a:cubicBezTo>
                    <a:pt x="796" y="387"/>
                    <a:pt x="796" y="387"/>
                    <a:pt x="796" y="387"/>
                  </a:cubicBezTo>
                  <a:cubicBezTo>
                    <a:pt x="796" y="461"/>
                    <a:pt x="796" y="461"/>
                    <a:pt x="796" y="461"/>
                  </a:cubicBezTo>
                  <a:cubicBezTo>
                    <a:pt x="805" y="461"/>
                    <a:pt x="805" y="461"/>
                    <a:pt x="805" y="461"/>
                  </a:cubicBezTo>
                  <a:lnTo>
                    <a:pt x="805" y="387"/>
                  </a:lnTo>
                  <a:close/>
                  <a:moveTo>
                    <a:pt x="828" y="461"/>
                  </a:moveTo>
                  <a:cubicBezTo>
                    <a:pt x="834" y="444"/>
                    <a:pt x="834" y="444"/>
                    <a:pt x="834" y="444"/>
                  </a:cubicBezTo>
                  <a:cubicBezTo>
                    <a:pt x="862" y="444"/>
                    <a:pt x="862" y="444"/>
                    <a:pt x="862" y="444"/>
                  </a:cubicBezTo>
                  <a:cubicBezTo>
                    <a:pt x="867" y="461"/>
                    <a:pt x="867" y="461"/>
                    <a:pt x="867" y="461"/>
                  </a:cubicBezTo>
                  <a:cubicBezTo>
                    <a:pt x="876" y="461"/>
                    <a:pt x="876" y="461"/>
                    <a:pt x="876" y="461"/>
                  </a:cubicBezTo>
                  <a:cubicBezTo>
                    <a:pt x="852" y="387"/>
                    <a:pt x="852" y="387"/>
                    <a:pt x="852" y="387"/>
                  </a:cubicBezTo>
                  <a:cubicBezTo>
                    <a:pt x="844" y="387"/>
                    <a:pt x="844" y="387"/>
                    <a:pt x="844" y="387"/>
                  </a:cubicBezTo>
                  <a:cubicBezTo>
                    <a:pt x="820" y="461"/>
                    <a:pt x="820" y="461"/>
                    <a:pt x="820" y="461"/>
                  </a:cubicBezTo>
                  <a:lnTo>
                    <a:pt x="828" y="461"/>
                  </a:lnTo>
                  <a:close/>
                  <a:moveTo>
                    <a:pt x="848" y="399"/>
                  </a:moveTo>
                  <a:cubicBezTo>
                    <a:pt x="860" y="437"/>
                    <a:pt x="860" y="437"/>
                    <a:pt x="860" y="437"/>
                  </a:cubicBezTo>
                  <a:cubicBezTo>
                    <a:pt x="836" y="437"/>
                    <a:pt x="836" y="437"/>
                    <a:pt x="836" y="437"/>
                  </a:cubicBezTo>
                  <a:lnTo>
                    <a:pt x="848" y="399"/>
                  </a:lnTo>
                  <a:close/>
                </a:path>
              </a:pathLst>
            </a:custGeom>
            <a:solidFill>
              <a:srgbClr val="00BCE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8" name="Freeform 8">
              <a:extLst>
                <a:ext uri="{FF2B5EF4-FFF2-40B4-BE49-F238E27FC236}">
                  <a16:creationId xmlns:a16="http://schemas.microsoft.com/office/drawing/2014/main" id="{80479EDF-2C1B-0169-0555-1E8C1214CECB}"/>
                </a:ext>
              </a:extLst>
            </p:cNvPr>
            <p:cNvSpPr>
              <a:spLocks noEditPoints="1"/>
            </p:cNvSpPr>
            <p:nvPr userDrawn="1"/>
          </p:nvSpPr>
          <p:spPr bwMode="auto">
            <a:xfrm>
              <a:off x="7414932" y="4464423"/>
              <a:ext cx="341514" cy="387631"/>
            </a:xfrm>
            <a:custGeom>
              <a:avLst/>
              <a:gdLst>
                <a:gd name="T0" fmla="*/ 2147483646 w 274"/>
                <a:gd name="T1" fmla="*/ 2147483646 h 311"/>
                <a:gd name="T2" fmla="*/ 2147483646 w 274"/>
                <a:gd name="T3" fmla="*/ 0 h 311"/>
                <a:gd name="T4" fmla="*/ 0 w 274"/>
                <a:gd name="T5" fmla="*/ 2147483646 h 311"/>
                <a:gd name="T6" fmla="*/ 2147483646 w 274"/>
                <a:gd name="T7" fmla="*/ 2147483646 h 311"/>
                <a:gd name="T8" fmla="*/ 2147483646 w 274"/>
                <a:gd name="T9" fmla="*/ 2147483646 h 311"/>
                <a:gd name="T10" fmla="*/ 2147483646 w 274"/>
                <a:gd name="T11" fmla="*/ 2147483646 h 311"/>
                <a:gd name="T12" fmla="*/ 2147483646 w 274"/>
                <a:gd name="T13" fmla="*/ 2147483646 h 311"/>
                <a:gd name="T14" fmla="*/ 2147483646 w 274"/>
                <a:gd name="T15" fmla="*/ 2147483646 h 311"/>
                <a:gd name="T16" fmla="*/ 2147483646 w 274"/>
                <a:gd name="T17" fmla="*/ 2147483646 h 311"/>
                <a:gd name="T18" fmla="*/ 2147483646 w 274"/>
                <a:gd name="T19" fmla="*/ 2147483646 h 311"/>
                <a:gd name="T20" fmla="*/ 2147483646 w 274"/>
                <a:gd name="T21" fmla="*/ 2147483646 h 311"/>
                <a:gd name="T22" fmla="*/ 2147483646 w 274"/>
                <a:gd name="T23" fmla="*/ 2147483646 h 311"/>
                <a:gd name="T24" fmla="*/ 2147483646 w 274"/>
                <a:gd name="T25" fmla="*/ 2147483646 h 311"/>
                <a:gd name="T26" fmla="*/ 2147483646 w 274"/>
                <a:gd name="T27" fmla="*/ 2147483646 h 311"/>
                <a:gd name="T28" fmla="*/ 2147483646 w 274"/>
                <a:gd name="T29" fmla="*/ 2147483646 h 311"/>
                <a:gd name="T30" fmla="*/ 2147483646 w 274"/>
                <a:gd name="T31" fmla="*/ 2147483646 h 311"/>
                <a:gd name="T32" fmla="*/ 2147483646 w 274"/>
                <a:gd name="T33" fmla="*/ 2147483646 h 311"/>
                <a:gd name="T34" fmla="*/ 2147483646 w 274"/>
                <a:gd name="T35" fmla="*/ 2147483646 h 311"/>
                <a:gd name="T36" fmla="*/ 2147483646 w 274"/>
                <a:gd name="T37" fmla="*/ 2147483646 h 311"/>
                <a:gd name="T38" fmla="*/ 2147483646 w 274"/>
                <a:gd name="T39" fmla="*/ 2147483646 h 311"/>
                <a:gd name="T40" fmla="*/ 2147483646 w 274"/>
                <a:gd name="T41" fmla="*/ 2147483646 h 311"/>
                <a:gd name="T42" fmla="*/ 2147483646 w 274"/>
                <a:gd name="T43" fmla="*/ 2147483646 h 311"/>
                <a:gd name="T44" fmla="*/ 2147483646 w 274"/>
                <a:gd name="T45" fmla="*/ 2147483646 h 311"/>
                <a:gd name="T46" fmla="*/ 2147483646 w 274"/>
                <a:gd name="T47" fmla="*/ 2147483646 h 311"/>
                <a:gd name="T48" fmla="*/ 2147483646 w 274"/>
                <a:gd name="T49" fmla="*/ 2147483646 h 311"/>
                <a:gd name="T50" fmla="*/ 2147483646 w 274"/>
                <a:gd name="T51" fmla="*/ 2147483646 h 311"/>
                <a:gd name="T52" fmla="*/ 2147483646 w 274"/>
                <a:gd name="T53" fmla="*/ 2147483646 h 311"/>
                <a:gd name="T54" fmla="*/ 2147483646 w 274"/>
                <a:gd name="T55" fmla="*/ 2147483646 h 311"/>
                <a:gd name="T56" fmla="*/ 2147483646 w 274"/>
                <a:gd name="T57" fmla="*/ 2147483646 h 311"/>
                <a:gd name="T58" fmla="*/ 2147483646 w 274"/>
                <a:gd name="T59" fmla="*/ 2147483646 h 311"/>
                <a:gd name="T60" fmla="*/ 2147483646 w 274"/>
                <a:gd name="T61" fmla="*/ 2147483646 h 311"/>
                <a:gd name="T62" fmla="*/ 2147483646 w 274"/>
                <a:gd name="T63" fmla="*/ 2147483646 h 311"/>
                <a:gd name="T64" fmla="*/ 2147483646 w 274"/>
                <a:gd name="T65" fmla="*/ 2147483646 h 311"/>
                <a:gd name="T66" fmla="*/ 2147483646 w 274"/>
                <a:gd name="T67" fmla="*/ 2147483646 h 311"/>
                <a:gd name="T68" fmla="*/ 2147483646 w 274"/>
                <a:gd name="T69" fmla="*/ 2147483646 h 311"/>
                <a:gd name="T70" fmla="*/ 2147483646 w 274"/>
                <a:gd name="T71" fmla="*/ 2147483646 h 311"/>
                <a:gd name="T72" fmla="*/ 2147483646 w 274"/>
                <a:gd name="T73" fmla="*/ 2147483646 h 311"/>
                <a:gd name="T74" fmla="*/ 2147483646 w 274"/>
                <a:gd name="T75" fmla="*/ 2147483646 h 311"/>
                <a:gd name="T76" fmla="*/ 2147483646 w 274"/>
                <a:gd name="T77" fmla="*/ 2147483646 h 311"/>
                <a:gd name="T78" fmla="*/ 2147483646 w 274"/>
                <a:gd name="T79" fmla="*/ 2147483646 h 311"/>
                <a:gd name="T80" fmla="*/ 2147483646 w 274"/>
                <a:gd name="T81" fmla="*/ 2147483646 h 311"/>
                <a:gd name="T82" fmla="*/ 2147483646 w 274"/>
                <a:gd name="T83" fmla="*/ 2147483646 h 311"/>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274" h="311">
                  <a:moveTo>
                    <a:pt x="274" y="155"/>
                  </a:moveTo>
                  <a:lnTo>
                    <a:pt x="137" y="0"/>
                  </a:lnTo>
                  <a:lnTo>
                    <a:pt x="0" y="155"/>
                  </a:lnTo>
                  <a:lnTo>
                    <a:pt x="137" y="311"/>
                  </a:lnTo>
                  <a:lnTo>
                    <a:pt x="274" y="155"/>
                  </a:lnTo>
                  <a:close/>
                  <a:moveTo>
                    <a:pt x="111" y="258"/>
                  </a:moveTo>
                  <a:lnTo>
                    <a:pt x="164" y="258"/>
                  </a:lnTo>
                  <a:lnTo>
                    <a:pt x="137" y="288"/>
                  </a:lnTo>
                  <a:lnTo>
                    <a:pt x="111" y="258"/>
                  </a:lnTo>
                  <a:close/>
                  <a:moveTo>
                    <a:pt x="183" y="147"/>
                  </a:moveTo>
                  <a:lnTo>
                    <a:pt x="137" y="95"/>
                  </a:lnTo>
                  <a:lnTo>
                    <a:pt x="91" y="147"/>
                  </a:lnTo>
                  <a:lnTo>
                    <a:pt x="69" y="147"/>
                  </a:lnTo>
                  <a:lnTo>
                    <a:pt x="137" y="70"/>
                  </a:lnTo>
                  <a:lnTo>
                    <a:pt x="205" y="147"/>
                  </a:lnTo>
                  <a:lnTo>
                    <a:pt x="183" y="147"/>
                  </a:lnTo>
                  <a:close/>
                  <a:moveTo>
                    <a:pt x="164" y="147"/>
                  </a:moveTo>
                  <a:lnTo>
                    <a:pt x="111" y="147"/>
                  </a:lnTo>
                  <a:lnTo>
                    <a:pt x="137" y="117"/>
                  </a:lnTo>
                  <a:lnTo>
                    <a:pt x="164" y="147"/>
                  </a:lnTo>
                  <a:close/>
                  <a:moveTo>
                    <a:pt x="247" y="162"/>
                  </a:moveTo>
                  <a:lnTo>
                    <a:pt x="232" y="179"/>
                  </a:lnTo>
                  <a:lnTo>
                    <a:pt x="42" y="179"/>
                  </a:lnTo>
                  <a:lnTo>
                    <a:pt x="27" y="162"/>
                  </a:lnTo>
                  <a:lnTo>
                    <a:pt x="247" y="162"/>
                  </a:lnTo>
                  <a:close/>
                  <a:moveTo>
                    <a:pt x="219" y="194"/>
                  </a:moveTo>
                  <a:lnTo>
                    <a:pt x="204" y="211"/>
                  </a:lnTo>
                  <a:lnTo>
                    <a:pt x="70" y="211"/>
                  </a:lnTo>
                  <a:lnTo>
                    <a:pt x="55" y="194"/>
                  </a:lnTo>
                  <a:lnTo>
                    <a:pt x="219" y="194"/>
                  </a:lnTo>
                  <a:close/>
                  <a:moveTo>
                    <a:pt x="191" y="226"/>
                  </a:moveTo>
                  <a:lnTo>
                    <a:pt x="177" y="243"/>
                  </a:lnTo>
                  <a:lnTo>
                    <a:pt x="97" y="243"/>
                  </a:lnTo>
                  <a:lnTo>
                    <a:pt x="83" y="226"/>
                  </a:lnTo>
                  <a:lnTo>
                    <a:pt x="191" y="226"/>
                  </a:lnTo>
                  <a:close/>
                  <a:moveTo>
                    <a:pt x="247" y="147"/>
                  </a:moveTo>
                  <a:lnTo>
                    <a:pt x="225" y="147"/>
                  </a:lnTo>
                  <a:lnTo>
                    <a:pt x="137" y="47"/>
                  </a:lnTo>
                  <a:lnTo>
                    <a:pt x="49" y="147"/>
                  </a:lnTo>
                  <a:lnTo>
                    <a:pt x="27" y="147"/>
                  </a:lnTo>
                  <a:lnTo>
                    <a:pt x="137" y="22"/>
                  </a:lnTo>
                  <a:lnTo>
                    <a:pt x="247" y="147"/>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grpSp>
      <p:sp>
        <p:nvSpPr>
          <p:cNvPr id="2" name="Title 1"/>
          <p:cNvSpPr>
            <a:spLocks noGrp="1"/>
          </p:cNvSpPr>
          <p:nvPr>
            <p:ph type="title"/>
          </p:nvPr>
        </p:nvSpPr>
        <p:spPr>
          <a:xfrm>
            <a:off x="1610017" y="1727945"/>
            <a:ext cx="5923966" cy="1122829"/>
          </a:xfrm>
        </p:spPr>
        <p:txBody>
          <a:bodyPr anchor="b"/>
          <a:lstStyle>
            <a:lvl1pPr marL="0" algn="ctr" defTabSz="457200" rtl="0" eaLnBrk="1" latinLnBrk="0" hangingPunct="1">
              <a:lnSpc>
                <a:spcPct val="95000"/>
              </a:lnSpc>
              <a:spcBef>
                <a:spcPct val="0"/>
              </a:spcBef>
              <a:spcAft>
                <a:spcPts val="400"/>
              </a:spcAft>
              <a:buNone/>
              <a:defRPr lang="en-US" sz="3600" b="0" kern="1200" dirty="0">
                <a:solidFill>
                  <a:schemeClr val="tx2"/>
                </a:solidFill>
                <a:latin typeface="Arial" panose="020B0604020202020204" pitchFamily="34" charset="0"/>
                <a:ea typeface="+mj-ea"/>
                <a:cs typeface="Arial" panose="020B0604020202020204" pitchFamily="34" charset="0"/>
              </a:defRPr>
            </a:lvl1pPr>
          </a:lstStyle>
          <a:p>
            <a:r>
              <a:rPr lang="en-US"/>
              <a:t>Click to edit Master title style</a:t>
            </a:r>
          </a:p>
        </p:txBody>
      </p:sp>
      <p:sp>
        <p:nvSpPr>
          <p:cNvPr id="10" name="Subtitle 2"/>
          <p:cNvSpPr>
            <a:spLocks noGrp="1"/>
          </p:cNvSpPr>
          <p:nvPr>
            <p:ph type="subTitle" idx="1"/>
          </p:nvPr>
        </p:nvSpPr>
        <p:spPr>
          <a:xfrm>
            <a:off x="3449170" y="3102923"/>
            <a:ext cx="2212042" cy="453824"/>
          </a:xfrm>
        </p:spPr>
        <p:txBody>
          <a:bodyPr/>
          <a:lstStyle>
            <a:lvl1pPr marL="0" indent="0" algn="ctr">
              <a:lnSpc>
                <a:spcPct val="100000"/>
              </a:lnSpc>
              <a:spcBef>
                <a:spcPts val="0"/>
              </a:spcBef>
              <a:spcAft>
                <a:spcPts val="600"/>
              </a:spcAft>
              <a:buNone/>
              <a:defRPr sz="1200" b="0">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9" name="Footer Placeholder 4">
            <a:extLst>
              <a:ext uri="{FF2B5EF4-FFF2-40B4-BE49-F238E27FC236}">
                <a16:creationId xmlns:a16="http://schemas.microsoft.com/office/drawing/2014/main" id="{B3FACC9E-305E-4E39-D528-AE367C35E985}"/>
              </a:ext>
            </a:extLst>
          </p:cNvPr>
          <p:cNvSpPr>
            <a:spLocks noGrp="1"/>
          </p:cNvSpPr>
          <p:nvPr>
            <p:ph type="ftr" sz="quarter" idx="10"/>
          </p:nvPr>
        </p:nvSpPr>
        <p:spPr/>
        <p:txBody>
          <a:bodyPr/>
          <a:lstStyle>
            <a:lvl1pPr>
              <a:defRPr/>
            </a:lvl1pPr>
          </a:lstStyle>
          <a:p>
            <a:pPr>
              <a:defRPr/>
            </a:pPr>
            <a:r>
              <a:rPr lang="en-US"/>
              <a:t>SECTION TITLE</a:t>
            </a:r>
          </a:p>
        </p:txBody>
      </p:sp>
      <p:sp>
        <p:nvSpPr>
          <p:cNvPr id="11" name="Slide Number Placeholder 5">
            <a:extLst>
              <a:ext uri="{FF2B5EF4-FFF2-40B4-BE49-F238E27FC236}">
                <a16:creationId xmlns:a16="http://schemas.microsoft.com/office/drawing/2014/main" id="{F61A33ED-4F2E-805C-FBF2-44F1AF6D6261}"/>
              </a:ext>
            </a:extLst>
          </p:cNvPr>
          <p:cNvSpPr>
            <a:spLocks noGrp="1"/>
          </p:cNvSpPr>
          <p:nvPr>
            <p:ph type="sldNum" sz="quarter" idx="11"/>
          </p:nvPr>
        </p:nvSpPr>
        <p:spPr>
          <a:xfrm>
            <a:off x="574675" y="4700588"/>
            <a:ext cx="368300" cy="273050"/>
          </a:xfrm>
        </p:spPr>
        <p:txBody>
          <a:bodyPr/>
          <a:lstStyle>
            <a:lvl1pPr>
              <a:defRPr/>
            </a:lvl1pPr>
          </a:lstStyle>
          <a:p>
            <a:fld id="{EE341FB8-FBB3-4D3E-A45E-BF253FCB05B0}" type="slidenum">
              <a:rPr lang="en-US" altLang="en-US"/>
              <a:pPr/>
              <a:t>‹#›</a:t>
            </a:fld>
            <a:endParaRPr lang="en-US" altLang="en-US"/>
          </a:p>
        </p:txBody>
      </p:sp>
    </p:spTree>
    <p:extLst>
      <p:ext uri="{BB962C8B-B14F-4D97-AF65-F5344CB8AC3E}">
        <p14:creationId xmlns:p14="http://schemas.microsoft.com/office/powerpoint/2010/main" val="4031759089"/>
      </p:ext>
    </p:extLst>
  </p:cSld>
  <p:clrMapOvr>
    <a:masterClrMapping/>
  </p:clrMapOvr>
  <p:transition spd="slow">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Title and Picture - Grey">
    <p:spTree>
      <p:nvGrpSpPr>
        <p:cNvPr id="1" name=""/>
        <p:cNvGrpSpPr/>
        <p:nvPr/>
      </p:nvGrpSpPr>
      <p:grpSpPr>
        <a:xfrm>
          <a:off x="0" y="0"/>
          <a:ext cx="0" cy="0"/>
          <a:chOff x="0" y="0"/>
          <a:chExt cx="0" cy="0"/>
        </a:xfrm>
      </p:grpSpPr>
      <p:sp>
        <p:nvSpPr>
          <p:cNvPr id="2" name="Title 1"/>
          <p:cNvSpPr>
            <a:spLocks noGrp="1"/>
          </p:cNvSpPr>
          <p:nvPr>
            <p:ph type="title"/>
          </p:nvPr>
        </p:nvSpPr>
        <p:spPr>
          <a:xfrm>
            <a:off x="924843" y="692528"/>
            <a:ext cx="4188318" cy="759756"/>
          </a:xfrm>
        </p:spPr>
        <p:txBody>
          <a:bodyPr anchor="b"/>
          <a:lstStyle>
            <a:lvl1pPr>
              <a:lnSpc>
                <a:spcPct val="90000"/>
              </a:lnSpc>
              <a:defRPr>
                <a:solidFill>
                  <a:schemeClr val="accent1"/>
                </a:solidFill>
              </a:defRPr>
            </a:lvl1pPr>
          </a:lstStyle>
          <a:p>
            <a:r>
              <a:rPr lang="en-US"/>
              <a:t>Click to edit Master title style</a:t>
            </a:r>
          </a:p>
        </p:txBody>
      </p:sp>
      <p:sp>
        <p:nvSpPr>
          <p:cNvPr id="3" name="Content Placeholder 2"/>
          <p:cNvSpPr>
            <a:spLocks noGrp="1"/>
          </p:cNvSpPr>
          <p:nvPr>
            <p:ph idx="1"/>
          </p:nvPr>
        </p:nvSpPr>
        <p:spPr>
          <a:xfrm>
            <a:off x="926428" y="2164976"/>
            <a:ext cx="4205297" cy="2429646"/>
          </a:xfrm>
        </p:spPr>
        <p:txBody>
          <a:bodyPr/>
          <a:lstStyle>
            <a:lvl1pPr marL="0" indent="0">
              <a:lnSpc>
                <a:spcPct val="120000"/>
              </a:lnSpc>
              <a:spcAft>
                <a:spcPts val="1200"/>
              </a:spcAft>
              <a:buNone/>
              <a:defRPr sz="1600" b="0"/>
            </a:lvl1pPr>
            <a:lvl2pPr marL="0" indent="0">
              <a:lnSpc>
                <a:spcPct val="120000"/>
              </a:lnSpc>
              <a:spcAft>
                <a:spcPts val="1200"/>
              </a:spcAft>
              <a:buNone/>
              <a:defRPr sz="1600" b="0"/>
            </a:lvl2pPr>
            <a:lvl3pPr marL="0" indent="0">
              <a:lnSpc>
                <a:spcPct val="120000"/>
              </a:lnSpc>
              <a:spcAft>
                <a:spcPts val="1200"/>
              </a:spcAft>
              <a:buNone/>
              <a:defRPr sz="1600" b="0"/>
            </a:lvl3pPr>
            <a:lvl4pPr marL="0" indent="0">
              <a:lnSpc>
                <a:spcPct val="120000"/>
              </a:lnSpc>
              <a:spcAft>
                <a:spcPts val="1200"/>
              </a:spcAft>
              <a:buNone/>
              <a:defRPr sz="1600" b="0"/>
            </a:lvl4pPr>
            <a:lvl5pPr marL="0" indent="0">
              <a:lnSpc>
                <a:spcPct val="120000"/>
              </a:lnSpc>
              <a:spcAft>
                <a:spcPts val="1200"/>
              </a:spcAft>
              <a:buNone/>
              <a:defRPr sz="1600" b="0"/>
            </a:lvl5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10" name="Text Placeholder 9"/>
          <p:cNvSpPr>
            <a:spLocks noGrp="1"/>
          </p:cNvSpPr>
          <p:nvPr>
            <p:ph type="body" sz="quarter" idx="12"/>
          </p:nvPr>
        </p:nvSpPr>
        <p:spPr>
          <a:xfrm>
            <a:off x="921544" y="1626722"/>
            <a:ext cx="4210180" cy="396875"/>
          </a:xfrm>
        </p:spPr>
        <p:txBody>
          <a:bodyPr anchor="b"/>
          <a:lstStyle>
            <a:lvl1pPr marL="0" indent="0">
              <a:buNone/>
              <a:defRPr sz="1600" b="1">
                <a:solidFill>
                  <a:schemeClr val="accent2"/>
                </a:solidFill>
              </a:defRPr>
            </a:lvl1pPr>
            <a:lvl2pPr marL="287337" indent="0">
              <a:buNone/>
              <a:defRPr sz="1600" b="1">
                <a:solidFill>
                  <a:schemeClr val="accent2"/>
                </a:solidFill>
              </a:defRPr>
            </a:lvl2pPr>
            <a:lvl3pPr marL="511175" indent="0">
              <a:buNone/>
              <a:defRPr sz="1600" b="1">
                <a:solidFill>
                  <a:schemeClr val="accent2"/>
                </a:solidFill>
              </a:defRPr>
            </a:lvl3pPr>
            <a:lvl4pPr marL="690562" indent="0">
              <a:buNone/>
              <a:defRPr sz="1600" b="1">
                <a:solidFill>
                  <a:schemeClr val="accent2"/>
                </a:solidFill>
              </a:defRPr>
            </a:lvl4pPr>
            <a:lvl5pPr marL="914400" indent="0">
              <a:buNone/>
              <a:defRPr sz="1600" b="1">
                <a:solidFill>
                  <a:schemeClr val="accent2"/>
                </a:solidFill>
              </a:defRPr>
            </a:lvl5pPr>
          </a:lstStyle>
          <a:p>
            <a:pPr lvl="0"/>
            <a:r>
              <a:rPr lang="en-US"/>
              <a:t>Click to edit Master text styles</a:t>
            </a:r>
          </a:p>
        </p:txBody>
      </p:sp>
      <p:sp>
        <p:nvSpPr>
          <p:cNvPr id="15" name="Picture Placeholder 14"/>
          <p:cNvSpPr>
            <a:spLocks noGrp="1"/>
          </p:cNvSpPr>
          <p:nvPr>
            <p:ph type="pic" sz="quarter" idx="13"/>
          </p:nvPr>
        </p:nvSpPr>
        <p:spPr>
          <a:xfrm>
            <a:off x="5251076" y="0"/>
            <a:ext cx="3892924" cy="5143500"/>
          </a:xfrm>
        </p:spPr>
        <p:txBody>
          <a:bodyPr rtlCol="0">
            <a:noAutofit/>
          </a:bodyPr>
          <a:lstStyle/>
          <a:p>
            <a:pPr lvl="0"/>
            <a:endParaRPr lang="en-US" noProof="0"/>
          </a:p>
        </p:txBody>
      </p:sp>
      <p:sp>
        <p:nvSpPr>
          <p:cNvPr id="6" name="Footer Placeholder 4">
            <a:extLst>
              <a:ext uri="{FF2B5EF4-FFF2-40B4-BE49-F238E27FC236}">
                <a16:creationId xmlns:a16="http://schemas.microsoft.com/office/drawing/2014/main" id="{ACF9F832-702F-A0B7-BE7E-23A3DD657DBE}"/>
              </a:ext>
            </a:extLst>
          </p:cNvPr>
          <p:cNvSpPr>
            <a:spLocks noGrp="1"/>
          </p:cNvSpPr>
          <p:nvPr>
            <p:ph type="ftr" sz="quarter" idx="14"/>
          </p:nvPr>
        </p:nvSpPr>
        <p:spPr>
          <a:xfrm>
            <a:off x="1030288" y="4692650"/>
            <a:ext cx="4238625" cy="288925"/>
          </a:xfrm>
        </p:spPr>
        <p:txBody>
          <a:bodyPr/>
          <a:lstStyle>
            <a:lvl1pPr>
              <a:defRPr/>
            </a:lvl1pPr>
          </a:lstStyle>
          <a:p>
            <a:pPr>
              <a:defRPr/>
            </a:pPr>
            <a:r>
              <a:rPr lang="en-US"/>
              <a:t>SECTION TITLE</a:t>
            </a:r>
          </a:p>
        </p:txBody>
      </p:sp>
      <p:sp>
        <p:nvSpPr>
          <p:cNvPr id="7" name="Slide Number Placeholder 5">
            <a:extLst>
              <a:ext uri="{FF2B5EF4-FFF2-40B4-BE49-F238E27FC236}">
                <a16:creationId xmlns:a16="http://schemas.microsoft.com/office/drawing/2014/main" id="{0F352BD8-EEF5-ADF9-62F3-C0E1CDC3E1C7}"/>
              </a:ext>
            </a:extLst>
          </p:cNvPr>
          <p:cNvSpPr>
            <a:spLocks noGrp="1"/>
          </p:cNvSpPr>
          <p:nvPr>
            <p:ph type="sldNum" sz="quarter" idx="15"/>
          </p:nvPr>
        </p:nvSpPr>
        <p:spPr>
          <a:xfrm>
            <a:off x="574675" y="4700588"/>
            <a:ext cx="368300" cy="273050"/>
          </a:xfrm>
        </p:spPr>
        <p:txBody>
          <a:bodyPr/>
          <a:lstStyle>
            <a:lvl1pPr>
              <a:defRPr/>
            </a:lvl1pPr>
          </a:lstStyle>
          <a:p>
            <a:fld id="{DDF54EE2-351A-4C17-A8CC-E0DAAE841F51}" type="slidenum">
              <a:rPr lang="en-US" altLang="en-US"/>
              <a:pPr/>
              <a:t>‹#›</a:t>
            </a:fld>
            <a:endParaRPr lang="en-US" altLang="en-US"/>
          </a:p>
        </p:txBody>
      </p:sp>
    </p:spTree>
    <p:extLst>
      <p:ext uri="{BB962C8B-B14F-4D97-AF65-F5344CB8AC3E}">
        <p14:creationId xmlns:p14="http://schemas.microsoft.com/office/powerpoint/2010/main" val="2495237285"/>
      </p:ext>
    </p:extLst>
  </p:cSld>
  <p:clrMapOvr>
    <a:masterClrMapping/>
  </p:clrMapOvr>
  <p:transition spd="slow">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Section Divider - Image">
    <p:spTree>
      <p:nvGrpSpPr>
        <p:cNvPr id="1" name=""/>
        <p:cNvGrpSpPr/>
        <p:nvPr/>
      </p:nvGrpSpPr>
      <p:grpSpPr>
        <a:xfrm>
          <a:off x="0" y="0"/>
          <a:ext cx="0" cy="0"/>
          <a:chOff x="0" y="0"/>
          <a:chExt cx="0" cy="0"/>
        </a:xfrm>
      </p:grpSpPr>
      <p:pic>
        <p:nvPicPr>
          <p:cNvPr id="4" name="Picture 6">
            <a:extLst>
              <a:ext uri="{FF2B5EF4-FFF2-40B4-BE49-F238E27FC236}">
                <a16:creationId xmlns:a16="http://schemas.microsoft.com/office/drawing/2014/main" id="{61117DA9-8F9F-4941-EA7A-5A873A23F57C}"/>
              </a:ext>
            </a:extLst>
          </p:cNvPr>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0" y="-14288"/>
            <a:ext cx="9144000" cy="5180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7">
            <a:extLst>
              <a:ext uri="{FF2B5EF4-FFF2-40B4-BE49-F238E27FC236}">
                <a16:creationId xmlns:a16="http://schemas.microsoft.com/office/drawing/2014/main" id="{60B740FD-4E29-205C-4C25-F8F92D3BE1C9}"/>
              </a:ext>
            </a:extLst>
          </p:cNvPr>
          <p:cNvPicPr>
            <a:picLocks noChangeAspect="1"/>
          </p:cNvPicPr>
          <p:nvPr userDrawn="1"/>
        </p:nvPicPr>
        <p:blipFill>
          <a:blip r:embed="rId3">
            <a:extLst>
              <a:ext uri="{28A0092B-C50C-407E-A947-70E740481C1C}">
                <a14:useLocalDpi xmlns:a14="http://schemas.microsoft.com/office/drawing/2010/main"/>
              </a:ext>
            </a:extLst>
          </a:blip>
          <a:srcRect/>
          <a:stretch>
            <a:fillRect/>
          </a:stretch>
        </p:blipFill>
        <p:spPr bwMode="auto">
          <a:xfrm>
            <a:off x="-20638" y="-654050"/>
            <a:ext cx="2343151" cy="647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 name="Group 7">
            <a:extLst>
              <a:ext uri="{FF2B5EF4-FFF2-40B4-BE49-F238E27FC236}">
                <a16:creationId xmlns:a16="http://schemas.microsoft.com/office/drawing/2014/main" id="{79170BA6-D077-0075-504E-1D413FB38254}"/>
              </a:ext>
            </a:extLst>
          </p:cNvPr>
          <p:cNvGrpSpPr>
            <a:grpSpLocks/>
          </p:cNvGrpSpPr>
          <p:nvPr userDrawn="1"/>
        </p:nvGrpSpPr>
        <p:grpSpPr bwMode="auto">
          <a:xfrm>
            <a:off x="7415213" y="4538663"/>
            <a:ext cx="1009650" cy="387350"/>
            <a:chOff x="7414932" y="4464423"/>
            <a:chExt cx="1009585" cy="387631"/>
          </a:xfrm>
        </p:grpSpPr>
        <p:sp>
          <p:nvSpPr>
            <p:cNvPr id="7" name="Freeform 7">
              <a:extLst>
                <a:ext uri="{FF2B5EF4-FFF2-40B4-BE49-F238E27FC236}">
                  <a16:creationId xmlns:a16="http://schemas.microsoft.com/office/drawing/2014/main" id="{CDEB0CC8-A71F-1E25-43B1-3DDCCD2CD3EA}"/>
                </a:ext>
              </a:extLst>
            </p:cNvPr>
            <p:cNvSpPr>
              <a:spLocks noEditPoints="1"/>
            </p:cNvSpPr>
            <p:nvPr userDrawn="1"/>
          </p:nvSpPr>
          <p:spPr bwMode="auto">
            <a:xfrm>
              <a:off x="7826244" y="4560396"/>
              <a:ext cx="598273" cy="233077"/>
            </a:xfrm>
            <a:custGeom>
              <a:avLst/>
              <a:gdLst>
                <a:gd name="T0" fmla="*/ 2147483646 w 1184"/>
                <a:gd name="T1" fmla="*/ 2147483646 h 462"/>
                <a:gd name="T2" fmla="*/ 2147483646 w 1184"/>
                <a:gd name="T3" fmla="*/ 2147483646 h 462"/>
                <a:gd name="T4" fmla="*/ 2147483646 w 1184"/>
                <a:gd name="T5" fmla="*/ 2147483646 h 462"/>
                <a:gd name="T6" fmla="*/ 2147483646 w 1184"/>
                <a:gd name="T7" fmla="*/ 0 h 462"/>
                <a:gd name="T8" fmla="*/ 2147483646 w 1184"/>
                <a:gd name="T9" fmla="*/ 2147483646 h 462"/>
                <a:gd name="T10" fmla="*/ 2147483646 w 1184"/>
                <a:gd name="T11" fmla="*/ 2147483646 h 462"/>
                <a:gd name="T12" fmla="*/ 2147483646 w 1184"/>
                <a:gd name="T13" fmla="*/ 2147483646 h 462"/>
                <a:gd name="T14" fmla="*/ 2147483646 w 1184"/>
                <a:gd name="T15" fmla="*/ 2147483646 h 462"/>
                <a:gd name="T16" fmla="*/ 2147483646 w 1184"/>
                <a:gd name="T17" fmla="*/ 2147483646 h 462"/>
                <a:gd name="T18" fmla="*/ 2147483646 w 1184"/>
                <a:gd name="T19" fmla="*/ 2147483646 h 462"/>
                <a:gd name="T20" fmla="*/ 2147483646 w 1184"/>
                <a:gd name="T21" fmla="*/ 2147483646 h 462"/>
                <a:gd name="T22" fmla="*/ 2147483646 w 1184"/>
                <a:gd name="T23" fmla="*/ 2147483646 h 462"/>
                <a:gd name="T24" fmla="*/ 2147483646 w 1184"/>
                <a:gd name="T25" fmla="*/ 2147483646 h 462"/>
                <a:gd name="T26" fmla="*/ 2147483646 w 1184"/>
                <a:gd name="T27" fmla="*/ 2147483646 h 462"/>
                <a:gd name="T28" fmla="*/ 2147483646 w 1184"/>
                <a:gd name="T29" fmla="*/ 2147483646 h 462"/>
                <a:gd name="T30" fmla="*/ 2147483646 w 1184"/>
                <a:gd name="T31" fmla="*/ 2147483646 h 462"/>
                <a:gd name="T32" fmla="*/ 2147483646 w 1184"/>
                <a:gd name="T33" fmla="*/ 2147483646 h 462"/>
                <a:gd name="T34" fmla="*/ 2147483646 w 1184"/>
                <a:gd name="T35" fmla="*/ 2147483646 h 462"/>
                <a:gd name="T36" fmla="*/ 2147483646 w 1184"/>
                <a:gd name="T37" fmla="*/ 2147483646 h 462"/>
                <a:gd name="T38" fmla="*/ 2147483646 w 1184"/>
                <a:gd name="T39" fmla="*/ 2147483646 h 462"/>
                <a:gd name="T40" fmla="*/ 2147483646 w 1184"/>
                <a:gd name="T41" fmla="*/ 2147483646 h 462"/>
                <a:gd name="T42" fmla="*/ 2147483646 w 1184"/>
                <a:gd name="T43" fmla="*/ 2147483646 h 462"/>
                <a:gd name="T44" fmla="*/ 2147483646 w 1184"/>
                <a:gd name="T45" fmla="*/ 2147483646 h 462"/>
                <a:gd name="T46" fmla="*/ 2147483646 w 1184"/>
                <a:gd name="T47" fmla="*/ 2147483646 h 462"/>
                <a:gd name="T48" fmla="*/ 2147483646 w 1184"/>
                <a:gd name="T49" fmla="*/ 2147483646 h 462"/>
                <a:gd name="T50" fmla="*/ 2147483646 w 1184"/>
                <a:gd name="T51" fmla="*/ 2147483646 h 462"/>
                <a:gd name="T52" fmla="*/ 2147483646 w 1184"/>
                <a:gd name="T53" fmla="*/ 2147483646 h 462"/>
                <a:gd name="T54" fmla="*/ 2147483646 w 1184"/>
                <a:gd name="T55" fmla="*/ 2147483646 h 462"/>
                <a:gd name="T56" fmla="*/ 2147483646 w 1184"/>
                <a:gd name="T57" fmla="*/ 2147483646 h 462"/>
                <a:gd name="T58" fmla="*/ 2147483646 w 1184"/>
                <a:gd name="T59" fmla="*/ 2147483646 h 462"/>
                <a:gd name="T60" fmla="*/ 2147483646 w 1184"/>
                <a:gd name="T61" fmla="*/ 2147483646 h 462"/>
                <a:gd name="T62" fmla="*/ 2147483646 w 1184"/>
                <a:gd name="T63" fmla="*/ 2147483646 h 462"/>
                <a:gd name="T64" fmla="*/ 2147483646 w 1184"/>
                <a:gd name="T65" fmla="*/ 2147483646 h 462"/>
                <a:gd name="T66" fmla="*/ 2147483646 w 1184"/>
                <a:gd name="T67" fmla="*/ 2147483646 h 462"/>
                <a:gd name="T68" fmla="*/ 2147483646 w 1184"/>
                <a:gd name="T69" fmla="*/ 2147483646 h 462"/>
                <a:gd name="T70" fmla="*/ 2147483646 w 1184"/>
                <a:gd name="T71" fmla="*/ 2147483646 h 462"/>
                <a:gd name="T72" fmla="*/ 2147483646 w 1184"/>
                <a:gd name="T73" fmla="*/ 2147483646 h 462"/>
                <a:gd name="T74" fmla="*/ 2147483646 w 1184"/>
                <a:gd name="T75" fmla="*/ 2147483646 h 462"/>
                <a:gd name="T76" fmla="*/ 2147483646 w 1184"/>
                <a:gd name="T77" fmla="*/ 2147483646 h 462"/>
                <a:gd name="T78" fmla="*/ 2147483646 w 1184"/>
                <a:gd name="T79" fmla="*/ 2147483646 h 462"/>
                <a:gd name="T80" fmla="*/ 2147483646 w 1184"/>
                <a:gd name="T81" fmla="*/ 2147483646 h 462"/>
                <a:gd name="T82" fmla="*/ 2147483646 w 1184"/>
                <a:gd name="T83" fmla="*/ 2147483646 h 462"/>
                <a:gd name="T84" fmla="*/ 2147483646 w 1184"/>
                <a:gd name="T85" fmla="*/ 2147483646 h 462"/>
                <a:gd name="T86" fmla="*/ 2147483646 w 1184"/>
                <a:gd name="T87" fmla="*/ 2147483646 h 462"/>
                <a:gd name="T88" fmla="*/ 2147483646 w 1184"/>
                <a:gd name="T89" fmla="*/ 2147483646 h 462"/>
                <a:gd name="T90" fmla="*/ 2147483646 w 1184"/>
                <a:gd name="T91" fmla="*/ 2147483646 h 462"/>
                <a:gd name="T92" fmla="*/ 2147483646 w 1184"/>
                <a:gd name="T93" fmla="*/ 2147483646 h 462"/>
                <a:gd name="T94" fmla="*/ 2147483646 w 1184"/>
                <a:gd name="T95" fmla="*/ 2147483646 h 462"/>
                <a:gd name="T96" fmla="*/ 2147483646 w 1184"/>
                <a:gd name="T97" fmla="*/ 2147483646 h 462"/>
                <a:gd name="T98" fmla="*/ 2147483646 w 1184"/>
                <a:gd name="T99" fmla="*/ 2147483646 h 462"/>
                <a:gd name="T100" fmla="*/ 2147483646 w 1184"/>
                <a:gd name="T101" fmla="*/ 2147483646 h 462"/>
                <a:gd name="T102" fmla="*/ 2147483646 w 1184"/>
                <a:gd name="T103" fmla="*/ 2147483646 h 462"/>
                <a:gd name="T104" fmla="*/ 2147483646 w 1184"/>
                <a:gd name="T105" fmla="*/ 2147483646 h 462"/>
                <a:gd name="T106" fmla="*/ 2147483646 w 1184"/>
                <a:gd name="T107" fmla="*/ 2147483646 h 462"/>
                <a:gd name="T108" fmla="*/ 2147483646 w 1184"/>
                <a:gd name="T109" fmla="*/ 2147483646 h 462"/>
                <a:gd name="T110" fmla="*/ 2147483646 w 1184"/>
                <a:gd name="T111" fmla="*/ 2147483646 h 462"/>
                <a:gd name="T112" fmla="*/ 2147483646 w 1184"/>
                <a:gd name="T113" fmla="*/ 2147483646 h 462"/>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1184" h="462">
                  <a:moveTo>
                    <a:pt x="17" y="70"/>
                  </a:moveTo>
                  <a:cubicBezTo>
                    <a:pt x="17" y="114"/>
                    <a:pt x="17" y="114"/>
                    <a:pt x="17" y="114"/>
                  </a:cubicBezTo>
                  <a:cubicBezTo>
                    <a:pt x="76" y="114"/>
                    <a:pt x="76" y="114"/>
                    <a:pt x="76" y="114"/>
                  </a:cubicBezTo>
                  <a:cubicBezTo>
                    <a:pt x="76" y="127"/>
                    <a:pt x="76" y="127"/>
                    <a:pt x="76" y="127"/>
                  </a:cubicBezTo>
                  <a:cubicBezTo>
                    <a:pt x="3" y="127"/>
                    <a:pt x="3" y="127"/>
                    <a:pt x="3" y="127"/>
                  </a:cubicBezTo>
                  <a:cubicBezTo>
                    <a:pt x="3" y="2"/>
                    <a:pt x="3" y="2"/>
                    <a:pt x="3" y="2"/>
                  </a:cubicBezTo>
                  <a:cubicBezTo>
                    <a:pt x="74" y="2"/>
                    <a:pt x="74" y="2"/>
                    <a:pt x="74" y="2"/>
                  </a:cubicBezTo>
                  <a:cubicBezTo>
                    <a:pt x="74" y="15"/>
                    <a:pt x="74" y="15"/>
                    <a:pt x="74" y="15"/>
                  </a:cubicBezTo>
                  <a:cubicBezTo>
                    <a:pt x="17" y="15"/>
                    <a:pt x="17" y="15"/>
                    <a:pt x="17" y="15"/>
                  </a:cubicBezTo>
                  <a:cubicBezTo>
                    <a:pt x="17" y="57"/>
                    <a:pt x="17" y="57"/>
                    <a:pt x="17" y="57"/>
                  </a:cubicBezTo>
                  <a:cubicBezTo>
                    <a:pt x="69" y="57"/>
                    <a:pt x="69" y="57"/>
                    <a:pt x="69" y="57"/>
                  </a:cubicBezTo>
                  <a:cubicBezTo>
                    <a:pt x="69" y="70"/>
                    <a:pt x="69" y="70"/>
                    <a:pt x="69" y="70"/>
                  </a:cubicBezTo>
                  <a:lnTo>
                    <a:pt x="17" y="70"/>
                  </a:lnTo>
                  <a:close/>
                  <a:moveTo>
                    <a:pt x="186" y="2"/>
                  </a:moveTo>
                  <a:cubicBezTo>
                    <a:pt x="172" y="2"/>
                    <a:pt x="172" y="2"/>
                    <a:pt x="172" y="2"/>
                  </a:cubicBezTo>
                  <a:cubicBezTo>
                    <a:pt x="172" y="97"/>
                    <a:pt x="172" y="97"/>
                    <a:pt x="172" y="97"/>
                  </a:cubicBezTo>
                  <a:cubicBezTo>
                    <a:pt x="119" y="2"/>
                    <a:pt x="119" y="2"/>
                    <a:pt x="119" y="2"/>
                  </a:cubicBezTo>
                  <a:cubicBezTo>
                    <a:pt x="106" y="2"/>
                    <a:pt x="106" y="2"/>
                    <a:pt x="106" y="2"/>
                  </a:cubicBezTo>
                  <a:cubicBezTo>
                    <a:pt x="106" y="127"/>
                    <a:pt x="106" y="127"/>
                    <a:pt x="106" y="127"/>
                  </a:cubicBezTo>
                  <a:cubicBezTo>
                    <a:pt x="120" y="127"/>
                    <a:pt x="120" y="127"/>
                    <a:pt x="120" y="127"/>
                  </a:cubicBezTo>
                  <a:cubicBezTo>
                    <a:pt x="120" y="31"/>
                    <a:pt x="120" y="31"/>
                    <a:pt x="120" y="31"/>
                  </a:cubicBezTo>
                  <a:cubicBezTo>
                    <a:pt x="174" y="127"/>
                    <a:pt x="174" y="127"/>
                    <a:pt x="174" y="127"/>
                  </a:cubicBezTo>
                  <a:cubicBezTo>
                    <a:pt x="186" y="127"/>
                    <a:pt x="186" y="127"/>
                    <a:pt x="186" y="127"/>
                  </a:cubicBezTo>
                  <a:lnTo>
                    <a:pt x="186" y="2"/>
                  </a:lnTo>
                  <a:close/>
                  <a:moveTo>
                    <a:pt x="262" y="78"/>
                  </a:moveTo>
                  <a:cubicBezTo>
                    <a:pt x="285" y="78"/>
                    <a:pt x="285" y="78"/>
                    <a:pt x="285" y="78"/>
                  </a:cubicBezTo>
                  <a:cubicBezTo>
                    <a:pt x="285" y="91"/>
                    <a:pt x="285" y="91"/>
                    <a:pt x="285" y="91"/>
                  </a:cubicBezTo>
                  <a:cubicBezTo>
                    <a:pt x="285" y="106"/>
                    <a:pt x="276" y="116"/>
                    <a:pt x="259" y="116"/>
                  </a:cubicBezTo>
                  <a:cubicBezTo>
                    <a:pt x="242" y="116"/>
                    <a:pt x="232" y="105"/>
                    <a:pt x="232" y="89"/>
                  </a:cubicBezTo>
                  <a:cubicBezTo>
                    <a:pt x="232" y="40"/>
                    <a:pt x="232" y="40"/>
                    <a:pt x="232" y="40"/>
                  </a:cubicBezTo>
                  <a:cubicBezTo>
                    <a:pt x="232" y="25"/>
                    <a:pt x="242" y="13"/>
                    <a:pt x="259" y="13"/>
                  </a:cubicBezTo>
                  <a:cubicBezTo>
                    <a:pt x="276" y="13"/>
                    <a:pt x="285" y="23"/>
                    <a:pt x="285" y="36"/>
                  </a:cubicBezTo>
                  <a:cubicBezTo>
                    <a:pt x="285" y="39"/>
                    <a:pt x="285" y="39"/>
                    <a:pt x="285" y="39"/>
                  </a:cubicBezTo>
                  <a:cubicBezTo>
                    <a:pt x="299" y="39"/>
                    <a:pt x="299" y="39"/>
                    <a:pt x="299" y="39"/>
                  </a:cubicBezTo>
                  <a:cubicBezTo>
                    <a:pt x="299" y="36"/>
                    <a:pt x="299" y="36"/>
                    <a:pt x="299" y="36"/>
                  </a:cubicBezTo>
                  <a:cubicBezTo>
                    <a:pt x="299" y="14"/>
                    <a:pt x="283" y="0"/>
                    <a:pt x="259" y="0"/>
                  </a:cubicBezTo>
                  <a:cubicBezTo>
                    <a:pt x="234" y="0"/>
                    <a:pt x="218" y="16"/>
                    <a:pt x="218" y="40"/>
                  </a:cubicBezTo>
                  <a:cubicBezTo>
                    <a:pt x="218" y="89"/>
                    <a:pt x="218" y="89"/>
                    <a:pt x="218" y="89"/>
                  </a:cubicBezTo>
                  <a:cubicBezTo>
                    <a:pt x="218" y="114"/>
                    <a:pt x="235" y="129"/>
                    <a:pt x="259" y="129"/>
                  </a:cubicBezTo>
                  <a:cubicBezTo>
                    <a:pt x="283" y="129"/>
                    <a:pt x="299" y="114"/>
                    <a:pt x="299" y="91"/>
                  </a:cubicBezTo>
                  <a:cubicBezTo>
                    <a:pt x="299" y="66"/>
                    <a:pt x="299" y="66"/>
                    <a:pt x="299" y="66"/>
                  </a:cubicBezTo>
                  <a:cubicBezTo>
                    <a:pt x="262" y="66"/>
                    <a:pt x="262" y="66"/>
                    <a:pt x="262" y="66"/>
                  </a:cubicBezTo>
                  <a:lnTo>
                    <a:pt x="262" y="78"/>
                  </a:lnTo>
                  <a:close/>
                  <a:moveTo>
                    <a:pt x="346" y="2"/>
                  </a:moveTo>
                  <a:cubicBezTo>
                    <a:pt x="331" y="2"/>
                    <a:pt x="331" y="2"/>
                    <a:pt x="331" y="2"/>
                  </a:cubicBezTo>
                  <a:cubicBezTo>
                    <a:pt x="331" y="127"/>
                    <a:pt x="331" y="127"/>
                    <a:pt x="331" y="127"/>
                  </a:cubicBezTo>
                  <a:cubicBezTo>
                    <a:pt x="346" y="127"/>
                    <a:pt x="346" y="127"/>
                    <a:pt x="346" y="127"/>
                  </a:cubicBezTo>
                  <a:lnTo>
                    <a:pt x="346" y="2"/>
                  </a:lnTo>
                  <a:close/>
                  <a:moveTo>
                    <a:pt x="463" y="2"/>
                  </a:moveTo>
                  <a:cubicBezTo>
                    <a:pt x="449" y="2"/>
                    <a:pt x="449" y="2"/>
                    <a:pt x="449" y="2"/>
                  </a:cubicBezTo>
                  <a:cubicBezTo>
                    <a:pt x="449" y="97"/>
                    <a:pt x="449" y="97"/>
                    <a:pt x="449" y="97"/>
                  </a:cubicBezTo>
                  <a:cubicBezTo>
                    <a:pt x="396" y="2"/>
                    <a:pt x="396" y="2"/>
                    <a:pt x="396" y="2"/>
                  </a:cubicBezTo>
                  <a:cubicBezTo>
                    <a:pt x="383" y="2"/>
                    <a:pt x="383" y="2"/>
                    <a:pt x="383" y="2"/>
                  </a:cubicBezTo>
                  <a:cubicBezTo>
                    <a:pt x="383" y="127"/>
                    <a:pt x="383" y="127"/>
                    <a:pt x="383" y="127"/>
                  </a:cubicBezTo>
                  <a:cubicBezTo>
                    <a:pt x="397" y="127"/>
                    <a:pt x="397" y="127"/>
                    <a:pt x="397" y="127"/>
                  </a:cubicBezTo>
                  <a:cubicBezTo>
                    <a:pt x="397" y="31"/>
                    <a:pt x="397" y="31"/>
                    <a:pt x="397" y="31"/>
                  </a:cubicBezTo>
                  <a:cubicBezTo>
                    <a:pt x="451" y="127"/>
                    <a:pt x="451" y="127"/>
                    <a:pt x="451" y="127"/>
                  </a:cubicBezTo>
                  <a:cubicBezTo>
                    <a:pt x="463" y="127"/>
                    <a:pt x="463" y="127"/>
                    <a:pt x="463" y="127"/>
                  </a:cubicBezTo>
                  <a:lnTo>
                    <a:pt x="463" y="2"/>
                  </a:lnTo>
                  <a:close/>
                  <a:moveTo>
                    <a:pt x="564" y="70"/>
                  </a:moveTo>
                  <a:cubicBezTo>
                    <a:pt x="564" y="57"/>
                    <a:pt x="564" y="57"/>
                    <a:pt x="564" y="57"/>
                  </a:cubicBezTo>
                  <a:cubicBezTo>
                    <a:pt x="512" y="57"/>
                    <a:pt x="512" y="57"/>
                    <a:pt x="512" y="57"/>
                  </a:cubicBezTo>
                  <a:cubicBezTo>
                    <a:pt x="512" y="15"/>
                    <a:pt x="512" y="15"/>
                    <a:pt x="512" y="15"/>
                  </a:cubicBezTo>
                  <a:cubicBezTo>
                    <a:pt x="569" y="15"/>
                    <a:pt x="569" y="15"/>
                    <a:pt x="569" y="15"/>
                  </a:cubicBezTo>
                  <a:cubicBezTo>
                    <a:pt x="569" y="2"/>
                    <a:pt x="569" y="2"/>
                    <a:pt x="569" y="2"/>
                  </a:cubicBezTo>
                  <a:cubicBezTo>
                    <a:pt x="498" y="2"/>
                    <a:pt x="498" y="2"/>
                    <a:pt x="498" y="2"/>
                  </a:cubicBezTo>
                  <a:cubicBezTo>
                    <a:pt x="498" y="127"/>
                    <a:pt x="498" y="127"/>
                    <a:pt x="498" y="127"/>
                  </a:cubicBezTo>
                  <a:cubicBezTo>
                    <a:pt x="571" y="127"/>
                    <a:pt x="571" y="127"/>
                    <a:pt x="571" y="127"/>
                  </a:cubicBezTo>
                  <a:cubicBezTo>
                    <a:pt x="571" y="114"/>
                    <a:pt x="571" y="114"/>
                    <a:pt x="571" y="114"/>
                  </a:cubicBezTo>
                  <a:cubicBezTo>
                    <a:pt x="512" y="114"/>
                    <a:pt x="512" y="114"/>
                    <a:pt x="512" y="114"/>
                  </a:cubicBezTo>
                  <a:cubicBezTo>
                    <a:pt x="512" y="70"/>
                    <a:pt x="512" y="70"/>
                    <a:pt x="512" y="70"/>
                  </a:cubicBezTo>
                  <a:lnTo>
                    <a:pt x="564" y="70"/>
                  </a:lnTo>
                  <a:close/>
                  <a:moveTo>
                    <a:pt x="664" y="70"/>
                  </a:moveTo>
                  <a:cubicBezTo>
                    <a:pt x="664" y="57"/>
                    <a:pt x="664" y="57"/>
                    <a:pt x="664" y="57"/>
                  </a:cubicBezTo>
                  <a:cubicBezTo>
                    <a:pt x="612" y="57"/>
                    <a:pt x="612" y="57"/>
                    <a:pt x="612" y="57"/>
                  </a:cubicBezTo>
                  <a:cubicBezTo>
                    <a:pt x="612" y="15"/>
                    <a:pt x="612" y="15"/>
                    <a:pt x="612" y="15"/>
                  </a:cubicBezTo>
                  <a:cubicBezTo>
                    <a:pt x="669" y="15"/>
                    <a:pt x="669" y="15"/>
                    <a:pt x="669" y="15"/>
                  </a:cubicBezTo>
                  <a:cubicBezTo>
                    <a:pt x="669" y="2"/>
                    <a:pt x="669" y="2"/>
                    <a:pt x="669" y="2"/>
                  </a:cubicBezTo>
                  <a:cubicBezTo>
                    <a:pt x="597" y="2"/>
                    <a:pt x="597" y="2"/>
                    <a:pt x="597" y="2"/>
                  </a:cubicBezTo>
                  <a:cubicBezTo>
                    <a:pt x="597" y="127"/>
                    <a:pt x="597" y="127"/>
                    <a:pt x="597" y="127"/>
                  </a:cubicBezTo>
                  <a:cubicBezTo>
                    <a:pt x="670" y="127"/>
                    <a:pt x="670" y="127"/>
                    <a:pt x="670" y="127"/>
                  </a:cubicBezTo>
                  <a:cubicBezTo>
                    <a:pt x="670" y="114"/>
                    <a:pt x="670" y="114"/>
                    <a:pt x="670" y="114"/>
                  </a:cubicBezTo>
                  <a:cubicBezTo>
                    <a:pt x="612" y="114"/>
                    <a:pt x="612" y="114"/>
                    <a:pt x="612" y="114"/>
                  </a:cubicBezTo>
                  <a:cubicBezTo>
                    <a:pt x="612" y="70"/>
                    <a:pt x="612" y="70"/>
                    <a:pt x="612" y="70"/>
                  </a:cubicBezTo>
                  <a:lnTo>
                    <a:pt x="664" y="70"/>
                  </a:lnTo>
                  <a:close/>
                  <a:moveTo>
                    <a:pt x="779" y="127"/>
                  </a:moveTo>
                  <a:cubicBezTo>
                    <a:pt x="756" y="74"/>
                    <a:pt x="756" y="74"/>
                    <a:pt x="756" y="74"/>
                  </a:cubicBezTo>
                  <a:cubicBezTo>
                    <a:pt x="770" y="69"/>
                    <a:pt x="779" y="56"/>
                    <a:pt x="779" y="39"/>
                  </a:cubicBezTo>
                  <a:cubicBezTo>
                    <a:pt x="779" y="17"/>
                    <a:pt x="761" y="2"/>
                    <a:pt x="737" y="2"/>
                  </a:cubicBezTo>
                  <a:cubicBezTo>
                    <a:pt x="699" y="2"/>
                    <a:pt x="699" y="2"/>
                    <a:pt x="699" y="2"/>
                  </a:cubicBezTo>
                  <a:cubicBezTo>
                    <a:pt x="699" y="127"/>
                    <a:pt x="699" y="127"/>
                    <a:pt x="699" y="127"/>
                  </a:cubicBezTo>
                  <a:cubicBezTo>
                    <a:pt x="713" y="127"/>
                    <a:pt x="713" y="127"/>
                    <a:pt x="713" y="127"/>
                  </a:cubicBezTo>
                  <a:cubicBezTo>
                    <a:pt x="713" y="78"/>
                    <a:pt x="713" y="78"/>
                    <a:pt x="713" y="78"/>
                  </a:cubicBezTo>
                  <a:cubicBezTo>
                    <a:pt x="736" y="78"/>
                    <a:pt x="736" y="78"/>
                    <a:pt x="736" y="78"/>
                  </a:cubicBezTo>
                  <a:cubicBezTo>
                    <a:pt x="738" y="78"/>
                    <a:pt x="740" y="78"/>
                    <a:pt x="742" y="78"/>
                  </a:cubicBezTo>
                  <a:cubicBezTo>
                    <a:pt x="763" y="127"/>
                    <a:pt x="763" y="127"/>
                    <a:pt x="763" y="127"/>
                  </a:cubicBezTo>
                  <a:lnTo>
                    <a:pt x="779" y="127"/>
                  </a:lnTo>
                  <a:close/>
                  <a:moveTo>
                    <a:pt x="736" y="15"/>
                  </a:moveTo>
                  <a:cubicBezTo>
                    <a:pt x="753" y="15"/>
                    <a:pt x="764" y="25"/>
                    <a:pt x="764" y="40"/>
                  </a:cubicBezTo>
                  <a:cubicBezTo>
                    <a:pt x="764" y="55"/>
                    <a:pt x="753" y="65"/>
                    <a:pt x="736" y="65"/>
                  </a:cubicBezTo>
                  <a:cubicBezTo>
                    <a:pt x="713" y="65"/>
                    <a:pt x="713" y="65"/>
                    <a:pt x="713" y="65"/>
                  </a:cubicBezTo>
                  <a:cubicBezTo>
                    <a:pt x="713" y="15"/>
                    <a:pt x="713" y="15"/>
                    <a:pt x="713" y="15"/>
                  </a:cubicBezTo>
                  <a:lnTo>
                    <a:pt x="736" y="15"/>
                  </a:lnTo>
                  <a:close/>
                  <a:moveTo>
                    <a:pt x="881" y="38"/>
                  </a:moveTo>
                  <a:cubicBezTo>
                    <a:pt x="881" y="35"/>
                    <a:pt x="881" y="35"/>
                    <a:pt x="881" y="35"/>
                  </a:cubicBezTo>
                  <a:cubicBezTo>
                    <a:pt x="881" y="14"/>
                    <a:pt x="865" y="0"/>
                    <a:pt x="842" y="0"/>
                  </a:cubicBezTo>
                  <a:cubicBezTo>
                    <a:pt x="819" y="0"/>
                    <a:pt x="804" y="14"/>
                    <a:pt x="804" y="32"/>
                  </a:cubicBezTo>
                  <a:cubicBezTo>
                    <a:pt x="804" y="49"/>
                    <a:pt x="816" y="58"/>
                    <a:pt x="830" y="64"/>
                  </a:cubicBezTo>
                  <a:cubicBezTo>
                    <a:pt x="847" y="71"/>
                    <a:pt x="847" y="71"/>
                    <a:pt x="847" y="71"/>
                  </a:cubicBezTo>
                  <a:cubicBezTo>
                    <a:pt x="859" y="76"/>
                    <a:pt x="869" y="81"/>
                    <a:pt x="869" y="94"/>
                  </a:cubicBezTo>
                  <a:cubicBezTo>
                    <a:pt x="869" y="107"/>
                    <a:pt x="859" y="117"/>
                    <a:pt x="842" y="117"/>
                  </a:cubicBezTo>
                  <a:cubicBezTo>
                    <a:pt x="825" y="117"/>
                    <a:pt x="816" y="107"/>
                    <a:pt x="816" y="95"/>
                  </a:cubicBezTo>
                  <a:cubicBezTo>
                    <a:pt x="816" y="91"/>
                    <a:pt x="816" y="91"/>
                    <a:pt x="816" y="91"/>
                  </a:cubicBezTo>
                  <a:cubicBezTo>
                    <a:pt x="802" y="91"/>
                    <a:pt x="802" y="91"/>
                    <a:pt x="802" y="91"/>
                  </a:cubicBezTo>
                  <a:cubicBezTo>
                    <a:pt x="802" y="94"/>
                    <a:pt x="802" y="94"/>
                    <a:pt x="802" y="94"/>
                  </a:cubicBezTo>
                  <a:cubicBezTo>
                    <a:pt x="802" y="115"/>
                    <a:pt x="818" y="129"/>
                    <a:pt x="842" y="129"/>
                  </a:cubicBezTo>
                  <a:cubicBezTo>
                    <a:pt x="866" y="129"/>
                    <a:pt x="883" y="115"/>
                    <a:pt x="883" y="93"/>
                  </a:cubicBezTo>
                  <a:cubicBezTo>
                    <a:pt x="883" y="71"/>
                    <a:pt x="867" y="64"/>
                    <a:pt x="853" y="58"/>
                  </a:cubicBezTo>
                  <a:cubicBezTo>
                    <a:pt x="832" y="50"/>
                    <a:pt x="832" y="50"/>
                    <a:pt x="832" y="50"/>
                  </a:cubicBezTo>
                  <a:cubicBezTo>
                    <a:pt x="824" y="46"/>
                    <a:pt x="818" y="40"/>
                    <a:pt x="818" y="31"/>
                  </a:cubicBezTo>
                  <a:cubicBezTo>
                    <a:pt x="818" y="20"/>
                    <a:pt x="827" y="13"/>
                    <a:pt x="842" y="13"/>
                  </a:cubicBezTo>
                  <a:cubicBezTo>
                    <a:pt x="858" y="13"/>
                    <a:pt x="867" y="22"/>
                    <a:pt x="867" y="35"/>
                  </a:cubicBezTo>
                  <a:cubicBezTo>
                    <a:pt x="867" y="38"/>
                    <a:pt x="867" y="38"/>
                    <a:pt x="867" y="38"/>
                  </a:cubicBezTo>
                  <a:lnTo>
                    <a:pt x="881" y="38"/>
                  </a:lnTo>
                  <a:close/>
                  <a:moveTo>
                    <a:pt x="1039" y="56"/>
                  </a:moveTo>
                  <a:cubicBezTo>
                    <a:pt x="990" y="56"/>
                    <a:pt x="990" y="56"/>
                    <a:pt x="990" y="56"/>
                  </a:cubicBezTo>
                  <a:cubicBezTo>
                    <a:pt x="972" y="56"/>
                    <a:pt x="965" y="47"/>
                    <a:pt x="965" y="34"/>
                  </a:cubicBezTo>
                  <a:cubicBezTo>
                    <a:pt x="965" y="22"/>
                    <a:pt x="973" y="13"/>
                    <a:pt x="987" y="13"/>
                  </a:cubicBezTo>
                  <a:cubicBezTo>
                    <a:pt x="1001" y="13"/>
                    <a:pt x="1008" y="22"/>
                    <a:pt x="1008" y="34"/>
                  </a:cubicBezTo>
                  <a:cubicBezTo>
                    <a:pt x="1008" y="37"/>
                    <a:pt x="1008" y="37"/>
                    <a:pt x="1008" y="37"/>
                  </a:cubicBezTo>
                  <a:cubicBezTo>
                    <a:pt x="1022" y="37"/>
                    <a:pt x="1022" y="37"/>
                    <a:pt x="1022" y="37"/>
                  </a:cubicBezTo>
                  <a:cubicBezTo>
                    <a:pt x="1022" y="34"/>
                    <a:pt x="1022" y="34"/>
                    <a:pt x="1022" y="34"/>
                  </a:cubicBezTo>
                  <a:cubicBezTo>
                    <a:pt x="1022" y="14"/>
                    <a:pt x="1008" y="0"/>
                    <a:pt x="987" y="0"/>
                  </a:cubicBezTo>
                  <a:cubicBezTo>
                    <a:pt x="965" y="0"/>
                    <a:pt x="951" y="14"/>
                    <a:pt x="951" y="33"/>
                  </a:cubicBezTo>
                  <a:cubicBezTo>
                    <a:pt x="951" y="46"/>
                    <a:pt x="956" y="56"/>
                    <a:pt x="968" y="62"/>
                  </a:cubicBezTo>
                  <a:cubicBezTo>
                    <a:pt x="954" y="67"/>
                    <a:pt x="946" y="78"/>
                    <a:pt x="946" y="93"/>
                  </a:cubicBezTo>
                  <a:cubicBezTo>
                    <a:pt x="946" y="115"/>
                    <a:pt x="963" y="129"/>
                    <a:pt x="987" y="129"/>
                  </a:cubicBezTo>
                  <a:cubicBezTo>
                    <a:pt x="1011" y="129"/>
                    <a:pt x="1027" y="114"/>
                    <a:pt x="1027" y="91"/>
                  </a:cubicBezTo>
                  <a:cubicBezTo>
                    <a:pt x="1027" y="68"/>
                    <a:pt x="1027" y="68"/>
                    <a:pt x="1027" y="68"/>
                  </a:cubicBezTo>
                  <a:cubicBezTo>
                    <a:pt x="1039" y="68"/>
                    <a:pt x="1039" y="68"/>
                    <a:pt x="1039" y="68"/>
                  </a:cubicBezTo>
                  <a:lnTo>
                    <a:pt x="1039" y="56"/>
                  </a:lnTo>
                  <a:close/>
                  <a:moveTo>
                    <a:pt x="1013" y="91"/>
                  </a:moveTo>
                  <a:cubicBezTo>
                    <a:pt x="1013" y="106"/>
                    <a:pt x="1004" y="117"/>
                    <a:pt x="987" y="117"/>
                  </a:cubicBezTo>
                  <a:cubicBezTo>
                    <a:pt x="970" y="117"/>
                    <a:pt x="961" y="107"/>
                    <a:pt x="961" y="92"/>
                  </a:cubicBezTo>
                  <a:cubicBezTo>
                    <a:pt x="961" y="80"/>
                    <a:pt x="969" y="68"/>
                    <a:pt x="989" y="68"/>
                  </a:cubicBezTo>
                  <a:cubicBezTo>
                    <a:pt x="1013" y="68"/>
                    <a:pt x="1013" y="68"/>
                    <a:pt x="1013" y="68"/>
                  </a:cubicBezTo>
                  <a:cubicBezTo>
                    <a:pt x="1013" y="91"/>
                    <a:pt x="1013" y="91"/>
                    <a:pt x="1013" y="91"/>
                  </a:cubicBezTo>
                  <a:moveTo>
                    <a:pt x="44" y="269"/>
                  </a:moveTo>
                  <a:cubicBezTo>
                    <a:pt x="67" y="269"/>
                    <a:pt x="67" y="269"/>
                    <a:pt x="67" y="269"/>
                  </a:cubicBezTo>
                  <a:cubicBezTo>
                    <a:pt x="67" y="283"/>
                    <a:pt x="67" y="283"/>
                    <a:pt x="67" y="283"/>
                  </a:cubicBezTo>
                  <a:cubicBezTo>
                    <a:pt x="67" y="297"/>
                    <a:pt x="58" y="307"/>
                    <a:pt x="41" y="307"/>
                  </a:cubicBezTo>
                  <a:cubicBezTo>
                    <a:pt x="24" y="307"/>
                    <a:pt x="14" y="296"/>
                    <a:pt x="14" y="281"/>
                  </a:cubicBezTo>
                  <a:cubicBezTo>
                    <a:pt x="14" y="231"/>
                    <a:pt x="14" y="231"/>
                    <a:pt x="14" y="231"/>
                  </a:cubicBezTo>
                  <a:cubicBezTo>
                    <a:pt x="14" y="216"/>
                    <a:pt x="24" y="205"/>
                    <a:pt x="41" y="205"/>
                  </a:cubicBezTo>
                  <a:cubicBezTo>
                    <a:pt x="57" y="205"/>
                    <a:pt x="67" y="214"/>
                    <a:pt x="67" y="227"/>
                  </a:cubicBezTo>
                  <a:cubicBezTo>
                    <a:pt x="67" y="230"/>
                    <a:pt x="67" y="230"/>
                    <a:pt x="67" y="230"/>
                  </a:cubicBezTo>
                  <a:cubicBezTo>
                    <a:pt x="81" y="230"/>
                    <a:pt x="81" y="230"/>
                    <a:pt x="81" y="230"/>
                  </a:cubicBezTo>
                  <a:cubicBezTo>
                    <a:pt x="81" y="228"/>
                    <a:pt x="81" y="228"/>
                    <a:pt x="81" y="228"/>
                  </a:cubicBezTo>
                  <a:cubicBezTo>
                    <a:pt x="81" y="205"/>
                    <a:pt x="64" y="192"/>
                    <a:pt x="41" y="192"/>
                  </a:cubicBezTo>
                  <a:cubicBezTo>
                    <a:pt x="16" y="192"/>
                    <a:pt x="0" y="207"/>
                    <a:pt x="0" y="232"/>
                  </a:cubicBezTo>
                  <a:cubicBezTo>
                    <a:pt x="0" y="280"/>
                    <a:pt x="0" y="280"/>
                    <a:pt x="0" y="280"/>
                  </a:cubicBezTo>
                  <a:cubicBezTo>
                    <a:pt x="0" y="305"/>
                    <a:pt x="16" y="320"/>
                    <a:pt x="41" y="320"/>
                  </a:cubicBezTo>
                  <a:cubicBezTo>
                    <a:pt x="64" y="320"/>
                    <a:pt x="81" y="306"/>
                    <a:pt x="81" y="282"/>
                  </a:cubicBezTo>
                  <a:cubicBezTo>
                    <a:pt x="81" y="257"/>
                    <a:pt x="81" y="257"/>
                    <a:pt x="81" y="257"/>
                  </a:cubicBezTo>
                  <a:cubicBezTo>
                    <a:pt x="44" y="257"/>
                    <a:pt x="44" y="257"/>
                    <a:pt x="44" y="257"/>
                  </a:cubicBezTo>
                  <a:lnTo>
                    <a:pt x="44" y="269"/>
                  </a:lnTo>
                  <a:close/>
                  <a:moveTo>
                    <a:pt x="174" y="261"/>
                  </a:moveTo>
                  <a:cubicBezTo>
                    <a:pt x="174" y="248"/>
                    <a:pt x="174" y="248"/>
                    <a:pt x="174" y="248"/>
                  </a:cubicBezTo>
                  <a:cubicBezTo>
                    <a:pt x="122" y="248"/>
                    <a:pt x="122" y="248"/>
                    <a:pt x="122" y="248"/>
                  </a:cubicBezTo>
                  <a:cubicBezTo>
                    <a:pt x="122" y="207"/>
                    <a:pt x="122" y="207"/>
                    <a:pt x="122" y="207"/>
                  </a:cubicBezTo>
                  <a:cubicBezTo>
                    <a:pt x="179" y="207"/>
                    <a:pt x="179" y="207"/>
                    <a:pt x="179" y="207"/>
                  </a:cubicBezTo>
                  <a:cubicBezTo>
                    <a:pt x="179" y="194"/>
                    <a:pt x="179" y="194"/>
                    <a:pt x="179" y="194"/>
                  </a:cubicBezTo>
                  <a:cubicBezTo>
                    <a:pt x="108" y="194"/>
                    <a:pt x="108" y="194"/>
                    <a:pt x="108" y="194"/>
                  </a:cubicBezTo>
                  <a:cubicBezTo>
                    <a:pt x="108" y="318"/>
                    <a:pt x="108" y="318"/>
                    <a:pt x="108" y="318"/>
                  </a:cubicBezTo>
                  <a:cubicBezTo>
                    <a:pt x="180" y="318"/>
                    <a:pt x="180" y="318"/>
                    <a:pt x="180" y="318"/>
                  </a:cubicBezTo>
                  <a:cubicBezTo>
                    <a:pt x="180" y="305"/>
                    <a:pt x="180" y="305"/>
                    <a:pt x="180" y="305"/>
                  </a:cubicBezTo>
                  <a:cubicBezTo>
                    <a:pt x="122" y="305"/>
                    <a:pt x="122" y="305"/>
                    <a:pt x="122" y="305"/>
                  </a:cubicBezTo>
                  <a:cubicBezTo>
                    <a:pt x="122" y="261"/>
                    <a:pt x="122" y="261"/>
                    <a:pt x="122" y="261"/>
                  </a:cubicBezTo>
                  <a:lnTo>
                    <a:pt x="174" y="261"/>
                  </a:lnTo>
                  <a:close/>
                  <a:moveTo>
                    <a:pt x="284" y="232"/>
                  </a:moveTo>
                  <a:cubicBezTo>
                    <a:pt x="284" y="207"/>
                    <a:pt x="267" y="192"/>
                    <a:pt x="243" y="192"/>
                  </a:cubicBezTo>
                  <a:cubicBezTo>
                    <a:pt x="218" y="192"/>
                    <a:pt x="202" y="207"/>
                    <a:pt x="202" y="232"/>
                  </a:cubicBezTo>
                  <a:cubicBezTo>
                    <a:pt x="202" y="280"/>
                    <a:pt x="202" y="280"/>
                    <a:pt x="202" y="280"/>
                  </a:cubicBezTo>
                  <a:cubicBezTo>
                    <a:pt x="202" y="305"/>
                    <a:pt x="218" y="320"/>
                    <a:pt x="243" y="320"/>
                  </a:cubicBezTo>
                  <a:cubicBezTo>
                    <a:pt x="267" y="320"/>
                    <a:pt x="284" y="305"/>
                    <a:pt x="284" y="280"/>
                  </a:cubicBezTo>
                  <a:lnTo>
                    <a:pt x="284" y="232"/>
                  </a:lnTo>
                  <a:close/>
                  <a:moveTo>
                    <a:pt x="216" y="231"/>
                  </a:moveTo>
                  <a:cubicBezTo>
                    <a:pt x="216" y="216"/>
                    <a:pt x="226" y="205"/>
                    <a:pt x="243" y="205"/>
                  </a:cubicBezTo>
                  <a:cubicBezTo>
                    <a:pt x="260" y="205"/>
                    <a:pt x="269" y="216"/>
                    <a:pt x="269" y="231"/>
                  </a:cubicBezTo>
                  <a:cubicBezTo>
                    <a:pt x="269" y="281"/>
                    <a:pt x="269" y="281"/>
                    <a:pt x="269" y="281"/>
                  </a:cubicBezTo>
                  <a:cubicBezTo>
                    <a:pt x="269" y="296"/>
                    <a:pt x="260" y="307"/>
                    <a:pt x="243" y="307"/>
                  </a:cubicBezTo>
                  <a:cubicBezTo>
                    <a:pt x="226" y="307"/>
                    <a:pt x="216" y="296"/>
                    <a:pt x="216" y="281"/>
                  </a:cubicBezTo>
                  <a:lnTo>
                    <a:pt x="216" y="231"/>
                  </a:lnTo>
                  <a:close/>
                  <a:moveTo>
                    <a:pt x="388" y="229"/>
                  </a:moveTo>
                  <a:cubicBezTo>
                    <a:pt x="388" y="227"/>
                    <a:pt x="388" y="227"/>
                    <a:pt x="388" y="227"/>
                  </a:cubicBezTo>
                  <a:cubicBezTo>
                    <a:pt x="388" y="205"/>
                    <a:pt x="372" y="192"/>
                    <a:pt x="349" y="192"/>
                  </a:cubicBezTo>
                  <a:cubicBezTo>
                    <a:pt x="327" y="192"/>
                    <a:pt x="311" y="205"/>
                    <a:pt x="311" y="224"/>
                  </a:cubicBezTo>
                  <a:cubicBezTo>
                    <a:pt x="311" y="240"/>
                    <a:pt x="323" y="250"/>
                    <a:pt x="337" y="255"/>
                  </a:cubicBezTo>
                  <a:cubicBezTo>
                    <a:pt x="355" y="262"/>
                    <a:pt x="355" y="262"/>
                    <a:pt x="355" y="262"/>
                  </a:cubicBezTo>
                  <a:cubicBezTo>
                    <a:pt x="366" y="267"/>
                    <a:pt x="376" y="272"/>
                    <a:pt x="376" y="286"/>
                  </a:cubicBezTo>
                  <a:cubicBezTo>
                    <a:pt x="376" y="298"/>
                    <a:pt x="366" y="308"/>
                    <a:pt x="349" y="308"/>
                  </a:cubicBezTo>
                  <a:cubicBezTo>
                    <a:pt x="333" y="308"/>
                    <a:pt x="323" y="299"/>
                    <a:pt x="323" y="286"/>
                  </a:cubicBezTo>
                  <a:cubicBezTo>
                    <a:pt x="323" y="282"/>
                    <a:pt x="323" y="282"/>
                    <a:pt x="323" y="282"/>
                  </a:cubicBezTo>
                  <a:cubicBezTo>
                    <a:pt x="309" y="282"/>
                    <a:pt x="309" y="282"/>
                    <a:pt x="309" y="282"/>
                  </a:cubicBezTo>
                  <a:cubicBezTo>
                    <a:pt x="309" y="285"/>
                    <a:pt x="309" y="285"/>
                    <a:pt x="309" y="285"/>
                  </a:cubicBezTo>
                  <a:cubicBezTo>
                    <a:pt x="309" y="307"/>
                    <a:pt x="326" y="320"/>
                    <a:pt x="350" y="320"/>
                  </a:cubicBezTo>
                  <a:cubicBezTo>
                    <a:pt x="374" y="320"/>
                    <a:pt x="390" y="306"/>
                    <a:pt x="390" y="284"/>
                  </a:cubicBezTo>
                  <a:cubicBezTo>
                    <a:pt x="390" y="262"/>
                    <a:pt x="374" y="255"/>
                    <a:pt x="360" y="249"/>
                  </a:cubicBezTo>
                  <a:cubicBezTo>
                    <a:pt x="340" y="241"/>
                    <a:pt x="340" y="241"/>
                    <a:pt x="340" y="241"/>
                  </a:cubicBezTo>
                  <a:cubicBezTo>
                    <a:pt x="331" y="238"/>
                    <a:pt x="325" y="231"/>
                    <a:pt x="325" y="223"/>
                  </a:cubicBezTo>
                  <a:cubicBezTo>
                    <a:pt x="325" y="212"/>
                    <a:pt x="334" y="204"/>
                    <a:pt x="349" y="204"/>
                  </a:cubicBezTo>
                  <a:cubicBezTo>
                    <a:pt x="365" y="204"/>
                    <a:pt x="374" y="214"/>
                    <a:pt x="374" y="226"/>
                  </a:cubicBezTo>
                  <a:cubicBezTo>
                    <a:pt x="374" y="229"/>
                    <a:pt x="374" y="229"/>
                    <a:pt x="374" y="229"/>
                  </a:cubicBezTo>
                  <a:lnTo>
                    <a:pt x="388" y="229"/>
                  </a:lnTo>
                  <a:close/>
                  <a:moveTo>
                    <a:pt x="481" y="278"/>
                  </a:moveTo>
                  <a:cubicBezTo>
                    <a:pt x="481" y="283"/>
                    <a:pt x="481" y="283"/>
                    <a:pt x="481" y="283"/>
                  </a:cubicBezTo>
                  <a:cubicBezTo>
                    <a:pt x="481" y="297"/>
                    <a:pt x="472" y="307"/>
                    <a:pt x="455" y="307"/>
                  </a:cubicBezTo>
                  <a:cubicBezTo>
                    <a:pt x="438" y="307"/>
                    <a:pt x="428" y="296"/>
                    <a:pt x="428" y="281"/>
                  </a:cubicBezTo>
                  <a:cubicBezTo>
                    <a:pt x="428" y="231"/>
                    <a:pt x="428" y="231"/>
                    <a:pt x="428" y="231"/>
                  </a:cubicBezTo>
                  <a:cubicBezTo>
                    <a:pt x="428" y="216"/>
                    <a:pt x="438" y="205"/>
                    <a:pt x="455" y="205"/>
                  </a:cubicBezTo>
                  <a:cubicBezTo>
                    <a:pt x="472" y="205"/>
                    <a:pt x="481" y="215"/>
                    <a:pt x="481" y="229"/>
                  </a:cubicBezTo>
                  <a:cubicBezTo>
                    <a:pt x="481" y="232"/>
                    <a:pt x="481" y="232"/>
                    <a:pt x="481" y="232"/>
                  </a:cubicBezTo>
                  <a:cubicBezTo>
                    <a:pt x="495" y="232"/>
                    <a:pt x="495" y="232"/>
                    <a:pt x="495" y="232"/>
                  </a:cubicBezTo>
                  <a:cubicBezTo>
                    <a:pt x="495" y="229"/>
                    <a:pt x="495" y="229"/>
                    <a:pt x="495" y="229"/>
                  </a:cubicBezTo>
                  <a:cubicBezTo>
                    <a:pt x="495" y="206"/>
                    <a:pt x="479" y="192"/>
                    <a:pt x="455" y="192"/>
                  </a:cubicBezTo>
                  <a:cubicBezTo>
                    <a:pt x="430" y="192"/>
                    <a:pt x="414" y="207"/>
                    <a:pt x="414" y="232"/>
                  </a:cubicBezTo>
                  <a:cubicBezTo>
                    <a:pt x="414" y="280"/>
                    <a:pt x="414" y="280"/>
                    <a:pt x="414" y="280"/>
                  </a:cubicBezTo>
                  <a:cubicBezTo>
                    <a:pt x="414" y="305"/>
                    <a:pt x="431" y="320"/>
                    <a:pt x="455" y="320"/>
                  </a:cubicBezTo>
                  <a:cubicBezTo>
                    <a:pt x="479" y="320"/>
                    <a:pt x="495" y="306"/>
                    <a:pt x="495" y="282"/>
                  </a:cubicBezTo>
                  <a:cubicBezTo>
                    <a:pt x="495" y="278"/>
                    <a:pt x="495" y="278"/>
                    <a:pt x="495" y="278"/>
                  </a:cubicBezTo>
                  <a:lnTo>
                    <a:pt x="481" y="278"/>
                  </a:lnTo>
                  <a:close/>
                  <a:moveTo>
                    <a:pt x="539" y="194"/>
                  </a:moveTo>
                  <a:cubicBezTo>
                    <a:pt x="525" y="194"/>
                    <a:pt x="525" y="194"/>
                    <a:pt x="525" y="194"/>
                  </a:cubicBezTo>
                  <a:cubicBezTo>
                    <a:pt x="525" y="318"/>
                    <a:pt x="525" y="318"/>
                    <a:pt x="525" y="318"/>
                  </a:cubicBezTo>
                  <a:cubicBezTo>
                    <a:pt x="539" y="318"/>
                    <a:pt x="539" y="318"/>
                    <a:pt x="539" y="318"/>
                  </a:cubicBezTo>
                  <a:lnTo>
                    <a:pt x="539" y="194"/>
                  </a:lnTo>
                  <a:close/>
                  <a:moveTo>
                    <a:pt x="641" y="261"/>
                  </a:moveTo>
                  <a:cubicBezTo>
                    <a:pt x="641" y="248"/>
                    <a:pt x="641" y="248"/>
                    <a:pt x="641" y="248"/>
                  </a:cubicBezTo>
                  <a:cubicBezTo>
                    <a:pt x="589" y="248"/>
                    <a:pt x="589" y="248"/>
                    <a:pt x="589" y="248"/>
                  </a:cubicBezTo>
                  <a:cubicBezTo>
                    <a:pt x="589" y="207"/>
                    <a:pt x="589" y="207"/>
                    <a:pt x="589" y="207"/>
                  </a:cubicBezTo>
                  <a:cubicBezTo>
                    <a:pt x="646" y="207"/>
                    <a:pt x="646" y="207"/>
                    <a:pt x="646" y="207"/>
                  </a:cubicBezTo>
                  <a:cubicBezTo>
                    <a:pt x="646" y="194"/>
                    <a:pt x="646" y="194"/>
                    <a:pt x="646" y="194"/>
                  </a:cubicBezTo>
                  <a:cubicBezTo>
                    <a:pt x="574" y="194"/>
                    <a:pt x="574" y="194"/>
                    <a:pt x="574" y="194"/>
                  </a:cubicBezTo>
                  <a:cubicBezTo>
                    <a:pt x="574" y="318"/>
                    <a:pt x="574" y="318"/>
                    <a:pt x="574" y="318"/>
                  </a:cubicBezTo>
                  <a:cubicBezTo>
                    <a:pt x="647" y="318"/>
                    <a:pt x="647" y="318"/>
                    <a:pt x="647" y="318"/>
                  </a:cubicBezTo>
                  <a:cubicBezTo>
                    <a:pt x="647" y="305"/>
                    <a:pt x="647" y="305"/>
                    <a:pt x="647" y="305"/>
                  </a:cubicBezTo>
                  <a:cubicBezTo>
                    <a:pt x="589" y="305"/>
                    <a:pt x="589" y="305"/>
                    <a:pt x="589" y="305"/>
                  </a:cubicBezTo>
                  <a:cubicBezTo>
                    <a:pt x="589" y="261"/>
                    <a:pt x="589" y="261"/>
                    <a:pt x="589" y="261"/>
                  </a:cubicBezTo>
                  <a:lnTo>
                    <a:pt x="641" y="261"/>
                  </a:lnTo>
                  <a:close/>
                  <a:moveTo>
                    <a:pt x="755" y="194"/>
                  </a:moveTo>
                  <a:cubicBezTo>
                    <a:pt x="742" y="194"/>
                    <a:pt x="742" y="194"/>
                    <a:pt x="742" y="194"/>
                  </a:cubicBezTo>
                  <a:cubicBezTo>
                    <a:pt x="742" y="289"/>
                    <a:pt x="742" y="289"/>
                    <a:pt x="742" y="289"/>
                  </a:cubicBezTo>
                  <a:cubicBezTo>
                    <a:pt x="689" y="194"/>
                    <a:pt x="689" y="194"/>
                    <a:pt x="689" y="194"/>
                  </a:cubicBezTo>
                  <a:cubicBezTo>
                    <a:pt x="676" y="194"/>
                    <a:pt x="676" y="194"/>
                    <a:pt x="676" y="194"/>
                  </a:cubicBezTo>
                  <a:cubicBezTo>
                    <a:pt x="676" y="318"/>
                    <a:pt x="676" y="318"/>
                    <a:pt x="676" y="318"/>
                  </a:cubicBezTo>
                  <a:cubicBezTo>
                    <a:pt x="689" y="318"/>
                    <a:pt x="689" y="318"/>
                    <a:pt x="689" y="318"/>
                  </a:cubicBezTo>
                  <a:cubicBezTo>
                    <a:pt x="689" y="222"/>
                    <a:pt x="689" y="222"/>
                    <a:pt x="689" y="222"/>
                  </a:cubicBezTo>
                  <a:cubicBezTo>
                    <a:pt x="743" y="318"/>
                    <a:pt x="743" y="318"/>
                    <a:pt x="743" y="318"/>
                  </a:cubicBezTo>
                  <a:cubicBezTo>
                    <a:pt x="755" y="318"/>
                    <a:pt x="755" y="318"/>
                    <a:pt x="755" y="318"/>
                  </a:cubicBezTo>
                  <a:lnTo>
                    <a:pt x="755" y="194"/>
                  </a:lnTo>
                  <a:close/>
                  <a:moveTo>
                    <a:pt x="775" y="207"/>
                  </a:moveTo>
                  <a:cubicBezTo>
                    <a:pt x="808" y="207"/>
                    <a:pt x="808" y="207"/>
                    <a:pt x="808" y="207"/>
                  </a:cubicBezTo>
                  <a:cubicBezTo>
                    <a:pt x="808" y="318"/>
                    <a:pt x="808" y="318"/>
                    <a:pt x="808" y="318"/>
                  </a:cubicBezTo>
                  <a:cubicBezTo>
                    <a:pt x="822" y="318"/>
                    <a:pt x="822" y="318"/>
                    <a:pt x="822" y="318"/>
                  </a:cubicBezTo>
                  <a:cubicBezTo>
                    <a:pt x="822" y="207"/>
                    <a:pt x="822" y="207"/>
                    <a:pt x="822" y="207"/>
                  </a:cubicBezTo>
                  <a:cubicBezTo>
                    <a:pt x="855" y="207"/>
                    <a:pt x="855" y="207"/>
                    <a:pt x="855" y="207"/>
                  </a:cubicBezTo>
                  <a:cubicBezTo>
                    <a:pt x="855" y="194"/>
                    <a:pt x="855" y="194"/>
                    <a:pt x="855" y="194"/>
                  </a:cubicBezTo>
                  <a:cubicBezTo>
                    <a:pt x="775" y="194"/>
                    <a:pt x="775" y="194"/>
                    <a:pt x="775" y="194"/>
                  </a:cubicBezTo>
                  <a:lnTo>
                    <a:pt x="775" y="207"/>
                  </a:lnTo>
                  <a:close/>
                  <a:moveTo>
                    <a:pt x="893" y="194"/>
                  </a:moveTo>
                  <a:cubicBezTo>
                    <a:pt x="878" y="194"/>
                    <a:pt x="878" y="194"/>
                    <a:pt x="878" y="194"/>
                  </a:cubicBezTo>
                  <a:cubicBezTo>
                    <a:pt x="878" y="318"/>
                    <a:pt x="878" y="318"/>
                    <a:pt x="878" y="318"/>
                  </a:cubicBezTo>
                  <a:cubicBezTo>
                    <a:pt x="893" y="318"/>
                    <a:pt x="893" y="318"/>
                    <a:pt x="893" y="318"/>
                  </a:cubicBezTo>
                  <a:lnTo>
                    <a:pt x="893" y="194"/>
                  </a:lnTo>
                  <a:close/>
                  <a:moveTo>
                    <a:pt x="1000" y="229"/>
                  </a:moveTo>
                  <a:cubicBezTo>
                    <a:pt x="1000" y="227"/>
                    <a:pt x="1000" y="227"/>
                    <a:pt x="1000" y="227"/>
                  </a:cubicBezTo>
                  <a:cubicBezTo>
                    <a:pt x="1000" y="205"/>
                    <a:pt x="985" y="192"/>
                    <a:pt x="962" y="192"/>
                  </a:cubicBezTo>
                  <a:cubicBezTo>
                    <a:pt x="939" y="192"/>
                    <a:pt x="924" y="205"/>
                    <a:pt x="924" y="224"/>
                  </a:cubicBezTo>
                  <a:cubicBezTo>
                    <a:pt x="924" y="240"/>
                    <a:pt x="935" y="250"/>
                    <a:pt x="949" y="255"/>
                  </a:cubicBezTo>
                  <a:cubicBezTo>
                    <a:pt x="967" y="262"/>
                    <a:pt x="967" y="262"/>
                    <a:pt x="967" y="262"/>
                  </a:cubicBezTo>
                  <a:cubicBezTo>
                    <a:pt x="979" y="267"/>
                    <a:pt x="988" y="272"/>
                    <a:pt x="988" y="286"/>
                  </a:cubicBezTo>
                  <a:cubicBezTo>
                    <a:pt x="988" y="298"/>
                    <a:pt x="979" y="308"/>
                    <a:pt x="962" y="308"/>
                  </a:cubicBezTo>
                  <a:cubicBezTo>
                    <a:pt x="945" y="308"/>
                    <a:pt x="935" y="299"/>
                    <a:pt x="935" y="286"/>
                  </a:cubicBezTo>
                  <a:cubicBezTo>
                    <a:pt x="935" y="282"/>
                    <a:pt x="935" y="282"/>
                    <a:pt x="935" y="282"/>
                  </a:cubicBezTo>
                  <a:cubicBezTo>
                    <a:pt x="921" y="282"/>
                    <a:pt x="921" y="282"/>
                    <a:pt x="921" y="282"/>
                  </a:cubicBezTo>
                  <a:cubicBezTo>
                    <a:pt x="921" y="285"/>
                    <a:pt x="921" y="285"/>
                    <a:pt x="921" y="285"/>
                  </a:cubicBezTo>
                  <a:cubicBezTo>
                    <a:pt x="921" y="307"/>
                    <a:pt x="938" y="320"/>
                    <a:pt x="962" y="320"/>
                  </a:cubicBezTo>
                  <a:cubicBezTo>
                    <a:pt x="986" y="320"/>
                    <a:pt x="1003" y="306"/>
                    <a:pt x="1003" y="284"/>
                  </a:cubicBezTo>
                  <a:cubicBezTo>
                    <a:pt x="1003" y="262"/>
                    <a:pt x="987" y="255"/>
                    <a:pt x="972" y="249"/>
                  </a:cubicBezTo>
                  <a:cubicBezTo>
                    <a:pt x="952" y="241"/>
                    <a:pt x="952" y="241"/>
                    <a:pt x="952" y="241"/>
                  </a:cubicBezTo>
                  <a:cubicBezTo>
                    <a:pt x="944" y="238"/>
                    <a:pt x="938" y="231"/>
                    <a:pt x="938" y="223"/>
                  </a:cubicBezTo>
                  <a:cubicBezTo>
                    <a:pt x="938" y="212"/>
                    <a:pt x="946" y="204"/>
                    <a:pt x="962" y="204"/>
                  </a:cubicBezTo>
                  <a:cubicBezTo>
                    <a:pt x="977" y="204"/>
                    <a:pt x="986" y="214"/>
                    <a:pt x="986" y="226"/>
                  </a:cubicBezTo>
                  <a:cubicBezTo>
                    <a:pt x="986" y="229"/>
                    <a:pt x="986" y="229"/>
                    <a:pt x="986" y="229"/>
                  </a:cubicBezTo>
                  <a:lnTo>
                    <a:pt x="1000" y="229"/>
                  </a:lnTo>
                  <a:close/>
                  <a:moveTo>
                    <a:pt x="1013" y="207"/>
                  </a:moveTo>
                  <a:cubicBezTo>
                    <a:pt x="1046" y="207"/>
                    <a:pt x="1046" y="207"/>
                    <a:pt x="1046" y="207"/>
                  </a:cubicBezTo>
                  <a:cubicBezTo>
                    <a:pt x="1046" y="318"/>
                    <a:pt x="1046" y="318"/>
                    <a:pt x="1046" y="318"/>
                  </a:cubicBezTo>
                  <a:cubicBezTo>
                    <a:pt x="1060" y="318"/>
                    <a:pt x="1060" y="318"/>
                    <a:pt x="1060" y="318"/>
                  </a:cubicBezTo>
                  <a:cubicBezTo>
                    <a:pt x="1060" y="207"/>
                    <a:pt x="1060" y="207"/>
                    <a:pt x="1060" y="207"/>
                  </a:cubicBezTo>
                  <a:cubicBezTo>
                    <a:pt x="1093" y="207"/>
                    <a:pt x="1093" y="207"/>
                    <a:pt x="1093" y="207"/>
                  </a:cubicBezTo>
                  <a:cubicBezTo>
                    <a:pt x="1093" y="194"/>
                    <a:pt x="1093" y="194"/>
                    <a:pt x="1093" y="194"/>
                  </a:cubicBezTo>
                  <a:cubicBezTo>
                    <a:pt x="1013" y="194"/>
                    <a:pt x="1013" y="194"/>
                    <a:pt x="1013" y="194"/>
                  </a:cubicBezTo>
                  <a:lnTo>
                    <a:pt x="1013" y="207"/>
                  </a:lnTo>
                  <a:close/>
                  <a:moveTo>
                    <a:pt x="1182" y="229"/>
                  </a:moveTo>
                  <a:cubicBezTo>
                    <a:pt x="1182" y="227"/>
                    <a:pt x="1182" y="227"/>
                    <a:pt x="1182" y="227"/>
                  </a:cubicBezTo>
                  <a:cubicBezTo>
                    <a:pt x="1182" y="205"/>
                    <a:pt x="1166" y="192"/>
                    <a:pt x="1143" y="192"/>
                  </a:cubicBezTo>
                  <a:cubicBezTo>
                    <a:pt x="1120" y="192"/>
                    <a:pt x="1105" y="205"/>
                    <a:pt x="1105" y="224"/>
                  </a:cubicBezTo>
                  <a:cubicBezTo>
                    <a:pt x="1105" y="240"/>
                    <a:pt x="1117" y="250"/>
                    <a:pt x="1131" y="255"/>
                  </a:cubicBezTo>
                  <a:cubicBezTo>
                    <a:pt x="1149" y="262"/>
                    <a:pt x="1149" y="262"/>
                    <a:pt x="1149" y="262"/>
                  </a:cubicBezTo>
                  <a:cubicBezTo>
                    <a:pt x="1160" y="267"/>
                    <a:pt x="1170" y="272"/>
                    <a:pt x="1170" y="286"/>
                  </a:cubicBezTo>
                  <a:cubicBezTo>
                    <a:pt x="1170" y="298"/>
                    <a:pt x="1160" y="308"/>
                    <a:pt x="1143" y="308"/>
                  </a:cubicBezTo>
                  <a:cubicBezTo>
                    <a:pt x="1127" y="308"/>
                    <a:pt x="1117" y="299"/>
                    <a:pt x="1117" y="286"/>
                  </a:cubicBezTo>
                  <a:cubicBezTo>
                    <a:pt x="1117" y="282"/>
                    <a:pt x="1117" y="282"/>
                    <a:pt x="1117" y="282"/>
                  </a:cubicBezTo>
                  <a:cubicBezTo>
                    <a:pt x="1103" y="282"/>
                    <a:pt x="1103" y="282"/>
                    <a:pt x="1103" y="282"/>
                  </a:cubicBezTo>
                  <a:cubicBezTo>
                    <a:pt x="1103" y="285"/>
                    <a:pt x="1103" y="285"/>
                    <a:pt x="1103" y="285"/>
                  </a:cubicBezTo>
                  <a:cubicBezTo>
                    <a:pt x="1103" y="307"/>
                    <a:pt x="1119" y="320"/>
                    <a:pt x="1143" y="320"/>
                  </a:cubicBezTo>
                  <a:cubicBezTo>
                    <a:pt x="1168" y="320"/>
                    <a:pt x="1184" y="306"/>
                    <a:pt x="1184" y="284"/>
                  </a:cubicBezTo>
                  <a:cubicBezTo>
                    <a:pt x="1184" y="262"/>
                    <a:pt x="1168" y="255"/>
                    <a:pt x="1154" y="249"/>
                  </a:cubicBezTo>
                  <a:cubicBezTo>
                    <a:pt x="1133" y="241"/>
                    <a:pt x="1133" y="241"/>
                    <a:pt x="1133" y="241"/>
                  </a:cubicBezTo>
                  <a:cubicBezTo>
                    <a:pt x="1125" y="238"/>
                    <a:pt x="1119" y="231"/>
                    <a:pt x="1119" y="223"/>
                  </a:cubicBezTo>
                  <a:cubicBezTo>
                    <a:pt x="1119" y="212"/>
                    <a:pt x="1128" y="204"/>
                    <a:pt x="1143" y="204"/>
                  </a:cubicBezTo>
                  <a:cubicBezTo>
                    <a:pt x="1159" y="204"/>
                    <a:pt x="1168" y="214"/>
                    <a:pt x="1168" y="226"/>
                  </a:cubicBezTo>
                  <a:cubicBezTo>
                    <a:pt x="1168" y="229"/>
                    <a:pt x="1168" y="229"/>
                    <a:pt x="1168" y="229"/>
                  </a:cubicBezTo>
                  <a:lnTo>
                    <a:pt x="1182" y="229"/>
                  </a:lnTo>
                  <a:close/>
                  <a:moveTo>
                    <a:pt x="3" y="461"/>
                  </a:moveTo>
                  <a:cubicBezTo>
                    <a:pt x="29" y="461"/>
                    <a:pt x="29" y="461"/>
                    <a:pt x="29" y="461"/>
                  </a:cubicBezTo>
                  <a:cubicBezTo>
                    <a:pt x="42" y="461"/>
                    <a:pt x="51" y="453"/>
                    <a:pt x="51" y="441"/>
                  </a:cubicBezTo>
                  <a:cubicBezTo>
                    <a:pt x="51" y="432"/>
                    <a:pt x="46" y="426"/>
                    <a:pt x="38" y="423"/>
                  </a:cubicBezTo>
                  <a:cubicBezTo>
                    <a:pt x="38" y="423"/>
                    <a:pt x="38" y="423"/>
                    <a:pt x="38" y="423"/>
                  </a:cubicBezTo>
                  <a:cubicBezTo>
                    <a:pt x="45" y="420"/>
                    <a:pt x="49" y="415"/>
                    <a:pt x="49" y="406"/>
                  </a:cubicBezTo>
                  <a:cubicBezTo>
                    <a:pt x="49" y="395"/>
                    <a:pt x="40" y="387"/>
                    <a:pt x="27" y="387"/>
                  </a:cubicBezTo>
                  <a:cubicBezTo>
                    <a:pt x="3" y="387"/>
                    <a:pt x="3" y="387"/>
                    <a:pt x="3" y="387"/>
                  </a:cubicBezTo>
                  <a:lnTo>
                    <a:pt x="3" y="461"/>
                  </a:lnTo>
                  <a:close/>
                  <a:moveTo>
                    <a:pt x="26" y="395"/>
                  </a:moveTo>
                  <a:cubicBezTo>
                    <a:pt x="35" y="395"/>
                    <a:pt x="40" y="399"/>
                    <a:pt x="40" y="407"/>
                  </a:cubicBezTo>
                  <a:cubicBezTo>
                    <a:pt x="40" y="415"/>
                    <a:pt x="35" y="420"/>
                    <a:pt x="26" y="420"/>
                  </a:cubicBezTo>
                  <a:cubicBezTo>
                    <a:pt x="11" y="420"/>
                    <a:pt x="11" y="420"/>
                    <a:pt x="11" y="420"/>
                  </a:cubicBezTo>
                  <a:cubicBezTo>
                    <a:pt x="11" y="395"/>
                    <a:pt x="11" y="395"/>
                    <a:pt x="11" y="395"/>
                  </a:cubicBezTo>
                  <a:lnTo>
                    <a:pt x="26" y="395"/>
                  </a:lnTo>
                  <a:close/>
                  <a:moveTo>
                    <a:pt x="28" y="427"/>
                  </a:moveTo>
                  <a:cubicBezTo>
                    <a:pt x="37" y="427"/>
                    <a:pt x="42" y="432"/>
                    <a:pt x="42" y="441"/>
                  </a:cubicBezTo>
                  <a:cubicBezTo>
                    <a:pt x="42" y="449"/>
                    <a:pt x="37" y="454"/>
                    <a:pt x="28" y="454"/>
                  </a:cubicBezTo>
                  <a:cubicBezTo>
                    <a:pt x="11" y="454"/>
                    <a:pt x="11" y="454"/>
                    <a:pt x="11" y="454"/>
                  </a:cubicBezTo>
                  <a:cubicBezTo>
                    <a:pt x="11" y="427"/>
                    <a:pt x="11" y="427"/>
                    <a:pt x="11" y="427"/>
                  </a:cubicBezTo>
                  <a:lnTo>
                    <a:pt x="28" y="427"/>
                  </a:lnTo>
                  <a:close/>
                  <a:moveTo>
                    <a:pt x="116" y="461"/>
                  </a:moveTo>
                  <a:cubicBezTo>
                    <a:pt x="103" y="430"/>
                    <a:pt x="103" y="430"/>
                    <a:pt x="103" y="430"/>
                  </a:cubicBezTo>
                  <a:cubicBezTo>
                    <a:pt x="111" y="427"/>
                    <a:pt x="116" y="419"/>
                    <a:pt x="116" y="409"/>
                  </a:cubicBezTo>
                  <a:cubicBezTo>
                    <a:pt x="116" y="396"/>
                    <a:pt x="106" y="387"/>
                    <a:pt x="92" y="387"/>
                  </a:cubicBezTo>
                  <a:cubicBezTo>
                    <a:pt x="69" y="387"/>
                    <a:pt x="69" y="387"/>
                    <a:pt x="69" y="387"/>
                  </a:cubicBezTo>
                  <a:cubicBezTo>
                    <a:pt x="69" y="461"/>
                    <a:pt x="69" y="461"/>
                    <a:pt x="69" y="461"/>
                  </a:cubicBezTo>
                  <a:cubicBezTo>
                    <a:pt x="77" y="461"/>
                    <a:pt x="77" y="461"/>
                    <a:pt x="77" y="461"/>
                  </a:cubicBezTo>
                  <a:cubicBezTo>
                    <a:pt x="77" y="432"/>
                    <a:pt x="77" y="432"/>
                    <a:pt x="77" y="432"/>
                  </a:cubicBezTo>
                  <a:cubicBezTo>
                    <a:pt x="91" y="432"/>
                    <a:pt x="91" y="432"/>
                    <a:pt x="91" y="432"/>
                  </a:cubicBezTo>
                  <a:cubicBezTo>
                    <a:pt x="92" y="432"/>
                    <a:pt x="93" y="432"/>
                    <a:pt x="94" y="432"/>
                  </a:cubicBezTo>
                  <a:cubicBezTo>
                    <a:pt x="107" y="461"/>
                    <a:pt x="107" y="461"/>
                    <a:pt x="107" y="461"/>
                  </a:cubicBezTo>
                  <a:lnTo>
                    <a:pt x="116" y="461"/>
                  </a:lnTo>
                  <a:close/>
                  <a:moveTo>
                    <a:pt x="91" y="395"/>
                  </a:moveTo>
                  <a:cubicBezTo>
                    <a:pt x="101" y="395"/>
                    <a:pt x="108" y="401"/>
                    <a:pt x="108" y="409"/>
                  </a:cubicBezTo>
                  <a:cubicBezTo>
                    <a:pt x="108" y="419"/>
                    <a:pt x="101" y="425"/>
                    <a:pt x="91" y="425"/>
                  </a:cubicBezTo>
                  <a:cubicBezTo>
                    <a:pt x="77" y="425"/>
                    <a:pt x="77" y="425"/>
                    <a:pt x="77" y="425"/>
                  </a:cubicBezTo>
                  <a:cubicBezTo>
                    <a:pt x="77" y="395"/>
                    <a:pt x="77" y="395"/>
                    <a:pt x="77" y="395"/>
                  </a:cubicBezTo>
                  <a:lnTo>
                    <a:pt x="91" y="395"/>
                  </a:lnTo>
                  <a:close/>
                  <a:moveTo>
                    <a:pt x="144" y="387"/>
                  </a:moveTo>
                  <a:cubicBezTo>
                    <a:pt x="136" y="387"/>
                    <a:pt x="136" y="387"/>
                    <a:pt x="136" y="387"/>
                  </a:cubicBezTo>
                  <a:cubicBezTo>
                    <a:pt x="136" y="461"/>
                    <a:pt x="136" y="461"/>
                    <a:pt x="136" y="461"/>
                  </a:cubicBezTo>
                  <a:cubicBezTo>
                    <a:pt x="144" y="461"/>
                    <a:pt x="144" y="461"/>
                    <a:pt x="144" y="461"/>
                  </a:cubicBezTo>
                  <a:lnTo>
                    <a:pt x="144" y="387"/>
                  </a:lnTo>
                  <a:close/>
                  <a:moveTo>
                    <a:pt x="159" y="395"/>
                  </a:moveTo>
                  <a:cubicBezTo>
                    <a:pt x="179" y="395"/>
                    <a:pt x="179" y="395"/>
                    <a:pt x="179" y="395"/>
                  </a:cubicBezTo>
                  <a:cubicBezTo>
                    <a:pt x="179" y="461"/>
                    <a:pt x="179" y="461"/>
                    <a:pt x="179" y="461"/>
                  </a:cubicBezTo>
                  <a:cubicBezTo>
                    <a:pt x="187" y="461"/>
                    <a:pt x="187" y="461"/>
                    <a:pt x="187" y="461"/>
                  </a:cubicBezTo>
                  <a:cubicBezTo>
                    <a:pt x="187" y="395"/>
                    <a:pt x="187" y="395"/>
                    <a:pt x="187" y="395"/>
                  </a:cubicBezTo>
                  <a:cubicBezTo>
                    <a:pt x="207" y="395"/>
                    <a:pt x="207" y="395"/>
                    <a:pt x="207" y="395"/>
                  </a:cubicBezTo>
                  <a:cubicBezTo>
                    <a:pt x="207" y="387"/>
                    <a:pt x="207" y="387"/>
                    <a:pt x="207" y="387"/>
                  </a:cubicBezTo>
                  <a:cubicBezTo>
                    <a:pt x="159" y="387"/>
                    <a:pt x="159" y="387"/>
                    <a:pt x="159" y="387"/>
                  </a:cubicBezTo>
                  <a:lnTo>
                    <a:pt x="159" y="395"/>
                  </a:lnTo>
                  <a:close/>
                  <a:moveTo>
                    <a:pt x="230" y="387"/>
                  </a:moveTo>
                  <a:cubicBezTo>
                    <a:pt x="221" y="387"/>
                    <a:pt x="221" y="387"/>
                    <a:pt x="221" y="387"/>
                  </a:cubicBezTo>
                  <a:cubicBezTo>
                    <a:pt x="221" y="461"/>
                    <a:pt x="221" y="461"/>
                    <a:pt x="221" y="461"/>
                  </a:cubicBezTo>
                  <a:cubicBezTo>
                    <a:pt x="230" y="461"/>
                    <a:pt x="230" y="461"/>
                    <a:pt x="230" y="461"/>
                  </a:cubicBezTo>
                  <a:lnTo>
                    <a:pt x="230" y="387"/>
                  </a:lnTo>
                  <a:close/>
                  <a:moveTo>
                    <a:pt x="295" y="408"/>
                  </a:moveTo>
                  <a:cubicBezTo>
                    <a:pt x="295" y="407"/>
                    <a:pt x="295" y="407"/>
                    <a:pt x="295" y="407"/>
                  </a:cubicBezTo>
                  <a:cubicBezTo>
                    <a:pt x="295" y="394"/>
                    <a:pt x="285" y="386"/>
                    <a:pt x="272" y="386"/>
                  </a:cubicBezTo>
                  <a:cubicBezTo>
                    <a:pt x="258" y="386"/>
                    <a:pt x="249" y="394"/>
                    <a:pt x="249" y="405"/>
                  </a:cubicBezTo>
                  <a:cubicBezTo>
                    <a:pt x="249" y="415"/>
                    <a:pt x="256" y="420"/>
                    <a:pt x="265" y="424"/>
                  </a:cubicBezTo>
                  <a:cubicBezTo>
                    <a:pt x="275" y="428"/>
                    <a:pt x="275" y="428"/>
                    <a:pt x="275" y="428"/>
                  </a:cubicBezTo>
                  <a:cubicBezTo>
                    <a:pt x="282" y="431"/>
                    <a:pt x="288" y="434"/>
                    <a:pt x="288" y="442"/>
                  </a:cubicBezTo>
                  <a:cubicBezTo>
                    <a:pt x="288" y="449"/>
                    <a:pt x="282" y="455"/>
                    <a:pt x="272" y="455"/>
                  </a:cubicBezTo>
                  <a:cubicBezTo>
                    <a:pt x="262" y="455"/>
                    <a:pt x="256" y="449"/>
                    <a:pt x="256" y="442"/>
                  </a:cubicBezTo>
                  <a:cubicBezTo>
                    <a:pt x="256" y="440"/>
                    <a:pt x="256" y="440"/>
                    <a:pt x="256" y="440"/>
                  </a:cubicBezTo>
                  <a:cubicBezTo>
                    <a:pt x="248" y="440"/>
                    <a:pt x="248" y="440"/>
                    <a:pt x="248" y="440"/>
                  </a:cubicBezTo>
                  <a:cubicBezTo>
                    <a:pt x="248" y="441"/>
                    <a:pt x="248" y="441"/>
                    <a:pt x="248" y="441"/>
                  </a:cubicBezTo>
                  <a:cubicBezTo>
                    <a:pt x="248" y="454"/>
                    <a:pt x="258" y="462"/>
                    <a:pt x="272" y="462"/>
                  </a:cubicBezTo>
                  <a:cubicBezTo>
                    <a:pt x="286" y="462"/>
                    <a:pt x="296" y="454"/>
                    <a:pt x="296" y="441"/>
                  </a:cubicBezTo>
                  <a:cubicBezTo>
                    <a:pt x="296" y="428"/>
                    <a:pt x="287" y="424"/>
                    <a:pt x="278" y="420"/>
                  </a:cubicBezTo>
                  <a:cubicBezTo>
                    <a:pt x="266" y="415"/>
                    <a:pt x="266" y="415"/>
                    <a:pt x="266" y="415"/>
                  </a:cubicBezTo>
                  <a:cubicBezTo>
                    <a:pt x="261" y="413"/>
                    <a:pt x="258" y="410"/>
                    <a:pt x="258" y="405"/>
                  </a:cubicBezTo>
                  <a:cubicBezTo>
                    <a:pt x="258" y="398"/>
                    <a:pt x="263" y="393"/>
                    <a:pt x="272" y="393"/>
                  </a:cubicBezTo>
                  <a:cubicBezTo>
                    <a:pt x="281" y="393"/>
                    <a:pt x="286" y="399"/>
                    <a:pt x="286" y="407"/>
                  </a:cubicBezTo>
                  <a:cubicBezTo>
                    <a:pt x="286" y="408"/>
                    <a:pt x="286" y="408"/>
                    <a:pt x="286" y="408"/>
                  </a:cubicBezTo>
                  <a:lnTo>
                    <a:pt x="295" y="408"/>
                  </a:lnTo>
                  <a:close/>
                  <a:moveTo>
                    <a:pt x="362" y="387"/>
                  </a:moveTo>
                  <a:cubicBezTo>
                    <a:pt x="353" y="387"/>
                    <a:pt x="353" y="387"/>
                    <a:pt x="353" y="387"/>
                  </a:cubicBezTo>
                  <a:cubicBezTo>
                    <a:pt x="353" y="420"/>
                    <a:pt x="353" y="420"/>
                    <a:pt x="353" y="420"/>
                  </a:cubicBezTo>
                  <a:cubicBezTo>
                    <a:pt x="323" y="420"/>
                    <a:pt x="323" y="420"/>
                    <a:pt x="323" y="420"/>
                  </a:cubicBezTo>
                  <a:cubicBezTo>
                    <a:pt x="323" y="387"/>
                    <a:pt x="323" y="387"/>
                    <a:pt x="323" y="387"/>
                  </a:cubicBezTo>
                  <a:cubicBezTo>
                    <a:pt x="314" y="387"/>
                    <a:pt x="314" y="387"/>
                    <a:pt x="314" y="387"/>
                  </a:cubicBezTo>
                  <a:cubicBezTo>
                    <a:pt x="314" y="461"/>
                    <a:pt x="314" y="461"/>
                    <a:pt x="314" y="461"/>
                  </a:cubicBezTo>
                  <a:cubicBezTo>
                    <a:pt x="323" y="461"/>
                    <a:pt x="323" y="461"/>
                    <a:pt x="323" y="461"/>
                  </a:cubicBezTo>
                  <a:cubicBezTo>
                    <a:pt x="323" y="427"/>
                    <a:pt x="323" y="427"/>
                    <a:pt x="323" y="427"/>
                  </a:cubicBezTo>
                  <a:cubicBezTo>
                    <a:pt x="353" y="427"/>
                    <a:pt x="353" y="427"/>
                    <a:pt x="353" y="427"/>
                  </a:cubicBezTo>
                  <a:cubicBezTo>
                    <a:pt x="353" y="461"/>
                    <a:pt x="353" y="461"/>
                    <a:pt x="353" y="461"/>
                  </a:cubicBezTo>
                  <a:cubicBezTo>
                    <a:pt x="362" y="461"/>
                    <a:pt x="362" y="461"/>
                    <a:pt x="362" y="461"/>
                  </a:cubicBezTo>
                  <a:lnTo>
                    <a:pt x="362" y="387"/>
                  </a:lnTo>
                  <a:close/>
                  <a:moveTo>
                    <a:pt x="448" y="438"/>
                  </a:moveTo>
                  <a:cubicBezTo>
                    <a:pt x="448" y="440"/>
                    <a:pt x="448" y="440"/>
                    <a:pt x="448" y="440"/>
                  </a:cubicBezTo>
                  <a:cubicBezTo>
                    <a:pt x="448" y="448"/>
                    <a:pt x="443" y="454"/>
                    <a:pt x="433" y="454"/>
                  </a:cubicBezTo>
                  <a:cubicBezTo>
                    <a:pt x="423" y="454"/>
                    <a:pt x="417" y="448"/>
                    <a:pt x="417" y="439"/>
                  </a:cubicBezTo>
                  <a:cubicBezTo>
                    <a:pt x="417" y="410"/>
                    <a:pt x="417" y="410"/>
                    <a:pt x="417" y="410"/>
                  </a:cubicBezTo>
                  <a:cubicBezTo>
                    <a:pt x="417" y="401"/>
                    <a:pt x="423" y="394"/>
                    <a:pt x="433" y="394"/>
                  </a:cubicBezTo>
                  <a:cubicBezTo>
                    <a:pt x="443" y="394"/>
                    <a:pt x="448" y="400"/>
                    <a:pt x="448" y="408"/>
                  </a:cubicBezTo>
                  <a:cubicBezTo>
                    <a:pt x="448" y="410"/>
                    <a:pt x="448" y="410"/>
                    <a:pt x="448" y="410"/>
                  </a:cubicBezTo>
                  <a:cubicBezTo>
                    <a:pt x="457" y="410"/>
                    <a:pt x="457" y="410"/>
                    <a:pt x="457" y="410"/>
                  </a:cubicBezTo>
                  <a:cubicBezTo>
                    <a:pt x="457" y="409"/>
                    <a:pt x="457" y="409"/>
                    <a:pt x="457" y="409"/>
                  </a:cubicBezTo>
                  <a:cubicBezTo>
                    <a:pt x="457" y="395"/>
                    <a:pt x="447" y="386"/>
                    <a:pt x="433" y="386"/>
                  </a:cubicBezTo>
                  <a:cubicBezTo>
                    <a:pt x="418" y="386"/>
                    <a:pt x="409" y="395"/>
                    <a:pt x="409" y="410"/>
                  </a:cubicBezTo>
                  <a:cubicBezTo>
                    <a:pt x="409" y="439"/>
                    <a:pt x="409" y="439"/>
                    <a:pt x="409" y="439"/>
                  </a:cubicBezTo>
                  <a:cubicBezTo>
                    <a:pt x="409" y="453"/>
                    <a:pt x="419" y="462"/>
                    <a:pt x="433" y="462"/>
                  </a:cubicBezTo>
                  <a:cubicBezTo>
                    <a:pt x="447" y="462"/>
                    <a:pt x="457" y="454"/>
                    <a:pt x="457" y="440"/>
                  </a:cubicBezTo>
                  <a:cubicBezTo>
                    <a:pt x="457" y="438"/>
                    <a:pt x="457" y="438"/>
                    <a:pt x="457" y="438"/>
                  </a:cubicBezTo>
                  <a:lnTo>
                    <a:pt x="448" y="438"/>
                  </a:lnTo>
                  <a:close/>
                  <a:moveTo>
                    <a:pt x="519" y="410"/>
                  </a:moveTo>
                  <a:cubicBezTo>
                    <a:pt x="519" y="395"/>
                    <a:pt x="510" y="386"/>
                    <a:pt x="495" y="386"/>
                  </a:cubicBezTo>
                  <a:cubicBezTo>
                    <a:pt x="480" y="386"/>
                    <a:pt x="471" y="395"/>
                    <a:pt x="471" y="410"/>
                  </a:cubicBezTo>
                  <a:cubicBezTo>
                    <a:pt x="471" y="439"/>
                    <a:pt x="471" y="439"/>
                    <a:pt x="471" y="439"/>
                  </a:cubicBezTo>
                  <a:cubicBezTo>
                    <a:pt x="471" y="453"/>
                    <a:pt x="481" y="462"/>
                    <a:pt x="495" y="462"/>
                  </a:cubicBezTo>
                  <a:cubicBezTo>
                    <a:pt x="510" y="462"/>
                    <a:pt x="519" y="453"/>
                    <a:pt x="519" y="439"/>
                  </a:cubicBezTo>
                  <a:lnTo>
                    <a:pt x="519" y="410"/>
                  </a:lnTo>
                  <a:close/>
                  <a:moveTo>
                    <a:pt x="480" y="410"/>
                  </a:moveTo>
                  <a:cubicBezTo>
                    <a:pt x="480" y="401"/>
                    <a:pt x="485" y="394"/>
                    <a:pt x="495" y="394"/>
                  </a:cubicBezTo>
                  <a:cubicBezTo>
                    <a:pt x="505" y="394"/>
                    <a:pt x="511" y="401"/>
                    <a:pt x="511" y="410"/>
                  </a:cubicBezTo>
                  <a:cubicBezTo>
                    <a:pt x="511" y="439"/>
                    <a:pt x="511" y="439"/>
                    <a:pt x="511" y="439"/>
                  </a:cubicBezTo>
                  <a:cubicBezTo>
                    <a:pt x="511" y="448"/>
                    <a:pt x="505" y="454"/>
                    <a:pt x="495" y="454"/>
                  </a:cubicBezTo>
                  <a:cubicBezTo>
                    <a:pt x="485" y="454"/>
                    <a:pt x="480" y="448"/>
                    <a:pt x="480" y="439"/>
                  </a:cubicBezTo>
                  <a:lnTo>
                    <a:pt x="480" y="410"/>
                  </a:lnTo>
                  <a:close/>
                  <a:moveTo>
                    <a:pt x="546" y="387"/>
                  </a:moveTo>
                  <a:cubicBezTo>
                    <a:pt x="537" y="387"/>
                    <a:pt x="537" y="387"/>
                    <a:pt x="537" y="387"/>
                  </a:cubicBezTo>
                  <a:cubicBezTo>
                    <a:pt x="537" y="461"/>
                    <a:pt x="537" y="461"/>
                    <a:pt x="537" y="461"/>
                  </a:cubicBezTo>
                  <a:cubicBezTo>
                    <a:pt x="578" y="461"/>
                    <a:pt x="578" y="461"/>
                    <a:pt x="578" y="461"/>
                  </a:cubicBezTo>
                  <a:cubicBezTo>
                    <a:pt x="578" y="453"/>
                    <a:pt x="578" y="453"/>
                    <a:pt x="578" y="453"/>
                  </a:cubicBezTo>
                  <a:cubicBezTo>
                    <a:pt x="546" y="453"/>
                    <a:pt x="546" y="453"/>
                    <a:pt x="546" y="453"/>
                  </a:cubicBezTo>
                  <a:lnTo>
                    <a:pt x="546" y="387"/>
                  </a:lnTo>
                  <a:close/>
                  <a:moveTo>
                    <a:pt x="627" y="387"/>
                  </a:moveTo>
                  <a:cubicBezTo>
                    <a:pt x="627" y="439"/>
                    <a:pt x="627" y="439"/>
                    <a:pt x="627" y="439"/>
                  </a:cubicBezTo>
                  <a:cubicBezTo>
                    <a:pt x="627" y="448"/>
                    <a:pt x="621" y="454"/>
                    <a:pt x="612" y="454"/>
                  </a:cubicBezTo>
                  <a:cubicBezTo>
                    <a:pt x="602" y="454"/>
                    <a:pt x="596" y="448"/>
                    <a:pt x="596" y="439"/>
                  </a:cubicBezTo>
                  <a:cubicBezTo>
                    <a:pt x="596" y="387"/>
                    <a:pt x="596" y="387"/>
                    <a:pt x="596" y="387"/>
                  </a:cubicBezTo>
                  <a:cubicBezTo>
                    <a:pt x="588" y="387"/>
                    <a:pt x="588" y="387"/>
                    <a:pt x="588" y="387"/>
                  </a:cubicBezTo>
                  <a:cubicBezTo>
                    <a:pt x="588" y="439"/>
                    <a:pt x="588" y="439"/>
                    <a:pt x="588" y="439"/>
                  </a:cubicBezTo>
                  <a:cubicBezTo>
                    <a:pt x="588" y="453"/>
                    <a:pt x="598" y="462"/>
                    <a:pt x="612" y="462"/>
                  </a:cubicBezTo>
                  <a:cubicBezTo>
                    <a:pt x="626" y="462"/>
                    <a:pt x="635" y="453"/>
                    <a:pt x="635" y="439"/>
                  </a:cubicBezTo>
                  <a:cubicBezTo>
                    <a:pt x="635" y="387"/>
                    <a:pt x="635" y="387"/>
                    <a:pt x="635" y="387"/>
                  </a:cubicBezTo>
                  <a:lnTo>
                    <a:pt x="627" y="387"/>
                  </a:lnTo>
                  <a:close/>
                  <a:moveTo>
                    <a:pt x="680" y="437"/>
                  </a:moveTo>
                  <a:cubicBezTo>
                    <a:pt x="685" y="437"/>
                    <a:pt x="685" y="437"/>
                    <a:pt x="685" y="437"/>
                  </a:cubicBezTo>
                  <a:cubicBezTo>
                    <a:pt x="701" y="405"/>
                    <a:pt x="701" y="405"/>
                    <a:pt x="701" y="405"/>
                  </a:cubicBezTo>
                  <a:cubicBezTo>
                    <a:pt x="701" y="461"/>
                    <a:pt x="701" y="461"/>
                    <a:pt x="701" y="461"/>
                  </a:cubicBezTo>
                  <a:cubicBezTo>
                    <a:pt x="709" y="461"/>
                    <a:pt x="709" y="461"/>
                    <a:pt x="709" y="461"/>
                  </a:cubicBezTo>
                  <a:cubicBezTo>
                    <a:pt x="709" y="387"/>
                    <a:pt x="709" y="387"/>
                    <a:pt x="709" y="387"/>
                  </a:cubicBezTo>
                  <a:cubicBezTo>
                    <a:pt x="702" y="387"/>
                    <a:pt x="702" y="387"/>
                    <a:pt x="702" y="387"/>
                  </a:cubicBezTo>
                  <a:cubicBezTo>
                    <a:pt x="682" y="426"/>
                    <a:pt x="682" y="426"/>
                    <a:pt x="682" y="426"/>
                  </a:cubicBezTo>
                  <a:cubicBezTo>
                    <a:pt x="663" y="387"/>
                    <a:pt x="663" y="387"/>
                    <a:pt x="663" y="387"/>
                  </a:cubicBezTo>
                  <a:cubicBezTo>
                    <a:pt x="656" y="387"/>
                    <a:pt x="656" y="387"/>
                    <a:pt x="656" y="387"/>
                  </a:cubicBezTo>
                  <a:cubicBezTo>
                    <a:pt x="656" y="461"/>
                    <a:pt x="656" y="461"/>
                    <a:pt x="656" y="461"/>
                  </a:cubicBezTo>
                  <a:cubicBezTo>
                    <a:pt x="664" y="461"/>
                    <a:pt x="664" y="461"/>
                    <a:pt x="664" y="461"/>
                  </a:cubicBezTo>
                  <a:cubicBezTo>
                    <a:pt x="664" y="405"/>
                    <a:pt x="664" y="405"/>
                    <a:pt x="664" y="405"/>
                  </a:cubicBezTo>
                  <a:lnTo>
                    <a:pt x="680" y="437"/>
                  </a:lnTo>
                  <a:close/>
                  <a:moveTo>
                    <a:pt x="730" y="461"/>
                  </a:moveTo>
                  <a:cubicBezTo>
                    <a:pt x="756" y="461"/>
                    <a:pt x="756" y="461"/>
                    <a:pt x="756" y="461"/>
                  </a:cubicBezTo>
                  <a:cubicBezTo>
                    <a:pt x="769" y="461"/>
                    <a:pt x="778" y="453"/>
                    <a:pt x="778" y="441"/>
                  </a:cubicBezTo>
                  <a:cubicBezTo>
                    <a:pt x="778" y="432"/>
                    <a:pt x="773" y="426"/>
                    <a:pt x="765" y="423"/>
                  </a:cubicBezTo>
                  <a:cubicBezTo>
                    <a:pt x="765" y="423"/>
                    <a:pt x="765" y="423"/>
                    <a:pt x="765" y="423"/>
                  </a:cubicBezTo>
                  <a:cubicBezTo>
                    <a:pt x="772" y="420"/>
                    <a:pt x="776" y="415"/>
                    <a:pt x="776" y="406"/>
                  </a:cubicBezTo>
                  <a:cubicBezTo>
                    <a:pt x="776" y="395"/>
                    <a:pt x="767" y="387"/>
                    <a:pt x="754" y="387"/>
                  </a:cubicBezTo>
                  <a:cubicBezTo>
                    <a:pt x="730" y="387"/>
                    <a:pt x="730" y="387"/>
                    <a:pt x="730" y="387"/>
                  </a:cubicBezTo>
                  <a:lnTo>
                    <a:pt x="730" y="461"/>
                  </a:lnTo>
                  <a:close/>
                  <a:moveTo>
                    <a:pt x="753" y="395"/>
                  </a:moveTo>
                  <a:cubicBezTo>
                    <a:pt x="762" y="395"/>
                    <a:pt x="767" y="399"/>
                    <a:pt x="767" y="407"/>
                  </a:cubicBezTo>
                  <a:cubicBezTo>
                    <a:pt x="767" y="415"/>
                    <a:pt x="762" y="420"/>
                    <a:pt x="753" y="420"/>
                  </a:cubicBezTo>
                  <a:cubicBezTo>
                    <a:pt x="739" y="420"/>
                    <a:pt x="739" y="420"/>
                    <a:pt x="739" y="420"/>
                  </a:cubicBezTo>
                  <a:cubicBezTo>
                    <a:pt x="739" y="395"/>
                    <a:pt x="739" y="395"/>
                    <a:pt x="739" y="395"/>
                  </a:cubicBezTo>
                  <a:lnTo>
                    <a:pt x="753" y="395"/>
                  </a:lnTo>
                  <a:close/>
                  <a:moveTo>
                    <a:pt x="755" y="427"/>
                  </a:moveTo>
                  <a:cubicBezTo>
                    <a:pt x="764" y="427"/>
                    <a:pt x="769" y="432"/>
                    <a:pt x="769" y="441"/>
                  </a:cubicBezTo>
                  <a:cubicBezTo>
                    <a:pt x="769" y="449"/>
                    <a:pt x="764" y="454"/>
                    <a:pt x="755" y="454"/>
                  </a:cubicBezTo>
                  <a:cubicBezTo>
                    <a:pt x="739" y="454"/>
                    <a:pt x="739" y="454"/>
                    <a:pt x="739" y="454"/>
                  </a:cubicBezTo>
                  <a:cubicBezTo>
                    <a:pt x="739" y="427"/>
                    <a:pt x="739" y="427"/>
                    <a:pt x="739" y="427"/>
                  </a:cubicBezTo>
                  <a:lnTo>
                    <a:pt x="755" y="427"/>
                  </a:lnTo>
                  <a:close/>
                  <a:moveTo>
                    <a:pt x="805" y="387"/>
                  </a:moveTo>
                  <a:cubicBezTo>
                    <a:pt x="796" y="387"/>
                    <a:pt x="796" y="387"/>
                    <a:pt x="796" y="387"/>
                  </a:cubicBezTo>
                  <a:cubicBezTo>
                    <a:pt x="796" y="461"/>
                    <a:pt x="796" y="461"/>
                    <a:pt x="796" y="461"/>
                  </a:cubicBezTo>
                  <a:cubicBezTo>
                    <a:pt x="805" y="461"/>
                    <a:pt x="805" y="461"/>
                    <a:pt x="805" y="461"/>
                  </a:cubicBezTo>
                  <a:lnTo>
                    <a:pt x="805" y="387"/>
                  </a:lnTo>
                  <a:close/>
                  <a:moveTo>
                    <a:pt x="828" y="461"/>
                  </a:moveTo>
                  <a:cubicBezTo>
                    <a:pt x="834" y="444"/>
                    <a:pt x="834" y="444"/>
                    <a:pt x="834" y="444"/>
                  </a:cubicBezTo>
                  <a:cubicBezTo>
                    <a:pt x="862" y="444"/>
                    <a:pt x="862" y="444"/>
                    <a:pt x="862" y="444"/>
                  </a:cubicBezTo>
                  <a:cubicBezTo>
                    <a:pt x="867" y="461"/>
                    <a:pt x="867" y="461"/>
                    <a:pt x="867" y="461"/>
                  </a:cubicBezTo>
                  <a:cubicBezTo>
                    <a:pt x="876" y="461"/>
                    <a:pt x="876" y="461"/>
                    <a:pt x="876" y="461"/>
                  </a:cubicBezTo>
                  <a:cubicBezTo>
                    <a:pt x="852" y="387"/>
                    <a:pt x="852" y="387"/>
                    <a:pt x="852" y="387"/>
                  </a:cubicBezTo>
                  <a:cubicBezTo>
                    <a:pt x="844" y="387"/>
                    <a:pt x="844" y="387"/>
                    <a:pt x="844" y="387"/>
                  </a:cubicBezTo>
                  <a:cubicBezTo>
                    <a:pt x="820" y="461"/>
                    <a:pt x="820" y="461"/>
                    <a:pt x="820" y="461"/>
                  </a:cubicBezTo>
                  <a:lnTo>
                    <a:pt x="828" y="461"/>
                  </a:lnTo>
                  <a:close/>
                  <a:moveTo>
                    <a:pt x="848" y="399"/>
                  </a:moveTo>
                  <a:cubicBezTo>
                    <a:pt x="860" y="437"/>
                    <a:pt x="860" y="437"/>
                    <a:pt x="860" y="437"/>
                  </a:cubicBezTo>
                  <a:cubicBezTo>
                    <a:pt x="836" y="437"/>
                    <a:pt x="836" y="437"/>
                    <a:pt x="836" y="437"/>
                  </a:cubicBezTo>
                  <a:lnTo>
                    <a:pt x="848" y="399"/>
                  </a:lnTo>
                  <a:close/>
                </a:path>
              </a:pathLst>
            </a:custGeom>
            <a:solidFill>
              <a:srgbClr val="00BCE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8" name="Freeform 8">
              <a:extLst>
                <a:ext uri="{FF2B5EF4-FFF2-40B4-BE49-F238E27FC236}">
                  <a16:creationId xmlns:a16="http://schemas.microsoft.com/office/drawing/2014/main" id="{77F2B360-F6D3-4AED-2016-B049356BA515}"/>
                </a:ext>
              </a:extLst>
            </p:cNvPr>
            <p:cNvSpPr>
              <a:spLocks noEditPoints="1"/>
            </p:cNvSpPr>
            <p:nvPr userDrawn="1"/>
          </p:nvSpPr>
          <p:spPr bwMode="auto">
            <a:xfrm>
              <a:off x="7414932" y="4464423"/>
              <a:ext cx="341514" cy="387631"/>
            </a:xfrm>
            <a:custGeom>
              <a:avLst/>
              <a:gdLst>
                <a:gd name="T0" fmla="*/ 2147483646 w 274"/>
                <a:gd name="T1" fmla="*/ 2147483646 h 311"/>
                <a:gd name="T2" fmla="*/ 2147483646 w 274"/>
                <a:gd name="T3" fmla="*/ 0 h 311"/>
                <a:gd name="T4" fmla="*/ 0 w 274"/>
                <a:gd name="T5" fmla="*/ 2147483646 h 311"/>
                <a:gd name="T6" fmla="*/ 2147483646 w 274"/>
                <a:gd name="T7" fmla="*/ 2147483646 h 311"/>
                <a:gd name="T8" fmla="*/ 2147483646 w 274"/>
                <a:gd name="T9" fmla="*/ 2147483646 h 311"/>
                <a:gd name="T10" fmla="*/ 2147483646 w 274"/>
                <a:gd name="T11" fmla="*/ 2147483646 h 311"/>
                <a:gd name="T12" fmla="*/ 2147483646 w 274"/>
                <a:gd name="T13" fmla="*/ 2147483646 h 311"/>
                <a:gd name="T14" fmla="*/ 2147483646 w 274"/>
                <a:gd name="T15" fmla="*/ 2147483646 h 311"/>
                <a:gd name="T16" fmla="*/ 2147483646 w 274"/>
                <a:gd name="T17" fmla="*/ 2147483646 h 311"/>
                <a:gd name="T18" fmla="*/ 2147483646 w 274"/>
                <a:gd name="T19" fmla="*/ 2147483646 h 311"/>
                <a:gd name="T20" fmla="*/ 2147483646 w 274"/>
                <a:gd name="T21" fmla="*/ 2147483646 h 311"/>
                <a:gd name="T22" fmla="*/ 2147483646 w 274"/>
                <a:gd name="T23" fmla="*/ 2147483646 h 311"/>
                <a:gd name="T24" fmla="*/ 2147483646 w 274"/>
                <a:gd name="T25" fmla="*/ 2147483646 h 311"/>
                <a:gd name="T26" fmla="*/ 2147483646 w 274"/>
                <a:gd name="T27" fmla="*/ 2147483646 h 311"/>
                <a:gd name="T28" fmla="*/ 2147483646 w 274"/>
                <a:gd name="T29" fmla="*/ 2147483646 h 311"/>
                <a:gd name="T30" fmla="*/ 2147483646 w 274"/>
                <a:gd name="T31" fmla="*/ 2147483646 h 311"/>
                <a:gd name="T32" fmla="*/ 2147483646 w 274"/>
                <a:gd name="T33" fmla="*/ 2147483646 h 311"/>
                <a:gd name="T34" fmla="*/ 2147483646 w 274"/>
                <a:gd name="T35" fmla="*/ 2147483646 h 311"/>
                <a:gd name="T36" fmla="*/ 2147483646 w 274"/>
                <a:gd name="T37" fmla="*/ 2147483646 h 311"/>
                <a:gd name="T38" fmla="*/ 2147483646 w 274"/>
                <a:gd name="T39" fmla="*/ 2147483646 h 311"/>
                <a:gd name="T40" fmla="*/ 2147483646 w 274"/>
                <a:gd name="T41" fmla="*/ 2147483646 h 311"/>
                <a:gd name="T42" fmla="*/ 2147483646 w 274"/>
                <a:gd name="T43" fmla="*/ 2147483646 h 311"/>
                <a:gd name="T44" fmla="*/ 2147483646 w 274"/>
                <a:gd name="T45" fmla="*/ 2147483646 h 311"/>
                <a:gd name="T46" fmla="*/ 2147483646 w 274"/>
                <a:gd name="T47" fmla="*/ 2147483646 h 311"/>
                <a:gd name="T48" fmla="*/ 2147483646 w 274"/>
                <a:gd name="T49" fmla="*/ 2147483646 h 311"/>
                <a:gd name="T50" fmla="*/ 2147483646 w 274"/>
                <a:gd name="T51" fmla="*/ 2147483646 h 311"/>
                <a:gd name="T52" fmla="*/ 2147483646 w 274"/>
                <a:gd name="T53" fmla="*/ 2147483646 h 311"/>
                <a:gd name="T54" fmla="*/ 2147483646 w 274"/>
                <a:gd name="T55" fmla="*/ 2147483646 h 311"/>
                <a:gd name="T56" fmla="*/ 2147483646 w 274"/>
                <a:gd name="T57" fmla="*/ 2147483646 h 311"/>
                <a:gd name="T58" fmla="*/ 2147483646 w 274"/>
                <a:gd name="T59" fmla="*/ 2147483646 h 311"/>
                <a:gd name="T60" fmla="*/ 2147483646 w 274"/>
                <a:gd name="T61" fmla="*/ 2147483646 h 311"/>
                <a:gd name="T62" fmla="*/ 2147483646 w 274"/>
                <a:gd name="T63" fmla="*/ 2147483646 h 311"/>
                <a:gd name="T64" fmla="*/ 2147483646 w 274"/>
                <a:gd name="T65" fmla="*/ 2147483646 h 311"/>
                <a:gd name="T66" fmla="*/ 2147483646 w 274"/>
                <a:gd name="T67" fmla="*/ 2147483646 h 311"/>
                <a:gd name="T68" fmla="*/ 2147483646 w 274"/>
                <a:gd name="T69" fmla="*/ 2147483646 h 311"/>
                <a:gd name="T70" fmla="*/ 2147483646 w 274"/>
                <a:gd name="T71" fmla="*/ 2147483646 h 311"/>
                <a:gd name="T72" fmla="*/ 2147483646 w 274"/>
                <a:gd name="T73" fmla="*/ 2147483646 h 311"/>
                <a:gd name="T74" fmla="*/ 2147483646 w 274"/>
                <a:gd name="T75" fmla="*/ 2147483646 h 311"/>
                <a:gd name="T76" fmla="*/ 2147483646 w 274"/>
                <a:gd name="T77" fmla="*/ 2147483646 h 311"/>
                <a:gd name="T78" fmla="*/ 2147483646 w 274"/>
                <a:gd name="T79" fmla="*/ 2147483646 h 311"/>
                <a:gd name="T80" fmla="*/ 2147483646 w 274"/>
                <a:gd name="T81" fmla="*/ 2147483646 h 311"/>
                <a:gd name="T82" fmla="*/ 2147483646 w 274"/>
                <a:gd name="T83" fmla="*/ 2147483646 h 311"/>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274" h="311">
                  <a:moveTo>
                    <a:pt x="274" y="155"/>
                  </a:moveTo>
                  <a:lnTo>
                    <a:pt x="137" y="0"/>
                  </a:lnTo>
                  <a:lnTo>
                    <a:pt x="0" y="155"/>
                  </a:lnTo>
                  <a:lnTo>
                    <a:pt x="137" y="311"/>
                  </a:lnTo>
                  <a:lnTo>
                    <a:pt x="274" y="155"/>
                  </a:lnTo>
                  <a:close/>
                  <a:moveTo>
                    <a:pt x="111" y="258"/>
                  </a:moveTo>
                  <a:lnTo>
                    <a:pt x="164" y="258"/>
                  </a:lnTo>
                  <a:lnTo>
                    <a:pt x="137" y="288"/>
                  </a:lnTo>
                  <a:lnTo>
                    <a:pt x="111" y="258"/>
                  </a:lnTo>
                  <a:close/>
                  <a:moveTo>
                    <a:pt x="183" y="147"/>
                  </a:moveTo>
                  <a:lnTo>
                    <a:pt x="137" y="95"/>
                  </a:lnTo>
                  <a:lnTo>
                    <a:pt x="91" y="147"/>
                  </a:lnTo>
                  <a:lnTo>
                    <a:pt x="69" y="147"/>
                  </a:lnTo>
                  <a:lnTo>
                    <a:pt x="137" y="70"/>
                  </a:lnTo>
                  <a:lnTo>
                    <a:pt x="205" y="147"/>
                  </a:lnTo>
                  <a:lnTo>
                    <a:pt x="183" y="147"/>
                  </a:lnTo>
                  <a:close/>
                  <a:moveTo>
                    <a:pt x="164" y="147"/>
                  </a:moveTo>
                  <a:lnTo>
                    <a:pt x="111" y="147"/>
                  </a:lnTo>
                  <a:lnTo>
                    <a:pt x="137" y="117"/>
                  </a:lnTo>
                  <a:lnTo>
                    <a:pt x="164" y="147"/>
                  </a:lnTo>
                  <a:close/>
                  <a:moveTo>
                    <a:pt x="247" y="162"/>
                  </a:moveTo>
                  <a:lnTo>
                    <a:pt x="232" y="179"/>
                  </a:lnTo>
                  <a:lnTo>
                    <a:pt x="42" y="179"/>
                  </a:lnTo>
                  <a:lnTo>
                    <a:pt x="27" y="162"/>
                  </a:lnTo>
                  <a:lnTo>
                    <a:pt x="247" y="162"/>
                  </a:lnTo>
                  <a:close/>
                  <a:moveTo>
                    <a:pt x="219" y="194"/>
                  </a:moveTo>
                  <a:lnTo>
                    <a:pt x="204" y="211"/>
                  </a:lnTo>
                  <a:lnTo>
                    <a:pt x="70" y="211"/>
                  </a:lnTo>
                  <a:lnTo>
                    <a:pt x="55" y="194"/>
                  </a:lnTo>
                  <a:lnTo>
                    <a:pt x="219" y="194"/>
                  </a:lnTo>
                  <a:close/>
                  <a:moveTo>
                    <a:pt x="191" y="226"/>
                  </a:moveTo>
                  <a:lnTo>
                    <a:pt x="177" y="243"/>
                  </a:lnTo>
                  <a:lnTo>
                    <a:pt x="97" y="243"/>
                  </a:lnTo>
                  <a:lnTo>
                    <a:pt x="83" y="226"/>
                  </a:lnTo>
                  <a:lnTo>
                    <a:pt x="191" y="226"/>
                  </a:lnTo>
                  <a:close/>
                  <a:moveTo>
                    <a:pt x="247" y="147"/>
                  </a:moveTo>
                  <a:lnTo>
                    <a:pt x="225" y="147"/>
                  </a:lnTo>
                  <a:lnTo>
                    <a:pt x="137" y="47"/>
                  </a:lnTo>
                  <a:lnTo>
                    <a:pt x="49" y="147"/>
                  </a:lnTo>
                  <a:lnTo>
                    <a:pt x="27" y="147"/>
                  </a:lnTo>
                  <a:lnTo>
                    <a:pt x="137" y="22"/>
                  </a:lnTo>
                  <a:lnTo>
                    <a:pt x="247" y="147"/>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grpSp>
      <p:sp>
        <p:nvSpPr>
          <p:cNvPr id="2" name="Title 1"/>
          <p:cNvSpPr>
            <a:spLocks noGrp="1"/>
          </p:cNvSpPr>
          <p:nvPr>
            <p:ph type="title"/>
          </p:nvPr>
        </p:nvSpPr>
        <p:spPr>
          <a:xfrm>
            <a:off x="1279038" y="1727945"/>
            <a:ext cx="6585924" cy="1122829"/>
          </a:xfrm>
        </p:spPr>
        <p:txBody>
          <a:bodyPr anchor="b"/>
          <a:lstStyle>
            <a:lvl1pPr marL="0" algn="ctr" defTabSz="457200" rtl="0" eaLnBrk="1" latinLnBrk="0" hangingPunct="1">
              <a:lnSpc>
                <a:spcPct val="95000"/>
              </a:lnSpc>
              <a:spcBef>
                <a:spcPct val="0"/>
              </a:spcBef>
              <a:spcAft>
                <a:spcPts val="400"/>
              </a:spcAft>
              <a:buNone/>
              <a:defRPr lang="en-US" sz="3600" b="0" kern="1200" dirty="0">
                <a:solidFill>
                  <a:schemeClr val="bg1"/>
                </a:solidFill>
                <a:latin typeface="Arial" panose="020B0604020202020204" pitchFamily="34" charset="0"/>
                <a:ea typeface="+mj-ea"/>
                <a:cs typeface="Arial" panose="020B0604020202020204" pitchFamily="34" charset="0"/>
              </a:defRPr>
            </a:lvl1pPr>
          </a:lstStyle>
          <a:p>
            <a:r>
              <a:rPr lang="en-US"/>
              <a:t>Click to edit Master title style</a:t>
            </a:r>
          </a:p>
        </p:txBody>
      </p:sp>
      <p:sp>
        <p:nvSpPr>
          <p:cNvPr id="10" name="Subtitle 2"/>
          <p:cNvSpPr>
            <a:spLocks noGrp="1"/>
          </p:cNvSpPr>
          <p:nvPr>
            <p:ph type="subTitle" idx="1"/>
          </p:nvPr>
        </p:nvSpPr>
        <p:spPr>
          <a:xfrm>
            <a:off x="3449170" y="3102923"/>
            <a:ext cx="2212042" cy="453824"/>
          </a:xfrm>
        </p:spPr>
        <p:txBody>
          <a:bodyPr/>
          <a:lstStyle>
            <a:lvl1pPr marL="0" indent="0" algn="ctr">
              <a:lnSpc>
                <a:spcPct val="100000"/>
              </a:lnSpc>
              <a:spcBef>
                <a:spcPts val="0"/>
              </a:spcBef>
              <a:spcAft>
                <a:spcPts val="600"/>
              </a:spcAft>
              <a:buNone/>
              <a:defRPr sz="1200" b="0">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9" name="Footer Placeholder 4">
            <a:extLst>
              <a:ext uri="{FF2B5EF4-FFF2-40B4-BE49-F238E27FC236}">
                <a16:creationId xmlns:a16="http://schemas.microsoft.com/office/drawing/2014/main" id="{4A3B2E95-33E4-0003-84DB-089E61750B1D}"/>
              </a:ext>
            </a:extLst>
          </p:cNvPr>
          <p:cNvSpPr>
            <a:spLocks noGrp="1"/>
          </p:cNvSpPr>
          <p:nvPr>
            <p:ph type="ftr" sz="quarter" idx="10"/>
          </p:nvPr>
        </p:nvSpPr>
        <p:spPr/>
        <p:txBody>
          <a:bodyPr/>
          <a:lstStyle>
            <a:lvl1pPr>
              <a:defRPr/>
            </a:lvl1pPr>
          </a:lstStyle>
          <a:p>
            <a:pPr>
              <a:defRPr/>
            </a:pPr>
            <a:r>
              <a:rPr lang="en-US"/>
              <a:t>SECTION TITLE</a:t>
            </a:r>
          </a:p>
        </p:txBody>
      </p:sp>
      <p:sp>
        <p:nvSpPr>
          <p:cNvPr id="11" name="Slide Number Placeholder 5">
            <a:extLst>
              <a:ext uri="{FF2B5EF4-FFF2-40B4-BE49-F238E27FC236}">
                <a16:creationId xmlns:a16="http://schemas.microsoft.com/office/drawing/2014/main" id="{A86088C9-AD50-FD14-3C04-9E6D26A43A36}"/>
              </a:ext>
            </a:extLst>
          </p:cNvPr>
          <p:cNvSpPr>
            <a:spLocks noGrp="1"/>
          </p:cNvSpPr>
          <p:nvPr>
            <p:ph type="sldNum" sz="quarter" idx="11"/>
          </p:nvPr>
        </p:nvSpPr>
        <p:spPr>
          <a:xfrm>
            <a:off x="574675" y="4700588"/>
            <a:ext cx="368300" cy="273050"/>
          </a:xfrm>
        </p:spPr>
        <p:txBody>
          <a:bodyPr/>
          <a:lstStyle>
            <a:lvl1pPr>
              <a:defRPr/>
            </a:lvl1pPr>
          </a:lstStyle>
          <a:p>
            <a:fld id="{689E2741-D504-4E00-8DAA-09A0328329CA}" type="slidenum">
              <a:rPr lang="en-US" altLang="en-US"/>
              <a:pPr/>
              <a:t>‹#›</a:t>
            </a:fld>
            <a:endParaRPr lang="en-US" altLang="en-US"/>
          </a:p>
        </p:txBody>
      </p:sp>
    </p:spTree>
    <p:extLst>
      <p:ext uri="{BB962C8B-B14F-4D97-AF65-F5344CB8AC3E}">
        <p14:creationId xmlns:p14="http://schemas.microsoft.com/office/powerpoint/2010/main" val="3759877750"/>
      </p:ext>
    </p:extLst>
  </p:cSld>
  <p:clrMapOvr>
    <a:masterClrMapping/>
  </p:clrMapOvr>
  <p:transition spd="slow">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slideLayout" Target="../slideLayouts/slideLayout42.xml"/><Relationship Id="rId18" Type="http://schemas.openxmlformats.org/officeDocument/2006/relationships/slideLayout" Target="../slideLayouts/slideLayout47.xml"/><Relationship Id="rId26" Type="http://schemas.openxmlformats.org/officeDocument/2006/relationships/slideLayout" Target="../slideLayouts/slideLayout55.xml"/><Relationship Id="rId3" Type="http://schemas.openxmlformats.org/officeDocument/2006/relationships/slideLayout" Target="../slideLayouts/slideLayout32.xml"/><Relationship Id="rId21" Type="http://schemas.openxmlformats.org/officeDocument/2006/relationships/slideLayout" Target="../slideLayouts/slideLayout50.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17" Type="http://schemas.openxmlformats.org/officeDocument/2006/relationships/slideLayout" Target="../slideLayouts/slideLayout46.xml"/><Relationship Id="rId25" Type="http://schemas.openxmlformats.org/officeDocument/2006/relationships/slideLayout" Target="../slideLayouts/slideLayout54.xml"/><Relationship Id="rId2" Type="http://schemas.openxmlformats.org/officeDocument/2006/relationships/slideLayout" Target="../slideLayouts/slideLayout31.xml"/><Relationship Id="rId16" Type="http://schemas.openxmlformats.org/officeDocument/2006/relationships/slideLayout" Target="../slideLayouts/slideLayout45.xml"/><Relationship Id="rId20" Type="http://schemas.openxmlformats.org/officeDocument/2006/relationships/slideLayout" Target="../slideLayouts/slideLayout49.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24" Type="http://schemas.openxmlformats.org/officeDocument/2006/relationships/slideLayout" Target="../slideLayouts/slideLayout53.xml"/><Relationship Id="rId5" Type="http://schemas.openxmlformats.org/officeDocument/2006/relationships/slideLayout" Target="../slideLayouts/slideLayout34.xml"/><Relationship Id="rId15" Type="http://schemas.openxmlformats.org/officeDocument/2006/relationships/slideLayout" Target="../slideLayouts/slideLayout44.xml"/><Relationship Id="rId23" Type="http://schemas.openxmlformats.org/officeDocument/2006/relationships/slideLayout" Target="../slideLayouts/slideLayout52.xml"/><Relationship Id="rId28" Type="http://schemas.openxmlformats.org/officeDocument/2006/relationships/theme" Target="../theme/theme2.xml"/><Relationship Id="rId10" Type="http://schemas.openxmlformats.org/officeDocument/2006/relationships/slideLayout" Target="../slideLayouts/slideLayout39.xml"/><Relationship Id="rId19" Type="http://schemas.openxmlformats.org/officeDocument/2006/relationships/slideLayout" Target="../slideLayouts/slideLayout48.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slideLayout" Target="../slideLayouts/slideLayout43.xml"/><Relationship Id="rId22" Type="http://schemas.openxmlformats.org/officeDocument/2006/relationships/slideLayout" Target="../slideLayouts/slideLayout51.xml"/><Relationship Id="rId27" Type="http://schemas.openxmlformats.org/officeDocument/2006/relationships/slideLayout" Target="../slideLayouts/slideLayout56.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58.xml"/><Relationship Id="rId1" Type="http://schemas.openxmlformats.org/officeDocument/2006/relationships/slideLayout" Target="../slideLayouts/slideLayout5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B0C7AD9-9109-4F4B-941A-8888D665FFF5}"/>
              </a:ext>
            </a:extLst>
          </p:cNvPr>
          <p:cNvSpPr/>
          <p:nvPr userDrawn="1"/>
        </p:nvSpPr>
        <p:spPr>
          <a:xfrm>
            <a:off x="0" y="0"/>
            <a:ext cx="9144000" cy="514350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027" name="Title Placeholder 1">
            <a:extLst>
              <a:ext uri="{FF2B5EF4-FFF2-40B4-BE49-F238E27FC236}">
                <a16:creationId xmlns:a16="http://schemas.microsoft.com/office/drawing/2014/main" id="{7B125C71-6F69-4F87-406D-A92958B4CDB3}"/>
              </a:ext>
            </a:extLst>
          </p:cNvPr>
          <p:cNvSpPr>
            <a:spLocks noGrp="1"/>
          </p:cNvSpPr>
          <p:nvPr>
            <p:ph type="title"/>
          </p:nvPr>
        </p:nvSpPr>
        <p:spPr bwMode="auto">
          <a:xfrm>
            <a:off x="930275" y="134938"/>
            <a:ext cx="5170488" cy="563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CA" altLang="en-US"/>
              <a:t>Click to edit Master title style</a:t>
            </a:r>
            <a:endParaRPr lang="en-US" altLang="en-US"/>
          </a:p>
        </p:txBody>
      </p:sp>
      <p:sp>
        <p:nvSpPr>
          <p:cNvPr id="1028" name="Text Placeholder 2">
            <a:extLst>
              <a:ext uri="{FF2B5EF4-FFF2-40B4-BE49-F238E27FC236}">
                <a16:creationId xmlns:a16="http://schemas.microsoft.com/office/drawing/2014/main" id="{B054CD07-E32C-C88E-8271-558355B13A9B}"/>
              </a:ext>
            </a:extLst>
          </p:cNvPr>
          <p:cNvSpPr>
            <a:spLocks noGrp="1"/>
          </p:cNvSpPr>
          <p:nvPr>
            <p:ph type="body" idx="1"/>
          </p:nvPr>
        </p:nvSpPr>
        <p:spPr bwMode="auto">
          <a:xfrm>
            <a:off x="925513" y="1458913"/>
            <a:ext cx="6796087" cy="3135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CA" altLang="en-US"/>
              <a:t>Click to edit Master text styles</a:t>
            </a:r>
          </a:p>
          <a:p>
            <a:pPr lvl="1"/>
            <a:r>
              <a:rPr lang="en-CA" altLang="en-US"/>
              <a:t>Second level</a:t>
            </a:r>
          </a:p>
          <a:p>
            <a:pPr lvl="2"/>
            <a:r>
              <a:rPr lang="en-CA" altLang="en-US"/>
              <a:t>Third level</a:t>
            </a:r>
          </a:p>
          <a:p>
            <a:pPr lvl="3"/>
            <a:r>
              <a:rPr lang="en-CA" altLang="en-US"/>
              <a:t>Fourth level</a:t>
            </a:r>
          </a:p>
          <a:p>
            <a:pPr lvl="4"/>
            <a:r>
              <a:rPr lang="en-CA" altLang="en-US"/>
              <a:t>Fifth level</a:t>
            </a:r>
            <a:endParaRPr lang="en-US" altLang="en-US"/>
          </a:p>
        </p:txBody>
      </p:sp>
      <p:sp>
        <p:nvSpPr>
          <p:cNvPr id="6" name="Footer Placeholder 5">
            <a:extLst>
              <a:ext uri="{FF2B5EF4-FFF2-40B4-BE49-F238E27FC236}">
                <a16:creationId xmlns:a16="http://schemas.microsoft.com/office/drawing/2014/main" id="{5D39F709-F79A-4E05-AE82-4D8F937B2DA7}"/>
              </a:ext>
            </a:extLst>
          </p:cNvPr>
          <p:cNvSpPr>
            <a:spLocks noGrp="1"/>
          </p:cNvSpPr>
          <p:nvPr>
            <p:ph type="ftr" sz="quarter" idx="3"/>
          </p:nvPr>
        </p:nvSpPr>
        <p:spPr>
          <a:xfrm>
            <a:off x="1030288" y="4692650"/>
            <a:ext cx="6788150" cy="288925"/>
          </a:xfrm>
          <a:prstGeom prst="rect">
            <a:avLst/>
          </a:prstGeom>
        </p:spPr>
        <p:txBody>
          <a:bodyPr vert="horz" lIns="0" tIns="45720" rIns="91440" bIns="45720" rtlCol="0" anchor="ctr"/>
          <a:lstStyle>
            <a:lvl1pPr algn="l" eaLnBrk="1" fontAlgn="auto" hangingPunct="1">
              <a:spcBef>
                <a:spcPts val="0"/>
              </a:spcBef>
              <a:spcAft>
                <a:spcPts val="0"/>
              </a:spcAft>
              <a:defRPr sz="800" b="1">
                <a:solidFill>
                  <a:schemeClr val="accent2"/>
                </a:solidFill>
                <a:latin typeface="Arial" panose="020B0604020202020204" pitchFamily="34" charset="0"/>
                <a:cs typeface="Arial" panose="020B0604020202020204" pitchFamily="34" charset="0"/>
              </a:defRPr>
            </a:lvl1pPr>
          </a:lstStyle>
          <a:p>
            <a:pPr>
              <a:defRPr/>
            </a:pPr>
            <a:r>
              <a:rPr lang="en-US"/>
              <a:t>SECTION TITLE</a:t>
            </a:r>
          </a:p>
        </p:txBody>
      </p:sp>
      <p:sp>
        <p:nvSpPr>
          <p:cNvPr id="12" name="Slide Number Placeholder 11">
            <a:extLst>
              <a:ext uri="{FF2B5EF4-FFF2-40B4-BE49-F238E27FC236}">
                <a16:creationId xmlns:a16="http://schemas.microsoft.com/office/drawing/2014/main" id="{14AEDE9D-4355-4542-AFC6-4240CAD8FD84}"/>
              </a:ext>
            </a:extLst>
          </p:cNvPr>
          <p:cNvSpPr>
            <a:spLocks noGrp="1"/>
          </p:cNvSpPr>
          <p:nvPr>
            <p:ph type="sldNum" sz="quarter" idx="4"/>
          </p:nvPr>
        </p:nvSpPr>
        <p:spPr>
          <a:xfrm>
            <a:off x="549275" y="4700588"/>
            <a:ext cx="393700" cy="273050"/>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800">
                <a:solidFill>
                  <a:schemeClr val="accent2"/>
                </a:solidFill>
                <a:cs typeface="Arial" panose="020B0604020202020204" pitchFamily="34" charset="0"/>
              </a:defRPr>
            </a:lvl1pPr>
          </a:lstStyle>
          <a:p>
            <a:fld id="{F9BF3D5A-A07B-4290-B54D-39FDBEFB7B5F}"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5555" r:id="rId1"/>
    <p:sldLayoutId id="2147485556" r:id="rId2"/>
    <p:sldLayoutId id="2147485557" r:id="rId3"/>
    <p:sldLayoutId id="2147485558" r:id="rId4"/>
    <p:sldLayoutId id="2147485559" r:id="rId5"/>
    <p:sldLayoutId id="2147485560" r:id="rId6"/>
    <p:sldLayoutId id="2147485561" r:id="rId7"/>
    <p:sldLayoutId id="2147485562" r:id="rId8"/>
    <p:sldLayoutId id="2147485563" r:id="rId9"/>
    <p:sldLayoutId id="2147485564" r:id="rId10"/>
    <p:sldLayoutId id="2147485565" r:id="rId11"/>
    <p:sldLayoutId id="2147485566" r:id="rId12"/>
    <p:sldLayoutId id="2147485567" r:id="rId13"/>
    <p:sldLayoutId id="2147485568" r:id="rId14"/>
    <p:sldLayoutId id="2147485569" r:id="rId15"/>
    <p:sldLayoutId id="2147485570" r:id="rId16"/>
    <p:sldLayoutId id="2147485571" r:id="rId17"/>
    <p:sldLayoutId id="2147485572" r:id="rId18"/>
    <p:sldLayoutId id="2147485573" r:id="rId19"/>
    <p:sldLayoutId id="2147485574" r:id="rId20"/>
    <p:sldLayoutId id="2147485553" r:id="rId21"/>
    <p:sldLayoutId id="2147485575" r:id="rId22"/>
    <p:sldLayoutId id="2147485576" r:id="rId23"/>
    <p:sldLayoutId id="2147485577" r:id="rId24"/>
    <p:sldLayoutId id="2147485578" r:id="rId25"/>
    <p:sldLayoutId id="2147485579" r:id="rId26"/>
    <p:sldLayoutId id="2147485580" r:id="rId27"/>
    <p:sldLayoutId id="2147485581" r:id="rId28"/>
    <p:sldLayoutId id="2147485582" r:id="rId29"/>
  </p:sldLayoutIdLst>
  <p:transition spd="slow">
    <p:fade/>
  </p:transition>
  <p:hf hdr="0" dt="0"/>
  <p:txStyles>
    <p:titleStyle>
      <a:lvl1pPr algn="l" defTabSz="457200" rtl="0" eaLnBrk="0" fontAlgn="base" hangingPunct="0">
        <a:spcBef>
          <a:spcPct val="0"/>
        </a:spcBef>
        <a:spcAft>
          <a:spcPct val="0"/>
        </a:spcAft>
        <a:defRPr sz="2600" kern="1200">
          <a:solidFill>
            <a:schemeClr val="accent1"/>
          </a:solidFill>
          <a:latin typeface="Arial" panose="020B0604020202020204" pitchFamily="34" charset="0"/>
          <a:ea typeface="+mj-ea"/>
          <a:cs typeface="Arial" panose="020B0604020202020204" pitchFamily="34" charset="0"/>
        </a:defRPr>
      </a:lvl1pPr>
      <a:lvl2pPr algn="l" defTabSz="457200" rtl="0" eaLnBrk="0" fontAlgn="base" hangingPunct="0">
        <a:spcBef>
          <a:spcPct val="0"/>
        </a:spcBef>
        <a:spcAft>
          <a:spcPct val="0"/>
        </a:spcAft>
        <a:defRPr sz="2600">
          <a:solidFill>
            <a:schemeClr val="accent1"/>
          </a:solidFill>
          <a:latin typeface="Arial" panose="020B0604020202020204" pitchFamily="34" charset="0"/>
          <a:cs typeface="Arial" panose="020B0604020202020204" pitchFamily="34" charset="0"/>
        </a:defRPr>
      </a:lvl2pPr>
      <a:lvl3pPr algn="l" defTabSz="457200" rtl="0" eaLnBrk="0" fontAlgn="base" hangingPunct="0">
        <a:spcBef>
          <a:spcPct val="0"/>
        </a:spcBef>
        <a:spcAft>
          <a:spcPct val="0"/>
        </a:spcAft>
        <a:defRPr sz="2600">
          <a:solidFill>
            <a:schemeClr val="accent1"/>
          </a:solidFill>
          <a:latin typeface="Arial" panose="020B0604020202020204" pitchFamily="34" charset="0"/>
          <a:cs typeface="Arial" panose="020B0604020202020204" pitchFamily="34" charset="0"/>
        </a:defRPr>
      </a:lvl3pPr>
      <a:lvl4pPr algn="l" defTabSz="457200" rtl="0" eaLnBrk="0" fontAlgn="base" hangingPunct="0">
        <a:spcBef>
          <a:spcPct val="0"/>
        </a:spcBef>
        <a:spcAft>
          <a:spcPct val="0"/>
        </a:spcAft>
        <a:defRPr sz="2600">
          <a:solidFill>
            <a:schemeClr val="accent1"/>
          </a:solidFill>
          <a:latin typeface="Arial" panose="020B0604020202020204" pitchFamily="34" charset="0"/>
          <a:cs typeface="Arial" panose="020B0604020202020204" pitchFamily="34" charset="0"/>
        </a:defRPr>
      </a:lvl4pPr>
      <a:lvl5pPr algn="l" defTabSz="457200" rtl="0" eaLnBrk="0" fontAlgn="base" hangingPunct="0">
        <a:spcBef>
          <a:spcPct val="0"/>
        </a:spcBef>
        <a:spcAft>
          <a:spcPct val="0"/>
        </a:spcAft>
        <a:defRPr sz="2600">
          <a:solidFill>
            <a:schemeClr val="accent1"/>
          </a:solidFill>
          <a:latin typeface="Arial" panose="020B0604020202020204" pitchFamily="34" charset="0"/>
          <a:cs typeface="Arial" panose="020B0604020202020204" pitchFamily="34" charset="0"/>
        </a:defRPr>
      </a:lvl5pPr>
      <a:lvl6pPr marL="457200" algn="l" defTabSz="457200" rtl="0" fontAlgn="base">
        <a:spcBef>
          <a:spcPct val="0"/>
        </a:spcBef>
        <a:spcAft>
          <a:spcPct val="0"/>
        </a:spcAft>
        <a:defRPr sz="2600">
          <a:solidFill>
            <a:schemeClr val="accent1"/>
          </a:solidFill>
          <a:latin typeface="Arial" panose="020B0604020202020204" pitchFamily="34" charset="0"/>
          <a:cs typeface="Arial" panose="020B0604020202020204" pitchFamily="34" charset="0"/>
        </a:defRPr>
      </a:lvl6pPr>
      <a:lvl7pPr marL="914400" algn="l" defTabSz="457200" rtl="0" fontAlgn="base">
        <a:spcBef>
          <a:spcPct val="0"/>
        </a:spcBef>
        <a:spcAft>
          <a:spcPct val="0"/>
        </a:spcAft>
        <a:defRPr sz="2600">
          <a:solidFill>
            <a:schemeClr val="accent1"/>
          </a:solidFill>
          <a:latin typeface="Arial" panose="020B0604020202020204" pitchFamily="34" charset="0"/>
          <a:cs typeface="Arial" panose="020B0604020202020204" pitchFamily="34" charset="0"/>
        </a:defRPr>
      </a:lvl7pPr>
      <a:lvl8pPr marL="1371600" algn="l" defTabSz="457200" rtl="0" fontAlgn="base">
        <a:spcBef>
          <a:spcPct val="0"/>
        </a:spcBef>
        <a:spcAft>
          <a:spcPct val="0"/>
        </a:spcAft>
        <a:defRPr sz="2600">
          <a:solidFill>
            <a:schemeClr val="accent1"/>
          </a:solidFill>
          <a:latin typeface="Arial" panose="020B0604020202020204" pitchFamily="34" charset="0"/>
          <a:cs typeface="Arial" panose="020B0604020202020204" pitchFamily="34" charset="0"/>
        </a:defRPr>
      </a:lvl8pPr>
      <a:lvl9pPr marL="1828800" algn="l" defTabSz="457200" rtl="0" fontAlgn="base">
        <a:spcBef>
          <a:spcPct val="0"/>
        </a:spcBef>
        <a:spcAft>
          <a:spcPct val="0"/>
        </a:spcAft>
        <a:defRPr sz="2600">
          <a:solidFill>
            <a:schemeClr val="accent1"/>
          </a:solidFill>
          <a:latin typeface="Arial" panose="020B0604020202020204" pitchFamily="34" charset="0"/>
          <a:cs typeface="Arial" panose="020B0604020202020204" pitchFamily="34" charset="0"/>
        </a:defRPr>
      </a:lvl9pPr>
    </p:titleStyle>
    <p:bodyStyle>
      <a:lvl1pPr marL="342900" indent="-342900" algn="l" defTabSz="457200" rtl="0" eaLnBrk="0" fontAlgn="base" hangingPunct="0">
        <a:lnSpc>
          <a:spcPct val="90000"/>
        </a:lnSpc>
        <a:spcBef>
          <a:spcPct val="0"/>
        </a:spcBef>
        <a:spcAft>
          <a:spcPts val="1600"/>
        </a:spcAft>
        <a:buClr>
          <a:schemeClr val="accent2"/>
        </a:buClr>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1pPr>
      <a:lvl2pPr marL="628650" indent="-342900" algn="l" defTabSz="457200" rtl="0" eaLnBrk="0" fontAlgn="base" hangingPunct="0">
        <a:lnSpc>
          <a:spcPct val="90000"/>
        </a:lnSpc>
        <a:spcBef>
          <a:spcPct val="0"/>
        </a:spcBef>
        <a:spcAft>
          <a:spcPts val="1600"/>
        </a:spcAft>
        <a:buClr>
          <a:schemeClr val="accent2"/>
        </a:buClr>
        <a:buFont typeface="Arial" panose="020B0604020202020204" pitchFamily="34" charset="0"/>
        <a:buChar char="•"/>
        <a:defRPr kern="1200">
          <a:solidFill>
            <a:schemeClr val="bg1"/>
          </a:solidFill>
          <a:latin typeface="Arial" panose="020B0604020202020204" pitchFamily="34" charset="0"/>
          <a:ea typeface="+mn-ea"/>
          <a:cs typeface="Arial" panose="020B0604020202020204" pitchFamily="34" charset="0"/>
        </a:defRPr>
      </a:lvl2pPr>
      <a:lvl3pPr marL="854075" indent="-342900" algn="l" defTabSz="457200" rtl="0" eaLnBrk="0" fontAlgn="base" hangingPunct="0">
        <a:lnSpc>
          <a:spcPct val="90000"/>
        </a:lnSpc>
        <a:spcBef>
          <a:spcPct val="0"/>
        </a:spcBef>
        <a:spcAft>
          <a:spcPts val="1600"/>
        </a:spcAft>
        <a:buClr>
          <a:schemeClr val="accent2"/>
        </a:buClr>
        <a:buFont typeface="Arial" panose="020B0604020202020204" pitchFamily="34" charset="0"/>
        <a:buChar char="•"/>
        <a:defRPr sz="1600" kern="1200">
          <a:solidFill>
            <a:schemeClr val="bg1"/>
          </a:solidFill>
          <a:latin typeface="Arial" panose="020B0604020202020204" pitchFamily="34" charset="0"/>
          <a:ea typeface="+mn-ea"/>
          <a:cs typeface="Arial" panose="020B0604020202020204" pitchFamily="34" charset="0"/>
        </a:defRPr>
      </a:lvl3pPr>
      <a:lvl4pPr marL="1031875" indent="-342900" algn="l" defTabSz="457200" rtl="0" eaLnBrk="0" fontAlgn="base" hangingPunct="0">
        <a:lnSpc>
          <a:spcPct val="90000"/>
        </a:lnSpc>
        <a:spcBef>
          <a:spcPct val="0"/>
        </a:spcBef>
        <a:spcAft>
          <a:spcPts val="1600"/>
        </a:spcAft>
        <a:buClr>
          <a:schemeClr val="accent2"/>
        </a:buClr>
        <a:buFont typeface="Arial" panose="020B0604020202020204" pitchFamily="34" charset="0"/>
        <a:buChar char="•"/>
        <a:defRPr sz="1400" kern="1200">
          <a:solidFill>
            <a:schemeClr val="bg1"/>
          </a:solidFill>
          <a:latin typeface="Arial" panose="020B0604020202020204" pitchFamily="34" charset="0"/>
          <a:ea typeface="+mn-ea"/>
          <a:cs typeface="Arial" panose="020B0604020202020204" pitchFamily="34" charset="0"/>
        </a:defRPr>
      </a:lvl4pPr>
      <a:lvl5pPr marL="1143000" indent="-228600" algn="l" defTabSz="457200" rtl="0" eaLnBrk="0" fontAlgn="base" hangingPunct="0">
        <a:lnSpc>
          <a:spcPct val="90000"/>
        </a:lnSpc>
        <a:spcBef>
          <a:spcPct val="0"/>
        </a:spcBef>
        <a:spcAft>
          <a:spcPts val="1600"/>
        </a:spcAft>
        <a:buClr>
          <a:schemeClr val="accent2"/>
        </a:buClr>
        <a:buFont typeface="Arial" panose="020B0604020202020204" pitchFamily="34" charset="0"/>
        <a:buChar char="•"/>
        <a:defRPr sz="1200" kern="1200">
          <a:solidFill>
            <a:schemeClr val="bg1"/>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9BA1FCA-30B0-45E9-B961-3696942C884E}"/>
              </a:ext>
            </a:extLst>
          </p:cNvPr>
          <p:cNvSpPr/>
          <p:nvPr userDrawn="1"/>
        </p:nvSpPr>
        <p:spPr>
          <a:xfrm>
            <a:off x="0" y="0"/>
            <a:ext cx="9144000" cy="514350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051" name="Title Placeholder 1">
            <a:extLst>
              <a:ext uri="{FF2B5EF4-FFF2-40B4-BE49-F238E27FC236}">
                <a16:creationId xmlns:a16="http://schemas.microsoft.com/office/drawing/2014/main" id="{AFE9E9B8-F9DE-1191-E3E0-5AE2588119E4}"/>
              </a:ext>
            </a:extLst>
          </p:cNvPr>
          <p:cNvSpPr>
            <a:spLocks noGrp="1"/>
          </p:cNvSpPr>
          <p:nvPr>
            <p:ph type="title"/>
          </p:nvPr>
        </p:nvSpPr>
        <p:spPr bwMode="auto">
          <a:xfrm>
            <a:off x="930275" y="134938"/>
            <a:ext cx="5170488" cy="563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CA" altLang="en-US"/>
              <a:t>Click to edit Master title style</a:t>
            </a:r>
            <a:endParaRPr lang="en-US" altLang="en-US"/>
          </a:p>
        </p:txBody>
      </p:sp>
      <p:sp>
        <p:nvSpPr>
          <p:cNvPr id="2052" name="Text Placeholder 2">
            <a:extLst>
              <a:ext uri="{FF2B5EF4-FFF2-40B4-BE49-F238E27FC236}">
                <a16:creationId xmlns:a16="http://schemas.microsoft.com/office/drawing/2014/main" id="{68701323-E630-B4DF-E069-22FC9065012B}"/>
              </a:ext>
            </a:extLst>
          </p:cNvPr>
          <p:cNvSpPr>
            <a:spLocks noGrp="1"/>
          </p:cNvSpPr>
          <p:nvPr>
            <p:ph type="body" idx="1"/>
          </p:nvPr>
        </p:nvSpPr>
        <p:spPr bwMode="auto">
          <a:xfrm>
            <a:off x="925513" y="1458913"/>
            <a:ext cx="6796087" cy="3135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CA" altLang="en-US"/>
              <a:t>Click to edit Master text styles</a:t>
            </a:r>
          </a:p>
          <a:p>
            <a:pPr lvl="1"/>
            <a:r>
              <a:rPr lang="en-CA" altLang="en-US"/>
              <a:t>Second level</a:t>
            </a:r>
          </a:p>
          <a:p>
            <a:pPr lvl="2"/>
            <a:r>
              <a:rPr lang="en-CA" altLang="en-US"/>
              <a:t>Third level</a:t>
            </a:r>
          </a:p>
          <a:p>
            <a:pPr lvl="3"/>
            <a:r>
              <a:rPr lang="en-CA" altLang="en-US"/>
              <a:t>Fourth level</a:t>
            </a:r>
          </a:p>
          <a:p>
            <a:pPr lvl="4"/>
            <a:r>
              <a:rPr lang="en-CA" altLang="en-US"/>
              <a:t>Fifth level</a:t>
            </a:r>
            <a:endParaRPr lang="en-US" altLang="en-US"/>
          </a:p>
        </p:txBody>
      </p:sp>
      <p:sp>
        <p:nvSpPr>
          <p:cNvPr id="6" name="Footer Placeholder 5">
            <a:extLst>
              <a:ext uri="{FF2B5EF4-FFF2-40B4-BE49-F238E27FC236}">
                <a16:creationId xmlns:a16="http://schemas.microsoft.com/office/drawing/2014/main" id="{537FDECC-86FA-43C7-B3B9-043668C5B1D5}"/>
              </a:ext>
            </a:extLst>
          </p:cNvPr>
          <p:cNvSpPr>
            <a:spLocks noGrp="1"/>
          </p:cNvSpPr>
          <p:nvPr>
            <p:ph type="ftr" sz="quarter" idx="3"/>
          </p:nvPr>
        </p:nvSpPr>
        <p:spPr>
          <a:xfrm>
            <a:off x="1030288" y="4692650"/>
            <a:ext cx="6788150" cy="288925"/>
          </a:xfrm>
          <a:prstGeom prst="rect">
            <a:avLst/>
          </a:prstGeom>
        </p:spPr>
        <p:txBody>
          <a:bodyPr vert="horz" lIns="0" tIns="45720" rIns="91440" bIns="45720" rtlCol="0" anchor="ctr"/>
          <a:lstStyle>
            <a:lvl1pPr algn="l" eaLnBrk="1" fontAlgn="auto" hangingPunct="1">
              <a:spcBef>
                <a:spcPts val="0"/>
              </a:spcBef>
              <a:spcAft>
                <a:spcPts val="0"/>
              </a:spcAft>
              <a:defRPr sz="800" b="1">
                <a:solidFill>
                  <a:schemeClr val="accent2"/>
                </a:solidFill>
                <a:latin typeface="Arial" panose="020B0604020202020204" pitchFamily="34" charset="0"/>
                <a:cs typeface="Arial" panose="020B0604020202020204" pitchFamily="34" charset="0"/>
              </a:defRPr>
            </a:lvl1pPr>
          </a:lstStyle>
          <a:p>
            <a:pPr>
              <a:defRPr/>
            </a:pPr>
            <a:r>
              <a:rPr lang="en-US"/>
              <a:t>SECTION TITLE</a:t>
            </a:r>
          </a:p>
        </p:txBody>
      </p:sp>
      <p:sp>
        <p:nvSpPr>
          <p:cNvPr id="12" name="Slide Number Placeholder 11">
            <a:extLst>
              <a:ext uri="{FF2B5EF4-FFF2-40B4-BE49-F238E27FC236}">
                <a16:creationId xmlns:a16="http://schemas.microsoft.com/office/drawing/2014/main" id="{C1CC7F06-9255-498B-AA18-E90974A0AD73}"/>
              </a:ext>
            </a:extLst>
          </p:cNvPr>
          <p:cNvSpPr>
            <a:spLocks noGrp="1"/>
          </p:cNvSpPr>
          <p:nvPr>
            <p:ph type="sldNum" sz="quarter" idx="4"/>
          </p:nvPr>
        </p:nvSpPr>
        <p:spPr>
          <a:xfrm>
            <a:off x="549275" y="4700588"/>
            <a:ext cx="393700" cy="273050"/>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800">
                <a:solidFill>
                  <a:schemeClr val="accent2"/>
                </a:solidFill>
                <a:cs typeface="Arial" panose="020B0604020202020204" pitchFamily="34" charset="0"/>
              </a:defRPr>
            </a:lvl1pPr>
          </a:lstStyle>
          <a:p>
            <a:fld id="{A39AEE5C-D15E-42E1-90EC-56CBBE827A99}"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5583" r:id="rId1"/>
    <p:sldLayoutId id="2147485584" r:id="rId2"/>
    <p:sldLayoutId id="2147485585" r:id="rId3"/>
    <p:sldLayoutId id="2147485586" r:id="rId4"/>
    <p:sldLayoutId id="2147485587" r:id="rId5"/>
    <p:sldLayoutId id="2147485588" r:id="rId6"/>
    <p:sldLayoutId id="2147485589" r:id="rId7"/>
    <p:sldLayoutId id="2147485590" r:id="rId8"/>
    <p:sldLayoutId id="2147485591" r:id="rId9"/>
    <p:sldLayoutId id="2147485592" r:id="rId10"/>
    <p:sldLayoutId id="2147485593" r:id="rId11"/>
    <p:sldLayoutId id="2147485594" r:id="rId12"/>
    <p:sldLayoutId id="2147485595" r:id="rId13"/>
    <p:sldLayoutId id="2147485596" r:id="rId14"/>
    <p:sldLayoutId id="2147485597" r:id="rId15"/>
    <p:sldLayoutId id="2147485598" r:id="rId16"/>
    <p:sldLayoutId id="2147485599" r:id="rId17"/>
    <p:sldLayoutId id="2147485600" r:id="rId18"/>
    <p:sldLayoutId id="2147485554" r:id="rId19"/>
    <p:sldLayoutId id="2147485601" r:id="rId20"/>
    <p:sldLayoutId id="2147485602" r:id="rId21"/>
    <p:sldLayoutId id="2147485603" r:id="rId22"/>
    <p:sldLayoutId id="2147485604" r:id="rId23"/>
    <p:sldLayoutId id="2147485605" r:id="rId24"/>
    <p:sldLayoutId id="2147485606" r:id="rId25"/>
    <p:sldLayoutId id="2147485607" r:id="rId26"/>
    <p:sldLayoutId id="2147485608" r:id="rId27"/>
  </p:sldLayoutIdLst>
  <p:transition spd="slow">
    <p:fade/>
  </p:transition>
  <p:hf hdr="0" dt="0"/>
  <p:txStyles>
    <p:titleStyle>
      <a:lvl1pPr algn="l" defTabSz="457200" rtl="0" eaLnBrk="0" fontAlgn="base" hangingPunct="0">
        <a:spcBef>
          <a:spcPct val="0"/>
        </a:spcBef>
        <a:spcAft>
          <a:spcPct val="0"/>
        </a:spcAft>
        <a:defRPr sz="2600" kern="1200">
          <a:solidFill>
            <a:schemeClr val="accent1"/>
          </a:solidFill>
          <a:latin typeface="Arial" panose="020B0604020202020204" pitchFamily="34" charset="0"/>
          <a:ea typeface="+mj-ea"/>
          <a:cs typeface="Arial" panose="020B0604020202020204" pitchFamily="34" charset="0"/>
        </a:defRPr>
      </a:lvl1pPr>
      <a:lvl2pPr algn="l" defTabSz="457200" rtl="0" eaLnBrk="0" fontAlgn="base" hangingPunct="0">
        <a:spcBef>
          <a:spcPct val="0"/>
        </a:spcBef>
        <a:spcAft>
          <a:spcPct val="0"/>
        </a:spcAft>
        <a:defRPr sz="2600">
          <a:solidFill>
            <a:schemeClr val="accent1"/>
          </a:solidFill>
          <a:latin typeface="Arial" panose="020B0604020202020204" pitchFamily="34" charset="0"/>
          <a:cs typeface="Arial" panose="020B0604020202020204" pitchFamily="34" charset="0"/>
        </a:defRPr>
      </a:lvl2pPr>
      <a:lvl3pPr algn="l" defTabSz="457200" rtl="0" eaLnBrk="0" fontAlgn="base" hangingPunct="0">
        <a:spcBef>
          <a:spcPct val="0"/>
        </a:spcBef>
        <a:spcAft>
          <a:spcPct val="0"/>
        </a:spcAft>
        <a:defRPr sz="2600">
          <a:solidFill>
            <a:schemeClr val="accent1"/>
          </a:solidFill>
          <a:latin typeface="Arial" panose="020B0604020202020204" pitchFamily="34" charset="0"/>
          <a:cs typeface="Arial" panose="020B0604020202020204" pitchFamily="34" charset="0"/>
        </a:defRPr>
      </a:lvl3pPr>
      <a:lvl4pPr algn="l" defTabSz="457200" rtl="0" eaLnBrk="0" fontAlgn="base" hangingPunct="0">
        <a:spcBef>
          <a:spcPct val="0"/>
        </a:spcBef>
        <a:spcAft>
          <a:spcPct val="0"/>
        </a:spcAft>
        <a:defRPr sz="2600">
          <a:solidFill>
            <a:schemeClr val="accent1"/>
          </a:solidFill>
          <a:latin typeface="Arial" panose="020B0604020202020204" pitchFamily="34" charset="0"/>
          <a:cs typeface="Arial" panose="020B0604020202020204" pitchFamily="34" charset="0"/>
        </a:defRPr>
      </a:lvl4pPr>
      <a:lvl5pPr algn="l" defTabSz="457200" rtl="0" eaLnBrk="0" fontAlgn="base" hangingPunct="0">
        <a:spcBef>
          <a:spcPct val="0"/>
        </a:spcBef>
        <a:spcAft>
          <a:spcPct val="0"/>
        </a:spcAft>
        <a:defRPr sz="2600">
          <a:solidFill>
            <a:schemeClr val="accent1"/>
          </a:solidFill>
          <a:latin typeface="Arial" panose="020B0604020202020204" pitchFamily="34" charset="0"/>
          <a:cs typeface="Arial" panose="020B0604020202020204" pitchFamily="34" charset="0"/>
        </a:defRPr>
      </a:lvl5pPr>
      <a:lvl6pPr marL="457200" algn="l" defTabSz="457200" rtl="0" fontAlgn="base">
        <a:spcBef>
          <a:spcPct val="0"/>
        </a:spcBef>
        <a:spcAft>
          <a:spcPct val="0"/>
        </a:spcAft>
        <a:defRPr sz="2600">
          <a:solidFill>
            <a:schemeClr val="accent1"/>
          </a:solidFill>
          <a:latin typeface="Arial" panose="020B0604020202020204" pitchFamily="34" charset="0"/>
          <a:cs typeface="Arial" panose="020B0604020202020204" pitchFamily="34" charset="0"/>
        </a:defRPr>
      </a:lvl6pPr>
      <a:lvl7pPr marL="914400" algn="l" defTabSz="457200" rtl="0" fontAlgn="base">
        <a:spcBef>
          <a:spcPct val="0"/>
        </a:spcBef>
        <a:spcAft>
          <a:spcPct val="0"/>
        </a:spcAft>
        <a:defRPr sz="2600">
          <a:solidFill>
            <a:schemeClr val="accent1"/>
          </a:solidFill>
          <a:latin typeface="Arial" panose="020B0604020202020204" pitchFamily="34" charset="0"/>
          <a:cs typeface="Arial" panose="020B0604020202020204" pitchFamily="34" charset="0"/>
        </a:defRPr>
      </a:lvl7pPr>
      <a:lvl8pPr marL="1371600" algn="l" defTabSz="457200" rtl="0" fontAlgn="base">
        <a:spcBef>
          <a:spcPct val="0"/>
        </a:spcBef>
        <a:spcAft>
          <a:spcPct val="0"/>
        </a:spcAft>
        <a:defRPr sz="2600">
          <a:solidFill>
            <a:schemeClr val="accent1"/>
          </a:solidFill>
          <a:latin typeface="Arial" panose="020B0604020202020204" pitchFamily="34" charset="0"/>
          <a:cs typeface="Arial" panose="020B0604020202020204" pitchFamily="34" charset="0"/>
        </a:defRPr>
      </a:lvl8pPr>
      <a:lvl9pPr marL="1828800" algn="l" defTabSz="457200" rtl="0" fontAlgn="base">
        <a:spcBef>
          <a:spcPct val="0"/>
        </a:spcBef>
        <a:spcAft>
          <a:spcPct val="0"/>
        </a:spcAft>
        <a:defRPr sz="2600">
          <a:solidFill>
            <a:schemeClr val="accent1"/>
          </a:solidFill>
          <a:latin typeface="Arial" panose="020B0604020202020204" pitchFamily="34" charset="0"/>
          <a:cs typeface="Arial" panose="020B0604020202020204" pitchFamily="34" charset="0"/>
        </a:defRPr>
      </a:lvl9pPr>
    </p:titleStyle>
    <p:bodyStyle>
      <a:lvl1pPr marL="342900" indent="-342900" algn="l" defTabSz="457200" rtl="0" eaLnBrk="0" fontAlgn="base" hangingPunct="0">
        <a:lnSpc>
          <a:spcPct val="90000"/>
        </a:lnSpc>
        <a:spcBef>
          <a:spcPct val="0"/>
        </a:spcBef>
        <a:spcAft>
          <a:spcPts val="1600"/>
        </a:spcAft>
        <a:buClr>
          <a:schemeClr val="accent2"/>
        </a:buClr>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1pPr>
      <a:lvl2pPr marL="628650" indent="-342900" algn="l" defTabSz="457200" rtl="0" eaLnBrk="0" fontAlgn="base" hangingPunct="0">
        <a:lnSpc>
          <a:spcPct val="90000"/>
        </a:lnSpc>
        <a:spcBef>
          <a:spcPct val="0"/>
        </a:spcBef>
        <a:spcAft>
          <a:spcPts val="1600"/>
        </a:spcAft>
        <a:buClr>
          <a:schemeClr val="accent2"/>
        </a:buClr>
        <a:buFont typeface="Arial" panose="020B0604020202020204" pitchFamily="34" charset="0"/>
        <a:buChar char="•"/>
        <a:defRPr kern="1200">
          <a:solidFill>
            <a:schemeClr val="bg1"/>
          </a:solidFill>
          <a:latin typeface="Arial" panose="020B0604020202020204" pitchFamily="34" charset="0"/>
          <a:ea typeface="+mn-ea"/>
          <a:cs typeface="Arial" panose="020B0604020202020204" pitchFamily="34" charset="0"/>
        </a:defRPr>
      </a:lvl2pPr>
      <a:lvl3pPr marL="854075" indent="-342900" algn="l" defTabSz="457200" rtl="0" eaLnBrk="0" fontAlgn="base" hangingPunct="0">
        <a:lnSpc>
          <a:spcPct val="90000"/>
        </a:lnSpc>
        <a:spcBef>
          <a:spcPct val="0"/>
        </a:spcBef>
        <a:spcAft>
          <a:spcPts val="1600"/>
        </a:spcAft>
        <a:buClr>
          <a:schemeClr val="accent2"/>
        </a:buClr>
        <a:buFont typeface="Arial" panose="020B0604020202020204" pitchFamily="34" charset="0"/>
        <a:buChar char="•"/>
        <a:defRPr sz="1600" kern="1200">
          <a:solidFill>
            <a:schemeClr val="bg1"/>
          </a:solidFill>
          <a:latin typeface="Arial" panose="020B0604020202020204" pitchFamily="34" charset="0"/>
          <a:ea typeface="+mn-ea"/>
          <a:cs typeface="Arial" panose="020B0604020202020204" pitchFamily="34" charset="0"/>
        </a:defRPr>
      </a:lvl3pPr>
      <a:lvl4pPr marL="1031875" indent="-342900" algn="l" defTabSz="457200" rtl="0" eaLnBrk="0" fontAlgn="base" hangingPunct="0">
        <a:lnSpc>
          <a:spcPct val="90000"/>
        </a:lnSpc>
        <a:spcBef>
          <a:spcPct val="0"/>
        </a:spcBef>
        <a:spcAft>
          <a:spcPts val="1600"/>
        </a:spcAft>
        <a:buClr>
          <a:schemeClr val="accent2"/>
        </a:buClr>
        <a:buFont typeface="Arial" panose="020B0604020202020204" pitchFamily="34" charset="0"/>
        <a:buChar char="•"/>
        <a:defRPr sz="1400" kern="1200">
          <a:solidFill>
            <a:schemeClr val="bg1"/>
          </a:solidFill>
          <a:latin typeface="Arial" panose="020B0604020202020204" pitchFamily="34" charset="0"/>
          <a:ea typeface="+mn-ea"/>
          <a:cs typeface="Arial" panose="020B0604020202020204" pitchFamily="34" charset="0"/>
        </a:defRPr>
      </a:lvl4pPr>
      <a:lvl5pPr marL="1143000" indent="-228600" algn="l" defTabSz="457200" rtl="0" eaLnBrk="0" fontAlgn="base" hangingPunct="0">
        <a:lnSpc>
          <a:spcPct val="90000"/>
        </a:lnSpc>
        <a:spcBef>
          <a:spcPct val="0"/>
        </a:spcBef>
        <a:spcAft>
          <a:spcPts val="1600"/>
        </a:spcAft>
        <a:buClr>
          <a:schemeClr val="accent2"/>
        </a:buClr>
        <a:buFont typeface="Arial" panose="020B0604020202020204" pitchFamily="34" charset="0"/>
        <a:buChar char="•"/>
        <a:defRPr sz="1200" kern="1200">
          <a:solidFill>
            <a:schemeClr val="bg1"/>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23396C2-E862-4E7F-AAB3-0A3C50BE8435}"/>
              </a:ext>
            </a:extLst>
          </p:cNvPr>
          <p:cNvSpPr/>
          <p:nvPr userDrawn="1"/>
        </p:nvSpPr>
        <p:spPr>
          <a:xfrm>
            <a:off x="0" y="0"/>
            <a:ext cx="9144000" cy="514350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027" name="Title Placeholder 1">
            <a:extLst>
              <a:ext uri="{FF2B5EF4-FFF2-40B4-BE49-F238E27FC236}">
                <a16:creationId xmlns:a16="http://schemas.microsoft.com/office/drawing/2014/main" id="{3E1866D3-E5B4-4128-858D-4829CCF9096E}"/>
              </a:ext>
            </a:extLst>
          </p:cNvPr>
          <p:cNvSpPr>
            <a:spLocks noGrp="1"/>
          </p:cNvSpPr>
          <p:nvPr>
            <p:ph type="title"/>
          </p:nvPr>
        </p:nvSpPr>
        <p:spPr bwMode="auto">
          <a:xfrm>
            <a:off x="930275" y="134938"/>
            <a:ext cx="5170488" cy="563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CA" altLang="en-US"/>
              <a:t>Click to edit Master title style</a:t>
            </a:r>
            <a:endParaRPr lang="en-US" altLang="en-US"/>
          </a:p>
        </p:txBody>
      </p:sp>
      <p:sp>
        <p:nvSpPr>
          <p:cNvPr id="1028" name="Text Placeholder 2">
            <a:extLst>
              <a:ext uri="{FF2B5EF4-FFF2-40B4-BE49-F238E27FC236}">
                <a16:creationId xmlns:a16="http://schemas.microsoft.com/office/drawing/2014/main" id="{1E8A747C-E651-4F23-8197-592EA57681DE}"/>
              </a:ext>
            </a:extLst>
          </p:cNvPr>
          <p:cNvSpPr>
            <a:spLocks noGrp="1"/>
          </p:cNvSpPr>
          <p:nvPr>
            <p:ph type="body" idx="1"/>
          </p:nvPr>
        </p:nvSpPr>
        <p:spPr bwMode="auto">
          <a:xfrm>
            <a:off x="925513" y="1458913"/>
            <a:ext cx="6796087" cy="3135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CA" altLang="en-US"/>
              <a:t>Click to edit Master text styles</a:t>
            </a:r>
          </a:p>
          <a:p>
            <a:pPr lvl="1"/>
            <a:r>
              <a:rPr lang="en-CA" altLang="en-US"/>
              <a:t>Second level</a:t>
            </a:r>
          </a:p>
          <a:p>
            <a:pPr lvl="2"/>
            <a:r>
              <a:rPr lang="en-CA" altLang="en-US"/>
              <a:t>Third level</a:t>
            </a:r>
          </a:p>
          <a:p>
            <a:pPr lvl="3"/>
            <a:r>
              <a:rPr lang="en-CA" altLang="en-US"/>
              <a:t>Fourth level</a:t>
            </a:r>
          </a:p>
          <a:p>
            <a:pPr lvl="4"/>
            <a:r>
              <a:rPr lang="en-CA" altLang="en-US"/>
              <a:t>Fifth level</a:t>
            </a:r>
            <a:endParaRPr lang="en-US" altLang="en-US"/>
          </a:p>
        </p:txBody>
      </p:sp>
      <p:sp>
        <p:nvSpPr>
          <p:cNvPr id="6" name="Footer Placeholder 5">
            <a:extLst>
              <a:ext uri="{FF2B5EF4-FFF2-40B4-BE49-F238E27FC236}">
                <a16:creationId xmlns:a16="http://schemas.microsoft.com/office/drawing/2014/main" id="{C69C80A3-8AE6-414C-B10E-8F669AA60A76}"/>
              </a:ext>
            </a:extLst>
          </p:cNvPr>
          <p:cNvSpPr>
            <a:spLocks noGrp="1"/>
          </p:cNvSpPr>
          <p:nvPr>
            <p:ph type="ftr" sz="quarter" idx="3"/>
          </p:nvPr>
        </p:nvSpPr>
        <p:spPr>
          <a:xfrm>
            <a:off x="1030288" y="4692650"/>
            <a:ext cx="6788150" cy="288925"/>
          </a:xfrm>
          <a:prstGeom prst="rect">
            <a:avLst/>
          </a:prstGeom>
        </p:spPr>
        <p:txBody>
          <a:bodyPr vert="horz" lIns="0" tIns="45720" rIns="91440" bIns="45720" rtlCol="0" anchor="ctr"/>
          <a:lstStyle>
            <a:lvl1pPr algn="l" eaLnBrk="1" fontAlgn="auto" hangingPunct="1">
              <a:spcBef>
                <a:spcPts val="0"/>
              </a:spcBef>
              <a:spcAft>
                <a:spcPts val="0"/>
              </a:spcAft>
              <a:defRPr sz="800" b="1">
                <a:solidFill>
                  <a:schemeClr val="accent2"/>
                </a:solidFill>
                <a:latin typeface="Arial" panose="020B0604020202020204" pitchFamily="34" charset="0"/>
                <a:cs typeface="Arial" panose="020B0604020202020204" pitchFamily="34" charset="0"/>
              </a:defRPr>
            </a:lvl1pPr>
          </a:lstStyle>
          <a:p>
            <a:pPr>
              <a:defRPr/>
            </a:pPr>
            <a:r>
              <a:rPr lang="en-US"/>
              <a:t>SECTION TITLE</a:t>
            </a:r>
          </a:p>
        </p:txBody>
      </p:sp>
      <p:sp>
        <p:nvSpPr>
          <p:cNvPr id="12" name="Slide Number Placeholder 11">
            <a:extLst>
              <a:ext uri="{FF2B5EF4-FFF2-40B4-BE49-F238E27FC236}">
                <a16:creationId xmlns:a16="http://schemas.microsoft.com/office/drawing/2014/main" id="{0B604F53-7A64-4E70-876C-6B17128CB0E1}"/>
              </a:ext>
            </a:extLst>
          </p:cNvPr>
          <p:cNvSpPr>
            <a:spLocks noGrp="1"/>
          </p:cNvSpPr>
          <p:nvPr>
            <p:ph type="sldNum" sz="quarter" idx="4"/>
          </p:nvPr>
        </p:nvSpPr>
        <p:spPr>
          <a:xfrm>
            <a:off x="549275" y="4700588"/>
            <a:ext cx="393700" cy="273050"/>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800">
                <a:solidFill>
                  <a:schemeClr val="accent2"/>
                </a:solidFill>
                <a:cs typeface="Arial" panose="020B0604020202020204" pitchFamily="34" charset="0"/>
              </a:defRPr>
            </a:lvl1pPr>
          </a:lstStyle>
          <a:p>
            <a:pPr>
              <a:defRPr/>
            </a:pPr>
            <a:fld id="{A1F42635-DFA6-465C-AA82-2C8BD4863BB9}"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5780" r:id="rId1"/>
    <p:sldLayoutId id="2147485793" r:id="rId2"/>
  </p:sldLayoutIdLst>
  <p:transition spd="slow">
    <p:fade/>
  </p:transition>
  <p:hf hdr="0" dt="0"/>
  <p:txStyles>
    <p:titleStyle>
      <a:lvl1pPr algn="l" defTabSz="457200" rtl="0" eaLnBrk="0" fontAlgn="base" hangingPunct="0">
        <a:spcBef>
          <a:spcPct val="0"/>
        </a:spcBef>
        <a:spcAft>
          <a:spcPct val="0"/>
        </a:spcAft>
        <a:defRPr sz="2600" kern="1200">
          <a:solidFill>
            <a:schemeClr val="accent1"/>
          </a:solidFill>
          <a:latin typeface="Arial" panose="020B0604020202020204" pitchFamily="34" charset="0"/>
          <a:ea typeface="+mj-ea"/>
          <a:cs typeface="Arial" panose="020B0604020202020204" pitchFamily="34" charset="0"/>
        </a:defRPr>
      </a:lvl1pPr>
      <a:lvl2pPr algn="l" defTabSz="457200" rtl="0" eaLnBrk="0" fontAlgn="base" hangingPunct="0">
        <a:spcBef>
          <a:spcPct val="0"/>
        </a:spcBef>
        <a:spcAft>
          <a:spcPct val="0"/>
        </a:spcAft>
        <a:defRPr sz="2600">
          <a:solidFill>
            <a:schemeClr val="accent1"/>
          </a:solidFill>
          <a:latin typeface="Arial" panose="020B0604020202020204" pitchFamily="34" charset="0"/>
          <a:cs typeface="Arial" panose="020B0604020202020204" pitchFamily="34" charset="0"/>
        </a:defRPr>
      </a:lvl2pPr>
      <a:lvl3pPr algn="l" defTabSz="457200" rtl="0" eaLnBrk="0" fontAlgn="base" hangingPunct="0">
        <a:spcBef>
          <a:spcPct val="0"/>
        </a:spcBef>
        <a:spcAft>
          <a:spcPct val="0"/>
        </a:spcAft>
        <a:defRPr sz="2600">
          <a:solidFill>
            <a:schemeClr val="accent1"/>
          </a:solidFill>
          <a:latin typeface="Arial" panose="020B0604020202020204" pitchFamily="34" charset="0"/>
          <a:cs typeface="Arial" panose="020B0604020202020204" pitchFamily="34" charset="0"/>
        </a:defRPr>
      </a:lvl3pPr>
      <a:lvl4pPr algn="l" defTabSz="457200" rtl="0" eaLnBrk="0" fontAlgn="base" hangingPunct="0">
        <a:spcBef>
          <a:spcPct val="0"/>
        </a:spcBef>
        <a:spcAft>
          <a:spcPct val="0"/>
        </a:spcAft>
        <a:defRPr sz="2600">
          <a:solidFill>
            <a:schemeClr val="accent1"/>
          </a:solidFill>
          <a:latin typeface="Arial" panose="020B0604020202020204" pitchFamily="34" charset="0"/>
          <a:cs typeface="Arial" panose="020B0604020202020204" pitchFamily="34" charset="0"/>
        </a:defRPr>
      </a:lvl4pPr>
      <a:lvl5pPr algn="l" defTabSz="457200" rtl="0" eaLnBrk="0" fontAlgn="base" hangingPunct="0">
        <a:spcBef>
          <a:spcPct val="0"/>
        </a:spcBef>
        <a:spcAft>
          <a:spcPct val="0"/>
        </a:spcAft>
        <a:defRPr sz="2600">
          <a:solidFill>
            <a:schemeClr val="accent1"/>
          </a:solidFill>
          <a:latin typeface="Arial" panose="020B0604020202020204" pitchFamily="34" charset="0"/>
          <a:cs typeface="Arial" panose="020B0604020202020204" pitchFamily="34" charset="0"/>
        </a:defRPr>
      </a:lvl5pPr>
      <a:lvl6pPr marL="457200" algn="l" defTabSz="457200" rtl="0" fontAlgn="base">
        <a:spcBef>
          <a:spcPct val="0"/>
        </a:spcBef>
        <a:spcAft>
          <a:spcPct val="0"/>
        </a:spcAft>
        <a:defRPr sz="2600">
          <a:solidFill>
            <a:schemeClr val="accent1"/>
          </a:solidFill>
          <a:latin typeface="Arial" panose="020B0604020202020204" pitchFamily="34" charset="0"/>
          <a:cs typeface="Arial" panose="020B0604020202020204" pitchFamily="34" charset="0"/>
        </a:defRPr>
      </a:lvl6pPr>
      <a:lvl7pPr marL="914400" algn="l" defTabSz="457200" rtl="0" fontAlgn="base">
        <a:spcBef>
          <a:spcPct val="0"/>
        </a:spcBef>
        <a:spcAft>
          <a:spcPct val="0"/>
        </a:spcAft>
        <a:defRPr sz="2600">
          <a:solidFill>
            <a:schemeClr val="accent1"/>
          </a:solidFill>
          <a:latin typeface="Arial" panose="020B0604020202020204" pitchFamily="34" charset="0"/>
          <a:cs typeface="Arial" panose="020B0604020202020204" pitchFamily="34" charset="0"/>
        </a:defRPr>
      </a:lvl7pPr>
      <a:lvl8pPr marL="1371600" algn="l" defTabSz="457200" rtl="0" fontAlgn="base">
        <a:spcBef>
          <a:spcPct val="0"/>
        </a:spcBef>
        <a:spcAft>
          <a:spcPct val="0"/>
        </a:spcAft>
        <a:defRPr sz="2600">
          <a:solidFill>
            <a:schemeClr val="accent1"/>
          </a:solidFill>
          <a:latin typeface="Arial" panose="020B0604020202020204" pitchFamily="34" charset="0"/>
          <a:cs typeface="Arial" panose="020B0604020202020204" pitchFamily="34" charset="0"/>
        </a:defRPr>
      </a:lvl8pPr>
      <a:lvl9pPr marL="1828800" algn="l" defTabSz="457200" rtl="0" fontAlgn="base">
        <a:spcBef>
          <a:spcPct val="0"/>
        </a:spcBef>
        <a:spcAft>
          <a:spcPct val="0"/>
        </a:spcAft>
        <a:defRPr sz="2600">
          <a:solidFill>
            <a:schemeClr val="accent1"/>
          </a:solidFill>
          <a:latin typeface="Arial" panose="020B0604020202020204" pitchFamily="34" charset="0"/>
          <a:cs typeface="Arial" panose="020B0604020202020204" pitchFamily="34" charset="0"/>
        </a:defRPr>
      </a:lvl9pPr>
    </p:titleStyle>
    <p:bodyStyle>
      <a:lvl1pPr marL="342900" indent="-342900" algn="l" defTabSz="457200" rtl="0" eaLnBrk="0" fontAlgn="base" hangingPunct="0">
        <a:lnSpc>
          <a:spcPct val="90000"/>
        </a:lnSpc>
        <a:spcBef>
          <a:spcPct val="0"/>
        </a:spcBef>
        <a:spcAft>
          <a:spcPts val="1600"/>
        </a:spcAft>
        <a:buClr>
          <a:schemeClr val="accent2"/>
        </a:buClr>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1pPr>
      <a:lvl2pPr marL="628650" indent="-342900" algn="l" defTabSz="457200" rtl="0" eaLnBrk="0" fontAlgn="base" hangingPunct="0">
        <a:lnSpc>
          <a:spcPct val="90000"/>
        </a:lnSpc>
        <a:spcBef>
          <a:spcPct val="0"/>
        </a:spcBef>
        <a:spcAft>
          <a:spcPts val="1600"/>
        </a:spcAft>
        <a:buClr>
          <a:schemeClr val="accent2"/>
        </a:buClr>
        <a:buFont typeface="Arial" panose="020B0604020202020204" pitchFamily="34" charset="0"/>
        <a:buChar char="•"/>
        <a:defRPr kern="1200">
          <a:solidFill>
            <a:schemeClr val="bg1"/>
          </a:solidFill>
          <a:latin typeface="Arial" panose="020B0604020202020204" pitchFamily="34" charset="0"/>
          <a:ea typeface="+mn-ea"/>
          <a:cs typeface="Arial" panose="020B0604020202020204" pitchFamily="34" charset="0"/>
        </a:defRPr>
      </a:lvl2pPr>
      <a:lvl3pPr marL="854075" indent="-342900" algn="l" defTabSz="457200" rtl="0" eaLnBrk="0" fontAlgn="base" hangingPunct="0">
        <a:lnSpc>
          <a:spcPct val="90000"/>
        </a:lnSpc>
        <a:spcBef>
          <a:spcPct val="0"/>
        </a:spcBef>
        <a:spcAft>
          <a:spcPts val="1600"/>
        </a:spcAft>
        <a:buClr>
          <a:schemeClr val="accent2"/>
        </a:buClr>
        <a:buFont typeface="Arial" panose="020B0604020202020204" pitchFamily="34" charset="0"/>
        <a:buChar char="•"/>
        <a:defRPr sz="1600" kern="1200">
          <a:solidFill>
            <a:schemeClr val="bg1"/>
          </a:solidFill>
          <a:latin typeface="Arial" panose="020B0604020202020204" pitchFamily="34" charset="0"/>
          <a:ea typeface="+mn-ea"/>
          <a:cs typeface="Arial" panose="020B0604020202020204" pitchFamily="34" charset="0"/>
        </a:defRPr>
      </a:lvl3pPr>
      <a:lvl4pPr marL="1031875" indent="-342900" algn="l" defTabSz="457200" rtl="0" eaLnBrk="0" fontAlgn="base" hangingPunct="0">
        <a:lnSpc>
          <a:spcPct val="90000"/>
        </a:lnSpc>
        <a:spcBef>
          <a:spcPct val="0"/>
        </a:spcBef>
        <a:spcAft>
          <a:spcPts val="1600"/>
        </a:spcAft>
        <a:buClr>
          <a:schemeClr val="accent2"/>
        </a:buClr>
        <a:buFont typeface="Arial" panose="020B0604020202020204" pitchFamily="34" charset="0"/>
        <a:buChar char="•"/>
        <a:defRPr sz="1400" kern="1200">
          <a:solidFill>
            <a:schemeClr val="bg1"/>
          </a:solidFill>
          <a:latin typeface="Arial" panose="020B0604020202020204" pitchFamily="34" charset="0"/>
          <a:ea typeface="+mn-ea"/>
          <a:cs typeface="Arial" panose="020B0604020202020204" pitchFamily="34" charset="0"/>
        </a:defRPr>
      </a:lvl4pPr>
      <a:lvl5pPr marL="1143000" indent="-228600" algn="l" defTabSz="457200" rtl="0" eaLnBrk="0" fontAlgn="base" hangingPunct="0">
        <a:lnSpc>
          <a:spcPct val="90000"/>
        </a:lnSpc>
        <a:spcBef>
          <a:spcPct val="0"/>
        </a:spcBef>
        <a:spcAft>
          <a:spcPts val="1600"/>
        </a:spcAft>
        <a:buClr>
          <a:schemeClr val="accent2"/>
        </a:buClr>
        <a:buFont typeface="Arial" panose="020B0604020202020204" pitchFamily="34" charset="0"/>
        <a:buChar char="•"/>
        <a:defRPr sz="1200" kern="1200">
          <a:solidFill>
            <a:schemeClr val="bg1"/>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xml"/><Relationship Id="rId1" Type="http://schemas.openxmlformats.org/officeDocument/2006/relationships/slideLayout" Target="../slideLayouts/slideLayout57.xml"/></Relationships>
</file>

<file path=ppt/slides/_rels/slide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xml"/><Relationship Id="rId1" Type="http://schemas.openxmlformats.org/officeDocument/2006/relationships/slideLayout" Target="../slideLayouts/slideLayout19.xml"/></Relationships>
</file>

<file path=ppt/slides/_rels/slide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4.xml"/><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5.xml"/><Relationship Id="rId1" Type="http://schemas.openxmlformats.org/officeDocument/2006/relationships/slideLayout" Target="../slideLayouts/slideLayout26.xml"/></Relationships>
</file>

<file path=ppt/slides/_rels/slide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6.xml"/><Relationship Id="rId1" Type="http://schemas.openxmlformats.org/officeDocument/2006/relationships/slideLayout" Target="../slideLayouts/slideLayout21.xml"/></Relationships>
</file>

<file path=ppt/slides/_rels/slide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7.xml"/><Relationship Id="rId1" Type="http://schemas.openxmlformats.org/officeDocument/2006/relationships/slideLayout" Target="../slideLayouts/slideLayout21.xml"/></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hyperlink" Target="https://www.egbc.ca/About/Programs-Initiatives/School-Outreach-Career-Awareness"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itle 19">
            <a:extLst>
              <a:ext uri="{FF2B5EF4-FFF2-40B4-BE49-F238E27FC236}">
                <a16:creationId xmlns:a16="http://schemas.microsoft.com/office/drawing/2014/main" id="{057D49DD-C417-C9BA-014B-FFEDB3DFCBA3}"/>
              </a:ext>
            </a:extLst>
          </p:cNvPr>
          <p:cNvSpPr>
            <a:spLocks noGrp="1"/>
          </p:cNvSpPr>
          <p:nvPr>
            <p:ph type="ctrTitle"/>
          </p:nvPr>
        </p:nvSpPr>
        <p:spPr/>
        <p:txBody>
          <a:bodyPr/>
          <a:lstStyle/>
          <a:p>
            <a:pPr eaLnBrk="1" hangingPunct="1"/>
            <a:r>
              <a:rPr lang="en-US" altLang="en-US" sz="2800"/>
              <a:t>ENERGY </a:t>
            </a:r>
            <a:br>
              <a:rPr lang="en-US" altLang="en-US" sz="2800"/>
            </a:br>
            <a:r>
              <a:rPr lang="en-US" altLang="en-US" sz="2800"/>
              <a:t>TRANSFORMATION</a:t>
            </a:r>
          </a:p>
        </p:txBody>
      </p:sp>
      <p:sp>
        <p:nvSpPr>
          <p:cNvPr id="60419" name="Subtitle 18">
            <a:extLst>
              <a:ext uri="{FF2B5EF4-FFF2-40B4-BE49-F238E27FC236}">
                <a16:creationId xmlns:a16="http://schemas.microsoft.com/office/drawing/2014/main" id="{7E05A588-5EAA-0C00-D43E-8A07C8F3D9C5}"/>
              </a:ext>
            </a:extLst>
          </p:cNvPr>
          <p:cNvSpPr>
            <a:spLocks noGrp="1"/>
          </p:cNvSpPr>
          <p:nvPr>
            <p:ph type="subTitle" idx="1"/>
          </p:nvPr>
        </p:nvSpPr>
        <p:spPr/>
        <p:txBody>
          <a:bodyPr/>
          <a:lstStyle/>
          <a:p>
            <a:r>
              <a:rPr lang="en-US" altLang="en-US"/>
              <a:t>LESSON PLAN</a:t>
            </a:r>
          </a:p>
        </p:txBody>
      </p:sp>
      <p:sp>
        <p:nvSpPr>
          <p:cNvPr id="60420" name="Text Placeholder 1">
            <a:extLst>
              <a:ext uri="{FF2B5EF4-FFF2-40B4-BE49-F238E27FC236}">
                <a16:creationId xmlns:a16="http://schemas.microsoft.com/office/drawing/2014/main" id="{C8C0862B-24AC-72BA-B702-A7A016F98365}"/>
              </a:ext>
            </a:extLst>
          </p:cNvPr>
          <p:cNvSpPr>
            <a:spLocks noGrp="1"/>
          </p:cNvSpPr>
          <p:nvPr>
            <p:ph type="body" sz="quarter" idx="10"/>
          </p:nvPr>
        </p:nvSpPr>
        <p:spPr/>
        <p:txBody>
          <a:bodyPr/>
          <a:lstStyle/>
          <a:p>
            <a:r>
              <a:rPr lang="en-US" altLang="en-US"/>
              <a:t>GRADE 4</a:t>
            </a:r>
          </a:p>
        </p:txBody>
      </p:sp>
    </p:spTree>
  </p:cSld>
  <p:clrMapOvr>
    <a:masterClrMapping/>
  </p:clrMapOvr>
  <p:transition spd="slow">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1">
            <a:extLst>
              <a:ext uri="{FF2B5EF4-FFF2-40B4-BE49-F238E27FC236}">
                <a16:creationId xmlns:a16="http://schemas.microsoft.com/office/drawing/2014/main" id="{89B39099-9101-41D1-BE2E-13392301BEE5}"/>
              </a:ext>
            </a:extLst>
          </p:cNvPr>
          <p:cNvPicPr>
            <a:picLocks noChangeAspect="1"/>
          </p:cNvPicPr>
          <p:nvPr/>
        </p:nvPicPr>
        <p:blipFill>
          <a:blip r:embed="rId3" cstate="hqprint">
            <a:extLst>
              <a:ext uri="{28A0092B-C50C-407E-A947-70E740481C1C}">
                <a14:useLocalDpi xmlns:a14="http://schemas.microsoft.com/office/drawing/2010/main"/>
              </a:ext>
            </a:extLst>
          </a:blip>
          <a:srcRect r="-191"/>
          <a:stretch>
            <a:fillRect/>
          </a:stretch>
        </p:blipFill>
        <p:spPr bwMode="auto">
          <a:xfrm>
            <a:off x="-1" y="0"/>
            <a:ext cx="9188143" cy="5168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804" name="Slide Number Placeholder 4">
            <a:extLst>
              <a:ext uri="{FF2B5EF4-FFF2-40B4-BE49-F238E27FC236}">
                <a16:creationId xmlns:a16="http://schemas.microsoft.com/office/drawing/2014/main" id="{6AC7BE3E-A85B-4FC4-B7D6-F5B1D06551B4}"/>
              </a:ext>
            </a:extLst>
          </p:cNvPr>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fld id="{5E33549F-158F-41C4-9739-0AB8757E5961}" type="slidenum">
              <a:rPr lang="en-US" altLang="en-US" smtClean="0">
                <a:solidFill>
                  <a:schemeClr val="accent2"/>
                </a:solidFill>
              </a:rPr>
              <a:pPr/>
              <a:t>2</a:t>
            </a:fld>
            <a:endParaRPr lang="en-US" altLang="en-US">
              <a:solidFill>
                <a:schemeClr val="accent2"/>
              </a:solidFill>
            </a:endParaRPr>
          </a:p>
        </p:txBody>
      </p:sp>
      <p:sp>
        <p:nvSpPr>
          <p:cNvPr id="76805" name="Title 2">
            <a:extLst>
              <a:ext uri="{FF2B5EF4-FFF2-40B4-BE49-F238E27FC236}">
                <a16:creationId xmlns:a16="http://schemas.microsoft.com/office/drawing/2014/main" id="{2FDB9DC2-FA48-45E9-9C73-328D0674E304}"/>
              </a:ext>
            </a:extLst>
          </p:cNvPr>
          <p:cNvSpPr txBox="1">
            <a:spLocks/>
          </p:cNvSpPr>
          <p:nvPr/>
        </p:nvSpPr>
        <p:spPr bwMode="auto">
          <a:xfrm>
            <a:off x="-1" y="0"/>
            <a:ext cx="5423339" cy="10846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nSpc>
                <a:spcPct val="90000"/>
              </a:lnSpc>
              <a:spcAft>
                <a:spcPts val="1600"/>
              </a:spcAft>
              <a:buClr>
                <a:schemeClr val="accent2"/>
              </a:buClr>
              <a:buFont typeface="Arial" panose="020B0604020202020204" pitchFamily="34" charset="0"/>
              <a:buChar char="•"/>
              <a:defRPr sz="2000">
                <a:solidFill>
                  <a:schemeClr val="bg1"/>
                </a:solidFill>
                <a:latin typeface="Arial" panose="020B0604020202020204" pitchFamily="34" charset="0"/>
                <a:cs typeface="Arial" panose="020B0604020202020204" pitchFamily="34" charset="0"/>
              </a:defRPr>
            </a:lvl1pPr>
            <a:lvl2pPr marL="628650" indent="-342900">
              <a:lnSpc>
                <a:spcPct val="90000"/>
              </a:lnSpc>
              <a:spcAft>
                <a:spcPts val="1600"/>
              </a:spcAft>
              <a:buClr>
                <a:schemeClr val="accent2"/>
              </a:buClr>
              <a:buFont typeface="Arial" panose="020B0604020202020204" pitchFamily="34" charset="0"/>
              <a:buChar char="•"/>
              <a:defRPr>
                <a:solidFill>
                  <a:schemeClr val="bg1"/>
                </a:solidFill>
                <a:latin typeface="Arial" panose="020B0604020202020204" pitchFamily="34" charset="0"/>
                <a:cs typeface="Arial" panose="020B0604020202020204" pitchFamily="34" charset="0"/>
              </a:defRPr>
            </a:lvl2pPr>
            <a:lvl3pPr marL="854075" indent="-342900">
              <a:lnSpc>
                <a:spcPct val="90000"/>
              </a:lnSpc>
              <a:spcAft>
                <a:spcPts val="1600"/>
              </a:spcAft>
              <a:buClr>
                <a:schemeClr val="accent2"/>
              </a:buClr>
              <a:buFont typeface="Arial" panose="020B0604020202020204" pitchFamily="34" charset="0"/>
              <a:buChar char="•"/>
              <a:defRPr sz="1600">
                <a:solidFill>
                  <a:schemeClr val="bg1"/>
                </a:solidFill>
                <a:latin typeface="Arial" panose="020B0604020202020204" pitchFamily="34" charset="0"/>
                <a:cs typeface="Arial" panose="020B0604020202020204" pitchFamily="34" charset="0"/>
              </a:defRPr>
            </a:lvl3pPr>
            <a:lvl4pPr marL="1031875" indent="-342900">
              <a:lnSpc>
                <a:spcPct val="90000"/>
              </a:lnSpc>
              <a:spcAft>
                <a:spcPts val="1600"/>
              </a:spcAft>
              <a:buClr>
                <a:schemeClr val="accent2"/>
              </a:buClr>
              <a:buFont typeface="Arial" panose="020B0604020202020204" pitchFamily="34" charset="0"/>
              <a:buChar char="•"/>
              <a:defRPr sz="1400">
                <a:solidFill>
                  <a:schemeClr val="bg1"/>
                </a:solidFill>
                <a:latin typeface="Arial" panose="020B0604020202020204" pitchFamily="34" charset="0"/>
                <a:cs typeface="Arial" panose="020B0604020202020204" pitchFamily="34" charset="0"/>
              </a:defRPr>
            </a:lvl4pPr>
            <a:lvl5pPr marL="1143000" indent="-228600">
              <a:lnSpc>
                <a:spcPct val="90000"/>
              </a:lnSpc>
              <a:spcAft>
                <a:spcPts val="1600"/>
              </a:spcAft>
              <a:buClr>
                <a:schemeClr val="accent2"/>
              </a:buClr>
              <a:buFont typeface="Arial" panose="020B0604020202020204" pitchFamily="34" charset="0"/>
              <a:buChar char="•"/>
              <a:defRPr sz="1200">
                <a:solidFill>
                  <a:schemeClr val="bg1"/>
                </a:solidFill>
                <a:latin typeface="Arial" panose="020B0604020202020204" pitchFamily="34" charset="0"/>
                <a:cs typeface="Arial" panose="020B0604020202020204" pitchFamily="34" charset="0"/>
              </a:defRPr>
            </a:lvl5pPr>
            <a:lvl6pPr marL="1600200" indent="-228600" defTabSz="457200" eaLnBrk="0" fontAlgn="base" hangingPunct="0">
              <a:lnSpc>
                <a:spcPct val="90000"/>
              </a:lnSpc>
              <a:spcBef>
                <a:spcPct val="0"/>
              </a:spcBef>
              <a:spcAft>
                <a:spcPts val="1600"/>
              </a:spcAft>
              <a:buClr>
                <a:schemeClr val="accent2"/>
              </a:buClr>
              <a:buFont typeface="Arial" panose="020B0604020202020204" pitchFamily="34" charset="0"/>
              <a:buChar char="•"/>
              <a:defRPr sz="1200">
                <a:solidFill>
                  <a:schemeClr val="bg1"/>
                </a:solidFill>
                <a:latin typeface="Arial" panose="020B0604020202020204" pitchFamily="34" charset="0"/>
                <a:cs typeface="Arial" panose="020B0604020202020204" pitchFamily="34" charset="0"/>
              </a:defRPr>
            </a:lvl6pPr>
            <a:lvl7pPr marL="2057400" indent="-228600" defTabSz="457200" eaLnBrk="0" fontAlgn="base" hangingPunct="0">
              <a:lnSpc>
                <a:spcPct val="90000"/>
              </a:lnSpc>
              <a:spcBef>
                <a:spcPct val="0"/>
              </a:spcBef>
              <a:spcAft>
                <a:spcPts val="1600"/>
              </a:spcAft>
              <a:buClr>
                <a:schemeClr val="accent2"/>
              </a:buClr>
              <a:buFont typeface="Arial" panose="020B0604020202020204" pitchFamily="34" charset="0"/>
              <a:buChar char="•"/>
              <a:defRPr sz="1200">
                <a:solidFill>
                  <a:schemeClr val="bg1"/>
                </a:solidFill>
                <a:latin typeface="Arial" panose="020B0604020202020204" pitchFamily="34" charset="0"/>
                <a:cs typeface="Arial" panose="020B0604020202020204" pitchFamily="34" charset="0"/>
              </a:defRPr>
            </a:lvl7pPr>
            <a:lvl8pPr marL="2514600" indent="-228600" defTabSz="457200" eaLnBrk="0" fontAlgn="base" hangingPunct="0">
              <a:lnSpc>
                <a:spcPct val="90000"/>
              </a:lnSpc>
              <a:spcBef>
                <a:spcPct val="0"/>
              </a:spcBef>
              <a:spcAft>
                <a:spcPts val="1600"/>
              </a:spcAft>
              <a:buClr>
                <a:schemeClr val="accent2"/>
              </a:buClr>
              <a:buFont typeface="Arial" panose="020B0604020202020204" pitchFamily="34" charset="0"/>
              <a:buChar char="•"/>
              <a:defRPr sz="1200">
                <a:solidFill>
                  <a:schemeClr val="bg1"/>
                </a:solidFill>
                <a:latin typeface="Arial" panose="020B0604020202020204" pitchFamily="34" charset="0"/>
                <a:cs typeface="Arial" panose="020B0604020202020204" pitchFamily="34" charset="0"/>
              </a:defRPr>
            </a:lvl8pPr>
            <a:lvl9pPr marL="2971800" indent="-228600" defTabSz="457200" eaLnBrk="0" fontAlgn="base" hangingPunct="0">
              <a:lnSpc>
                <a:spcPct val="90000"/>
              </a:lnSpc>
              <a:spcBef>
                <a:spcPct val="0"/>
              </a:spcBef>
              <a:spcAft>
                <a:spcPts val="1600"/>
              </a:spcAft>
              <a:buClr>
                <a:schemeClr val="accent2"/>
              </a:buClr>
              <a:buFont typeface="Arial" panose="020B0604020202020204" pitchFamily="34" charset="0"/>
              <a:buChar char="•"/>
              <a:defRPr sz="1200">
                <a:solidFill>
                  <a:schemeClr val="bg1"/>
                </a:solidFill>
                <a:latin typeface="Arial" panose="020B0604020202020204" pitchFamily="34" charset="0"/>
                <a:cs typeface="Arial" panose="020B0604020202020204" pitchFamily="34" charset="0"/>
              </a:defRPr>
            </a:lvl9pPr>
          </a:lstStyle>
          <a:p>
            <a:pPr algn="ctr" eaLnBrk="1" hangingPunct="1">
              <a:lnSpc>
                <a:spcPct val="95000"/>
              </a:lnSpc>
              <a:spcAft>
                <a:spcPts val="400"/>
              </a:spcAft>
              <a:buClrTx/>
              <a:buFontTx/>
              <a:buNone/>
            </a:pPr>
            <a:r>
              <a:rPr lang="en-US" altLang="en-US" sz="2800" b="1">
                <a:solidFill>
                  <a:schemeClr val="tx2"/>
                </a:solidFill>
              </a:rPr>
              <a:t>HOW ARE ENGINEERS AT </a:t>
            </a:r>
            <a:br>
              <a:rPr lang="en-US" altLang="en-US" sz="2800" b="1">
                <a:solidFill>
                  <a:schemeClr val="tx2"/>
                </a:solidFill>
              </a:rPr>
            </a:br>
            <a:r>
              <a:rPr lang="en-US" altLang="en-US" sz="2800" b="1">
                <a:solidFill>
                  <a:schemeClr val="tx2"/>
                </a:solidFill>
              </a:rPr>
              <a:t>WORK IN OUR COMMUNITY?</a:t>
            </a:r>
            <a:endParaRPr lang="en-US" altLang="en-US" sz="2800">
              <a:solidFill>
                <a:schemeClr val="tx2"/>
              </a:solidFill>
            </a:endParaRPr>
          </a:p>
        </p:txBody>
      </p:sp>
      <p:grpSp>
        <p:nvGrpSpPr>
          <p:cNvPr id="76806" name="Group 8">
            <a:extLst>
              <a:ext uri="{FF2B5EF4-FFF2-40B4-BE49-F238E27FC236}">
                <a16:creationId xmlns:a16="http://schemas.microsoft.com/office/drawing/2014/main" id="{AA1141C0-2B06-4FB7-B7EB-F5CA2AE7D8C6}"/>
              </a:ext>
            </a:extLst>
          </p:cNvPr>
          <p:cNvGrpSpPr>
            <a:grpSpLocks/>
          </p:cNvGrpSpPr>
          <p:nvPr/>
        </p:nvGrpSpPr>
        <p:grpSpPr bwMode="auto">
          <a:xfrm>
            <a:off x="7415213" y="4538663"/>
            <a:ext cx="1009650" cy="387350"/>
            <a:chOff x="819150" y="3517900"/>
            <a:chExt cx="1285875" cy="493713"/>
          </a:xfrm>
        </p:grpSpPr>
        <p:sp>
          <p:nvSpPr>
            <p:cNvPr id="76807" name="Freeform 7">
              <a:extLst>
                <a:ext uri="{FF2B5EF4-FFF2-40B4-BE49-F238E27FC236}">
                  <a16:creationId xmlns:a16="http://schemas.microsoft.com/office/drawing/2014/main" id="{8AAFA6AA-A687-4F48-B1DA-DAA672A80FE8}"/>
                </a:ext>
              </a:extLst>
            </p:cNvPr>
            <p:cNvSpPr>
              <a:spLocks noEditPoints="1"/>
            </p:cNvSpPr>
            <p:nvPr/>
          </p:nvSpPr>
          <p:spPr bwMode="auto">
            <a:xfrm>
              <a:off x="1343025" y="3640138"/>
              <a:ext cx="762000" cy="296863"/>
            </a:xfrm>
            <a:custGeom>
              <a:avLst/>
              <a:gdLst>
                <a:gd name="T0" fmla="*/ 2147483646 w 1184"/>
                <a:gd name="T1" fmla="*/ 2147483646 h 462"/>
                <a:gd name="T2" fmla="*/ 2147483646 w 1184"/>
                <a:gd name="T3" fmla="*/ 2147483646 h 462"/>
                <a:gd name="T4" fmla="*/ 2147483646 w 1184"/>
                <a:gd name="T5" fmla="*/ 2147483646 h 462"/>
                <a:gd name="T6" fmla="*/ 2147483646 w 1184"/>
                <a:gd name="T7" fmla="*/ 0 h 462"/>
                <a:gd name="T8" fmla="*/ 2147483646 w 1184"/>
                <a:gd name="T9" fmla="*/ 2147483646 h 462"/>
                <a:gd name="T10" fmla="*/ 2147483646 w 1184"/>
                <a:gd name="T11" fmla="*/ 2147483646 h 462"/>
                <a:gd name="T12" fmla="*/ 2147483646 w 1184"/>
                <a:gd name="T13" fmla="*/ 2147483646 h 462"/>
                <a:gd name="T14" fmla="*/ 2147483646 w 1184"/>
                <a:gd name="T15" fmla="*/ 2147483646 h 462"/>
                <a:gd name="T16" fmla="*/ 2147483646 w 1184"/>
                <a:gd name="T17" fmla="*/ 2147483646 h 462"/>
                <a:gd name="T18" fmla="*/ 2147483646 w 1184"/>
                <a:gd name="T19" fmla="*/ 2147483646 h 462"/>
                <a:gd name="T20" fmla="*/ 2147483646 w 1184"/>
                <a:gd name="T21" fmla="*/ 2147483646 h 462"/>
                <a:gd name="T22" fmla="*/ 2147483646 w 1184"/>
                <a:gd name="T23" fmla="*/ 2147483646 h 462"/>
                <a:gd name="T24" fmla="*/ 2147483646 w 1184"/>
                <a:gd name="T25" fmla="*/ 2147483646 h 462"/>
                <a:gd name="T26" fmla="*/ 2147483646 w 1184"/>
                <a:gd name="T27" fmla="*/ 2147483646 h 462"/>
                <a:gd name="T28" fmla="*/ 2147483646 w 1184"/>
                <a:gd name="T29" fmla="*/ 2147483646 h 462"/>
                <a:gd name="T30" fmla="*/ 2147483646 w 1184"/>
                <a:gd name="T31" fmla="*/ 2147483646 h 462"/>
                <a:gd name="T32" fmla="*/ 2147483646 w 1184"/>
                <a:gd name="T33" fmla="*/ 2147483646 h 462"/>
                <a:gd name="T34" fmla="*/ 2147483646 w 1184"/>
                <a:gd name="T35" fmla="*/ 2147483646 h 462"/>
                <a:gd name="T36" fmla="*/ 2147483646 w 1184"/>
                <a:gd name="T37" fmla="*/ 2147483646 h 462"/>
                <a:gd name="T38" fmla="*/ 2147483646 w 1184"/>
                <a:gd name="T39" fmla="*/ 2147483646 h 462"/>
                <a:gd name="T40" fmla="*/ 2147483646 w 1184"/>
                <a:gd name="T41" fmla="*/ 2147483646 h 462"/>
                <a:gd name="T42" fmla="*/ 2147483646 w 1184"/>
                <a:gd name="T43" fmla="*/ 2147483646 h 462"/>
                <a:gd name="T44" fmla="*/ 2147483646 w 1184"/>
                <a:gd name="T45" fmla="*/ 2147483646 h 462"/>
                <a:gd name="T46" fmla="*/ 2147483646 w 1184"/>
                <a:gd name="T47" fmla="*/ 2147483646 h 462"/>
                <a:gd name="T48" fmla="*/ 2147483646 w 1184"/>
                <a:gd name="T49" fmla="*/ 2147483646 h 462"/>
                <a:gd name="T50" fmla="*/ 2147483646 w 1184"/>
                <a:gd name="T51" fmla="*/ 2147483646 h 462"/>
                <a:gd name="T52" fmla="*/ 2147483646 w 1184"/>
                <a:gd name="T53" fmla="*/ 2147483646 h 462"/>
                <a:gd name="T54" fmla="*/ 2147483646 w 1184"/>
                <a:gd name="T55" fmla="*/ 2147483646 h 462"/>
                <a:gd name="T56" fmla="*/ 2147483646 w 1184"/>
                <a:gd name="T57" fmla="*/ 2147483646 h 462"/>
                <a:gd name="T58" fmla="*/ 2147483646 w 1184"/>
                <a:gd name="T59" fmla="*/ 2147483646 h 462"/>
                <a:gd name="T60" fmla="*/ 2147483646 w 1184"/>
                <a:gd name="T61" fmla="*/ 2147483646 h 462"/>
                <a:gd name="T62" fmla="*/ 2147483646 w 1184"/>
                <a:gd name="T63" fmla="*/ 2147483646 h 462"/>
                <a:gd name="T64" fmla="*/ 2147483646 w 1184"/>
                <a:gd name="T65" fmla="*/ 2147483646 h 462"/>
                <a:gd name="T66" fmla="*/ 2147483646 w 1184"/>
                <a:gd name="T67" fmla="*/ 2147483646 h 462"/>
                <a:gd name="T68" fmla="*/ 2147483646 w 1184"/>
                <a:gd name="T69" fmla="*/ 2147483646 h 462"/>
                <a:gd name="T70" fmla="*/ 2147483646 w 1184"/>
                <a:gd name="T71" fmla="*/ 2147483646 h 462"/>
                <a:gd name="T72" fmla="*/ 2147483646 w 1184"/>
                <a:gd name="T73" fmla="*/ 2147483646 h 462"/>
                <a:gd name="T74" fmla="*/ 2147483646 w 1184"/>
                <a:gd name="T75" fmla="*/ 2147483646 h 462"/>
                <a:gd name="T76" fmla="*/ 2147483646 w 1184"/>
                <a:gd name="T77" fmla="*/ 2147483646 h 462"/>
                <a:gd name="T78" fmla="*/ 2147483646 w 1184"/>
                <a:gd name="T79" fmla="*/ 2147483646 h 462"/>
                <a:gd name="T80" fmla="*/ 2147483646 w 1184"/>
                <a:gd name="T81" fmla="*/ 2147483646 h 462"/>
                <a:gd name="T82" fmla="*/ 2147483646 w 1184"/>
                <a:gd name="T83" fmla="*/ 2147483646 h 462"/>
                <a:gd name="T84" fmla="*/ 2147483646 w 1184"/>
                <a:gd name="T85" fmla="*/ 2147483646 h 462"/>
                <a:gd name="T86" fmla="*/ 2147483646 w 1184"/>
                <a:gd name="T87" fmla="*/ 2147483646 h 462"/>
                <a:gd name="T88" fmla="*/ 2147483646 w 1184"/>
                <a:gd name="T89" fmla="*/ 2147483646 h 462"/>
                <a:gd name="T90" fmla="*/ 2147483646 w 1184"/>
                <a:gd name="T91" fmla="*/ 2147483646 h 462"/>
                <a:gd name="T92" fmla="*/ 2147483646 w 1184"/>
                <a:gd name="T93" fmla="*/ 2147483646 h 462"/>
                <a:gd name="T94" fmla="*/ 2147483646 w 1184"/>
                <a:gd name="T95" fmla="*/ 2147483646 h 462"/>
                <a:gd name="T96" fmla="*/ 2147483646 w 1184"/>
                <a:gd name="T97" fmla="*/ 2147483646 h 462"/>
                <a:gd name="T98" fmla="*/ 2147483646 w 1184"/>
                <a:gd name="T99" fmla="*/ 2147483646 h 462"/>
                <a:gd name="T100" fmla="*/ 2147483646 w 1184"/>
                <a:gd name="T101" fmla="*/ 2147483646 h 462"/>
                <a:gd name="T102" fmla="*/ 2147483646 w 1184"/>
                <a:gd name="T103" fmla="*/ 2147483646 h 462"/>
                <a:gd name="T104" fmla="*/ 2147483646 w 1184"/>
                <a:gd name="T105" fmla="*/ 2147483646 h 462"/>
                <a:gd name="T106" fmla="*/ 2147483646 w 1184"/>
                <a:gd name="T107" fmla="*/ 2147483646 h 462"/>
                <a:gd name="T108" fmla="*/ 2147483646 w 1184"/>
                <a:gd name="T109" fmla="*/ 2147483646 h 462"/>
                <a:gd name="T110" fmla="*/ 2147483646 w 1184"/>
                <a:gd name="T111" fmla="*/ 2147483646 h 462"/>
                <a:gd name="T112" fmla="*/ 2147483646 w 1184"/>
                <a:gd name="T113" fmla="*/ 2147483646 h 462"/>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1184" h="462">
                  <a:moveTo>
                    <a:pt x="17" y="70"/>
                  </a:moveTo>
                  <a:cubicBezTo>
                    <a:pt x="17" y="114"/>
                    <a:pt x="17" y="114"/>
                    <a:pt x="17" y="114"/>
                  </a:cubicBezTo>
                  <a:cubicBezTo>
                    <a:pt x="76" y="114"/>
                    <a:pt x="76" y="114"/>
                    <a:pt x="76" y="114"/>
                  </a:cubicBezTo>
                  <a:cubicBezTo>
                    <a:pt x="76" y="127"/>
                    <a:pt x="76" y="127"/>
                    <a:pt x="76" y="127"/>
                  </a:cubicBezTo>
                  <a:cubicBezTo>
                    <a:pt x="3" y="127"/>
                    <a:pt x="3" y="127"/>
                    <a:pt x="3" y="127"/>
                  </a:cubicBezTo>
                  <a:cubicBezTo>
                    <a:pt x="3" y="2"/>
                    <a:pt x="3" y="2"/>
                    <a:pt x="3" y="2"/>
                  </a:cubicBezTo>
                  <a:cubicBezTo>
                    <a:pt x="74" y="2"/>
                    <a:pt x="74" y="2"/>
                    <a:pt x="74" y="2"/>
                  </a:cubicBezTo>
                  <a:cubicBezTo>
                    <a:pt x="74" y="15"/>
                    <a:pt x="74" y="15"/>
                    <a:pt x="74" y="15"/>
                  </a:cubicBezTo>
                  <a:cubicBezTo>
                    <a:pt x="17" y="15"/>
                    <a:pt x="17" y="15"/>
                    <a:pt x="17" y="15"/>
                  </a:cubicBezTo>
                  <a:cubicBezTo>
                    <a:pt x="17" y="57"/>
                    <a:pt x="17" y="57"/>
                    <a:pt x="17" y="57"/>
                  </a:cubicBezTo>
                  <a:cubicBezTo>
                    <a:pt x="69" y="57"/>
                    <a:pt x="69" y="57"/>
                    <a:pt x="69" y="57"/>
                  </a:cubicBezTo>
                  <a:cubicBezTo>
                    <a:pt x="69" y="70"/>
                    <a:pt x="69" y="70"/>
                    <a:pt x="69" y="70"/>
                  </a:cubicBezTo>
                  <a:lnTo>
                    <a:pt x="17" y="70"/>
                  </a:lnTo>
                  <a:close/>
                  <a:moveTo>
                    <a:pt x="186" y="2"/>
                  </a:moveTo>
                  <a:cubicBezTo>
                    <a:pt x="172" y="2"/>
                    <a:pt x="172" y="2"/>
                    <a:pt x="172" y="2"/>
                  </a:cubicBezTo>
                  <a:cubicBezTo>
                    <a:pt x="172" y="97"/>
                    <a:pt x="172" y="97"/>
                    <a:pt x="172" y="97"/>
                  </a:cubicBezTo>
                  <a:cubicBezTo>
                    <a:pt x="119" y="2"/>
                    <a:pt x="119" y="2"/>
                    <a:pt x="119" y="2"/>
                  </a:cubicBezTo>
                  <a:cubicBezTo>
                    <a:pt x="106" y="2"/>
                    <a:pt x="106" y="2"/>
                    <a:pt x="106" y="2"/>
                  </a:cubicBezTo>
                  <a:cubicBezTo>
                    <a:pt x="106" y="127"/>
                    <a:pt x="106" y="127"/>
                    <a:pt x="106" y="127"/>
                  </a:cubicBezTo>
                  <a:cubicBezTo>
                    <a:pt x="120" y="127"/>
                    <a:pt x="120" y="127"/>
                    <a:pt x="120" y="127"/>
                  </a:cubicBezTo>
                  <a:cubicBezTo>
                    <a:pt x="120" y="31"/>
                    <a:pt x="120" y="31"/>
                    <a:pt x="120" y="31"/>
                  </a:cubicBezTo>
                  <a:cubicBezTo>
                    <a:pt x="174" y="127"/>
                    <a:pt x="174" y="127"/>
                    <a:pt x="174" y="127"/>
                  </a:cubicBezTo>
                  <a:cubicBezTo>
                    <a:pt x="186" y="127"/>
                    <a:pt x="186" y="127"/>
                    <a:pt x="186" y="127"/>
                  </a:cubicBezTo>
                  <a:lnTo>
                    <a:pt x="186" y="2"/>
                  </a:lnTo>
                  <a:close/>
                  <a:moveTo>
                    <a:pt x="262" y="78"/>
                  </a:moveTo>
                  <a:cubicBezTo>
                    <a:pt x="285" y="78"/>
                    <a:pt x="285" y="78"/>
                    <a:pt x="285" y="78"/>
                  </a:cubicBezTo>
                  <a:cubicBezTo>
                    <a:pt x="285" y="91"/>
                    <a:pt x="285" y="91"/>
                    <a:pt x="285" y="91"/>
                  </a:cubicBezTo>
                  <a:cubicBezTo>
                    <a:pt x="285" y="106"/>
                    <a:pt x="276" y="116"/>
                    <a:pt x="259" y="116"/>
                  </a:cubicBezTo>
                  <a:cubicBezTo>
                    <a:pt x="242" y="116"/>
                    <a:pt x="232" y="105"/>
                    <a:pt x="232" y="89"/>
                  </a:cubicBezTo>
                  <a:cubicBezTo>
                    <a:pt x="232" y="40"/>
                    <a:pt x="232" y="40"/>
                    <a:pt x="232" y="40"/>
                  </a:cubicBezTo>
                  <a:cubicBezTo>
                    <a:pt x="232" y="25"/>
                    <a:pt x="242" y="13"/>
                    <a:pt x="259" y="13"/>
                  </a:cubicBezTo>
                  <a:cubicBezTo>
                    <a:pt x="276" y="13"/>
                    <a:pt x="285" y="23"/>
                    <a:pt x="285" y="36"/>
                  </a:cubicBezTo>
                  <a:cubicBezTo>
                    <a:pt x="285" y="39"/>
                    <a:pt x="285" y="39"/>
                    <a:pt x="285" y="39"/>
                  </a:cubicBezTo>
                  <a:cubicBezTo>
                    <a:pt x="299" y="39"/>
                    <a:pt x="299" y="39"/>
                    <a:pt x="299" y="39"/>
                  </a:cubicBezTo>
                  <a:cubicBezTo>
                    <a:pt x="299" y="36"/>
                    <a:pt x="299" y="36"/>
                    <a:pt x="299" y="36"/>
                  </a:cubicBezTo>
                  <a:cubicBezTo>
                    <a:pt x="299" y="14"/>
                    <a:pt x="283" y="0"/>
                    <a:pt x="259" y="0"/>
                  </a:cubicBezTo>
                  <a:cubicBezTo>
                    <a:pt x="234" y="0"/>
                    <a:pt x="218" y="16"/>
                    <a:pt x="218" y="40"/>
                  </a:cubicBezTo>
                  <a:cubicBezTo>
                    <a:pt x="218" y="89"/>
                    <a:pt x="218" y="89"/>
                    <a:pt x="218" y="89"/>
                  </a:cubicBezTo>
                  <a:cubicBezTo>
                    <a:pt x="218" y="114"/>
                    <a:pt x="235" y="129"/>
                    <a:pt x="259" y="129"/>
                  </a:cubicBezTo>
                  <a:cubicBezTo>
                    <a:pt x="283" y="129"/>
                    <a:pt x="299" y="114"/>
                    <a:pt x="299" y="91"/>
                  </a:cubicBezTo>
                  <a:cubicBezTo>
                    <a:pt x="299" y="66"/>
                    <a:pt x="299" y="66"/>
                    <a:pt x="299" y="66"/>
                  </a:cubicBezTo>
                  <a:cubicBezTo>
                    <a:pt x="262" y="66"/>
                    <a:pt x="262" y="66"/>
                    <a:pt x="262" y="66"/>
                  </a:cubicBezTo>
                  <a:lnTo>
                    <a:pt x="262" y="78"/>
                  </a:lnTo>
                  <a:close/>
                  <a:moveTo>
                    <a:pt x="346" y="2"/>
                  </a:moveTo>
                  <a:cubicBezTo>
                    <a:pt x="331" y="2"/>
                    <a:pt x="331" y="2"/>
                    <a:pt x="331" y="2"/>
                  </a:cubicBezTo>
                  <a:cubicBezTo>
                    <a:pt x="331" y="127"/>
                    <a:pt x="331" y="127"/>
                    <a:pt x="331" y="127"/>
                  </a:cubicBezTo>
                  <a:cubicBezTo>
                    <a:pt x="346" y="127"/>
                    <a:pt x="346" y="127"/>
                    <a:pt x="346" y="127"/>
                  </a:cubicBezTo>
                  <a:lnTo>
                    <a:pt x="346" y="2"/>
                  </a:lnTo>
                  <a:close/>
                  <a:moveTo>
                    <a:pt x="463" y="2"/>
                  </a:moveTo>
                  <a:cubicBezTo>
                    <a:pt x="449" y="2"/>
                    <a:pt x="449" y="2"/>
                    <a:pt x="449" y="2"/>
                  </a:cubicBezTo>
                  <a:cubicBezTo>
                    <a:pt x="449" y="97"/>
                    <a:pt x="449" y="97"/>
                    <a:pt x="449" y="97"/>
                  </a:cubicBezTo>
                  <a:cubicBezTo>
                    <a:pt x="396" y="2"/>
                    <a:pt x="396" y="2"/>
                    <a:pt x="396" y="2"/>
                  </a:cubicBezTo>
                  <a:cubicBezTo>
                    <a:pt x="383" y="2"/>
                    <a:pt x="383" y="2"/>
                    <a:pt x="383" y="2"/>
                  </a:cubicBezTo>
                  <a:cubicBezTo>
                    <a:pt x="383" y="127"/>
                    <a:pt x="383" y="127"/>
                    <a:pt x="383" y="127"/>
                  </a:cubicBezTo>
                  <a:cubicBezTo>
                    <a:pt x="397" y="127"/>
                    <a:pt x="397" y="127"/>
                    <a:pt x="397" y="127"/>
                  </a:cubicBezTo>
                  <a:cubicBezTo>
                    <a:pt x="397" y="31"/>
                    <a:pt x="397" y="31"/>
                    <a:pt x="397" y="31"/>
                  </a:cubicBezTo>
                  <a:cubicBezTo>
                    <a:pt x="451" y="127"/>
                    <a:pt x="451" y="127"/>
                    <a:pt x="451" y="127"/>
                  </a:cubicBezTo>
                  <a:cubicBezTo>
                    <a:pt x="463" y="127"/>
                    <a:pt x="463" y="127"/>
                    <a:pt x="463" y="127"/>
                  </a:cubicBezTo>
                  <a:lnTo>
                    <a:pt x="463" y="2"/>
                  </a:lnTo>
                  <a:close/>
                  <a:moveTo>
                    <a:pt x="564" y="70"/>
                  </a:moveTo>
                  <a:cubicBezTo>
                    <a:pt x="564" y="57"/>
                    <a:pt x="564" y="57"/>
                    <a:pt x="564" y="57"/>
                  </a:cubicBezTo>
                  <a:cubicBezTo>
                    <a:pt x="512" y="57"/>
                    <a:pt x="512" y="57"/>
                    <a:pt x="512" y="57"/>
                  </a:cubicBezTo>
                  <a:cubicBezTo>
                    <a:pt x="512" y="15"/>
                    <a:pt x="512" y="15"/>
                    <a:pt x="512" y="15"/>
                  </a:cubicBezTo>
                  <a:cubicBezTo>
                    <a:pt x="569" y="15"/>
                    <a:pt x="569" y="15"/>
                    <a:pt x="569" y="15"/>
                  </a:cubicBezTo>
                  <a:cubicBezTo>
                    <a:pt x="569" y="2"/>
                    <a:pt x="569" y="2"/>
                    <a:pt x="569" y="2"/>
                  </a:cubicBezTo>
                  <a:cubicBezTo>
                    <a:pt x="498" y="2"/>
                    <a:pt x="498" y="2"/>
                    <a:pt x="498" y="2"/>
                  </a:cubicBezTo>
                  <a:cubicBezTo>
                    <a:pt x="498" y="127"/>
                    <a:pt x="498" y="127"/>
                    <a:pt x="498" y="127"/>
                  </a:cubicBezTo>
                  <a:cubicBezTo>
                    <a:pt x="571" y="127"/>
                    <a:pt x="571" y="127"/>
                    <a:pt x="571" y="127"/>
                  </a:cubicBezTo>
                  <a:cubicBezTo>
                    <a:pt x="571" y="114"/>
                    <a:pt x="571" y="114"/>
                    <a:pt x="571" y="114"/>
                  </a:cubicBezTo>
                  <a:cubicBezTo>
                    <a:pt x="512" y="114"/>
                    <a:pt x="512" y="114"/>
                    <a:pt x="512" y="114"/>
                  </a:cubicBezTo>
                  <a:cubicBezTo>
                    <a:pt x="512" y="70"/>
                    <a:pt x="512" y="70"/>
                    <a:pt x="512" y="70"/>
                  </a:cubicBezTo>
                  <a:lnTo>
                    <a:pt x="564" y="70"/>
                  </a:lnTo>
                  <a:close/>
                  <a:moveTo>
                    <a:pt x="664" y="70"/>
                  </a:moveTo>
                  <a:cubicBezTo>
                    <a:pt x="664" y="57"/>
                    <a:pt x="664" y="57"/>
                    <a:pt x="664" y="57"/>
                  </a:cubicBezTo>
                  <a:cubicBezTo>
                    <a:pt x="612" y="57"/>
                    <a:pt x="612" y="57"/>
                    <a:pt x="612" y="57"/>
                  </a:cubicBezTo>
                  <a:cubicBezTo>
                    <a:pt x="612" y="15"/>
                    <a:pt x="612" y="15"/>
                    <a:pt x="612" y="15"/>
                  </a:cubicBezTo>
                  <a:cubicBezTo>
                    <a:pt x="669" y="15"/>
                    <a:pt x="669" y="15"/>
                    <a:pt x="669" y="15"/>
                  </a:cubicBezTo>
                  <a:cubicBezTo>
                    <a:pt x="669" y="2"/>
                    <a:pt x="669" y="2"/>
                    <a:pt x="669" y="2"/>
                  </a:cubicBezTo>
                  <a:cubicBezTo>
                    <a:pt x="597" y="2"/>
                    <a:pt x="597" y="2"/>
                    <a:pt x="597" y="2"/>
                  </a:cubicBezTo>
                  <a:cubicBezTo>
                    <a:pt x="597" y="127"/>
                    <a:pt x="597" y="127"/>
                    <a:pt x="597" y="127"/>
                  </a:cubicBezTo>
                  <a:cubicBezTo>
                    <a:pt x="670" y="127"/>
                    <a:pt x="670" y="127"/>
                    <a:pt x="670" y="127"/>
                  </a:cubicBezTo>
                  <a:cubicBezTo>
                    <a:pt x="670" y="114"/>
                    <a:pt x="670" y="114"/>
                    <a:pt x="670" y="114"/>
                  </a:cubicBezTo>
                  <a:cubicBezTo>
                    <a:pt x="612" y="114"/>
                    <a:pt x="612" y="114"/>
                    <a:pt x="612" y="114"/>
                  </a:cubicBezTo>
                  <a:cubicBezTo>
                    <a:pt x="612" y="70"/>
                    <a:pt x="612" y="70"/>
                    <a:pt x="612" y="70"/>
                  </a:cubicBezTo>
                  <a:lnTo>
                    <a:pt x="664" y="70"/>
                  </a:lnTo>
                  <a:close/>
                  <a:moveTo>
                    <a:pt x="779" y="127"/>
                  </a:moveTo>
                  <a:cubicBezTo>
                    <a:pt x="756" y="74"/>
                    <a:pt x="756" y="74"/>
                    <a:pt x="756" y="74"/>
                  </a:cubicBezTo>
                  <a:cubicBezTo>
                    <a:pt x="770" y="69"/>
                    <a:pt x="779" y="56"/>
                    <a:pt x="779" y="39"/>
                  </a:cubicBezTo>
                  <a:cubicBezTo>
                    <a:pt x="779" y="17"/>
                    <a:pt x="761" y="2"/>
                    <a:pt x="737" y="2"/>
                  </a:cubicBezTo>
                  <a:cubicBezTo>
                    <a:pt x="699" y="2"/>
                    <a:pt x="699" y="2"/>
                    <a:pt x="699" y="2"/>
                  </a:cubicBezTo>
                  <a:cubicBezTo>
                    <a:pt x="699" y="127"/>
                    <a:pt x="699" y="127"/>
                    <a:pt x="699" y="127"/>
                  </a:cubicBezTo>
                  <a:cubicBezTo>
                    <a:pt x="713" y="127"/>
                    <a:pt x="713" y="127"/>
                    <a:pt x="713" y="127"/>
                  </a:cubicBezTo>
                  <a:cubicBezTo>
                    <a:pt x="713" y="78"/>
                    <a:pt x="713" y="78"/>
                    <a:pt x="713" y="78"/>
                  </a:cubicBezTo>
                  <a:cubicBezTo>
                    <a:pt x="736" y="78"/>
                    <a:pt x="736" y="78"/>
                    <a:pt x="736" y="78"/>
                  </a:cubicBezTo>
                  <a:cubicBezTo>
                    <a:pt x="738" y="78"/>
                    <a:pt x="740" y="78"/>
                    <a:pt x="742" y="78"/>
                  </a:cubicBezTo>
                  <a:cubicBezTo>
                    <a:pt x="763" y="127"/>
                    <a:pt x="763" y="127"/>
                    <a:pt x="763" y="127"/>
                  </a:cubicBezTo>
                  <a:lnTo>
                    <a:pt x="779" y="127"/>
                  </a:lnTo>
                  <a:close/>
                  <a:moveTo>
                    <a:pt x="736" y="15"/>
                  </a:moveTo>
                  <a:cubicBezTo>
                    <a:pt x="753" y="15"/>
                    <a:pt x="764" y="25"/>
                    <a:pt x="764" y="40"/>
                  </a:cubicBezTo>
                  <a:cubicBezTo>
                    <a:pt x="764" y="55"/>
                    <a:pt x="753" y="65"/>
                    <a:pt x="736" y="65"/>
                  </a:cubicBezTo>
                  <a:cubicBezTo>
                    <a:pt x="713" y="65"/>
                    <a:pt x="713" y="65"/>
                    <a:pt x="713" y="65"/>
                  </a:cubicBezTo>
                  <a:cubicBezTo>
                    <a:pt x="713" y="15"/>
                    <a:pt x="713" y="15"/>
                    <a:pt x="713" y="15"/>
                  </a:cubicBezTo>
                  <a:lnTo>
                    <a:pt x="736" y="15"/>
                  </a:lnTo>
                  <a:close/>
                  <a:moveTo>
                    <a:pt x="881" y="38"/>
                  </a:moveTo>
                  <a:cubicBezTo>
                    <a:pt x="881" y="35"/>
                    <a:pt x="881" y="35"/>
                    <a:pt x="881" y="35"/>
                  </a:cubicBezTo>
                  <a:cubicBezTo>
                    <a:pt x="881" y="14"/>
                    <a:pt x="865" y="0"/>
                    <a:pt x="842" y="0"/>
                  </a:cubicBezTo>
                  <a:cubicBezTo>
                    <a:pt x="819" y="0"/>
                    <a:pt x="804" y="14"/>
                    <a:pt x="804" y="32"/>
                  </a:cubicBezTo>
                  <a:cubicBezTo>
                    <a:pt x="804" y="49"/>
                    <a:pt x="816" y="58"/>
                    <a:pt x="830" y="64"/>
                  </a:cubicBezTo>
                  <a:cubicBezTo>
                    <a:pt x="847" y="71"/>
                    <a:pt x="847" y="71"/>
                    <a:pt x="847" y="71"/>
                  </a:cubicBezTo>
                  <a:cubicBezTo>
                    <a:pt x="859" y="76"/>
                    <a:pt x="869" y="81"/>
                    <a:pt x="869" y="94"/>
                  </a:cubicBezTo>
                  <a:cubicBezTo>
                    <a:pt x="869" y="107"/>
                    <a:pt x="859" y="117"/>
                    <a:pt x="842" y="117"/>
                  </a:cubicBezTo>
                  <a:cubicBezTo>
                    <a:pt x="825" y="117"/>
                    <a:pt x="816" y="107"/>
                    <a:pt x="816" y="95"/>
                  </a:cubicBezTo>
                  <a:cubicBezTo>
                    <a:pt x="816" y="91"/>
                    <a:pt x="816" y="91"/>
                    <a:pt x="816" y="91"/>
                  </a:cubicBezTo>
                  <a:cubicBezTo>
                    <a:pt x="802" y="91"/>
                    <a:pt x="802" y="91"/>
                    <a:pt x="802" y="91"/>
                  </a:cubicBezTo>
                  <a:cubicBezTo>
                    <a:pt x="802" y="94"/>
                    <a:pt x="802" y="94"/>
                    <a:pt x="802" y="94"/>
                  </a:cubicBezTo>
                  <a:cubicBezTo>
                    <a:pt x="802" y="115"/>
                    <a:pt x="818" y="129"/>
                    <a:pt x="842" y="129"/>
                  </a:cubicBezTo>
                  <a:cubicBezTo>
                    <a:pt x="866" y="129"/>
                    <a:pt x="883" y="115"/>
                    <a:pt x="883" y="93"/>
                  </a:cubicBezTo>
                  <a:cubicBezTo>
                    <a:pt x="883" y="71"/>
                    <a:pt x="867" y="64"/>
                    <a:pt x="853" y="58"/>
                  </a:cubicBezTo>
                  <a:cubicBezTo>
                    <a:pt x="832" y="50"/>
                    <a:pt x="832" y="50"/>
                    <a:pt x="832" y="50"/>
                  </a:cubicBezTo>
                  <a:cubicBezTo>
                    <a:pt x="824" y="46"/>
                    <a:pt x="818" y="40"/>
                    <a:pt x="818" y="31"/>
                  </a:cubicBezTo>
                  <a:cubicBezTo>
                    <a:pt x="818" y="20"/>
                    <a:pt x="827" y="13"/>
                    <a:pt x="842" y="13"/>
                  </a:cubicBezTo>
                  <a:cubicBezTo>
                    <a:pt x="858" y="13"/>
                    <a:pt x="867" y="22"/>
                    <a:pt x="867" y="35"/>
                  </a:cubicBezTo>
                  <a:cubicBezTo>
                    <a:pt x="867" y="38"/>
                    <a:pt x="867" y="38"/>
                    <a:pt x="867" y="38"/>
                  </a:cubicBezTo>
                  <a:lnTo>
                    <a:pt x="881" y="38"/>
                  </a:lnTo>
                  <a:close/>
                  <a:moveTo>
                    <a:pt x="1039" y="56"/>
                  </a:moveTo>
                  <a:cubicBezTo>
                    <a:pt x="990" y="56"/>
                    <a:pt x="990" y="56"/>
                    <a:pt x="990" y="56"/>
                  </a:cubicBezTo>
                  <a:cubicBezTo>
                    <a:pt x="972" y="56"/>
                    <a:pt x="965" y="47"/>
                    <a:pt x="965" y="34"/>
                  </a:cubicBezTo>
                  <a:cubicBezTo>
                    <a:pt x="965" y="22"/>
                    <a:pt x="973" y="13"/>
                    <a:pt x="987" y="13"/>
                  </a:cubicBezTo>
                  <a:cubicBezTo>
                    <a:pt x="1001" y="13"/>
                    <a:pt x="1008" y="22"/>
                    <a:pt x="1008" y="34"/>
                  </a:cubicBezTo>
                  <a:cubicBezTo>
                    <a:pt x="1008" y="37"/>
                    <a:pt x="1008" y="37"/>
                    <a:pt x="1008" y="37"/>
                  </a:cubicBezTo>
                  <a:cubicBezTo>
                    <a:pt x="1022" y="37"/>
                    <a:pt x="1022" y="37"/>
                    <a:pt x="1022" y="37"/>
                  </a:cubicBezTo>
                  <a:cubicBezTo>
                    <a:pt x="1022" y="34"/>
                    <a:pt x="1022" y="34"/>
                    <a:pt x="1022" y="34"/>
                  </a:cubicBezTo>
                  <a:cubicBezTo>
                    <a:pt x="1022" y="14"/>
                    <a:pt x="1008" y="0"/>
                    <a:pt x="987" y="0"/>
                  </a:cubicBezTo>
                  <a:cubicBezTo>
                    <a:pt x="965" y="0"/>
                    <a:pt x="951" y="14"/>
                    <a:pt x="951" y="33"/>
                  </a:cubicBezTo>
                  <a:cubicBezTo>
                    <a:pt x="951" y="46"/>
                    <a:pt x="956" y="56"/>
                    <a:pt x="968" y="62"/>
                  </a:cubicBezTo>
                  <a:cubicBezTo>
                    <a:pt x="954" y="67"/>
                    <a:pt x="946" y="78"/>
                    <a:pt x="946" y="93"/>
                  </a:cubicBezTo>
                  <a:cubicBezTo>
                    <a:pt x="946" y="115"/>
                    <a:pt x="963" y="129"/>
                    <a:pt x="987" y="129"/>
                  </a:cubicBezTo>
                  <a:cubicBezTo>
                    <a:pt x="1011" y="129"/>
                    <a:pt x="1027" y="114"/>
                    <a:pt x="1027" y="91"/>
                  </a:cubicBezTo>
                  <a:cubicBezTo>
                    <a:pt x="1027" y="68"/>
                    <a:pt x="1027" y="68"/>
                    <a:pt x="1027" y="68"/>
                  </a:cubicBezTo>
                  <a:cubicBezTo>
                    <a:pt x="1039" y="68"/>
                    <a:pt x="1039" y="68"/>
                    <a:pt x="1039" y="68"/>
                  </a:cubicBezTo>
                  <a:lnTo>
                    <a:pt x="1039" y="56"/>
                  </a:lnTo>
                  <a:close/>
                  <a:moveTo>
                    <a:pt x="1013" y="91"/>
                  </a:moveTo>
                  <a:cubicBezTo>
                    <a:pt x="1013" y="106"/>
                    <a:pt x="1004" y="117"/>
                    <a:pt x="987" y="117"/>
                  </a:cubicBezTo>
                  <a:cubicBezTo>
                    <a:pt x="970" y="117"/>
                    <a:pt x="961" y="107"/>
                    <a:pt x="961" y="92"/>
                  </a:cubicBezTo>
                  <a:cubicBezTo>
                    <a:pt x="961" y="80"/>
                    <a:pt x="969" y="68"/>
                    <a:pt x="989" y="68"/>
                  </a:cubicBezTo>
                  <a:cubicBezTo>
                    <a:pt x="1013" y="68"/>
                    <a:pt x="1013" y="68"/>
                    <a:pt x="1013" y="68"/>
                  </a:cubicBezTo>
                  <a:cubicBezTo>
                    <a:pt x="1013" y="91"/>
                    <a:pt x="1013" y="91"/>
                    <a:pt x="1013" y="91"/>
                  </a:cubicBezTo>
                  <a:moveTo>
                    <a:pt x="44" y="269"/>
                  </a:moveTo>
                  <a:cubicBezTo>
                    <a:pt x="67" y="269"/>
                    <a:pt x="67" y="269"/>
                    <a:pt x="67" y="269"/>
                  </a:cubicBezTo>
                  <a:cubicBezTo>
                    <a:pt x="67" y="283"/>
                    <a:pt x="67" y="283"/>
                    <a:pt x="67" y="283"/>
                  </a:cubicBezTo>
                  <a:cubicBezTo>
                    <a:pt x="67" y="297"/>
                    <a:pt x="58" y="307"/>
                    <a:pt x="41" y="307"/>
                  </a:cubicBezTo>
                  <a:cubicBezTo>
                    <a:pt x="24" y="307"/>
                    <a:pt x="14" y="296"/>
                    <a:pt x="14" y="281"/>
                  </a:cubicBezTo>
                  <a:cubicBezTo>
                    <a:pt x="14" y="231"/>
                    <a:pt x="14" y="231"/>
                    <a:pt x="14" y="231"/>
                  </a:cubicBezTo>
                  <a:cubicBezTo>
                    <a:pt x="14" y="216"/>
                    <a:pt x="24" y="205"/>
                    <a:pt x="41" y="205"/>
                  </a:cubicBezTo>
                  <a:cubicBezTo>
                    <a:pt x="57" y="205"/>
                    <a:pt x="67" y="214"/>
                    <a:pt x="67" y="227"/>
                  </a:cubicBezTo>
                  <a:cubicBezTo>
                    <a:pt x="67" y="230"/>
                    <a:pt x="67" y="230"/>
                    <a:pt x="67" y="230"/>
                  </a:cubicBezTo>
                  <a:cubicBezTo>
                    <a:pt x="81" y="230"/>
                    <a:pt x="81" y="230"/>
                    <a:pt x="81" y="230"/>
                  </a:cubicBezTo>
                  <a:cubicBezTo>
                    <a:pt x="81" y="228"/>
                    <a:pt x="81" y="228"/>
                    <a:pt x="81" y="228"/>
                  </a:cubicBezTo>
                  <a:cubicBezTo>
                    <a:pt x="81" y="205"/>
                    <a:pt x="64" y="192"/>
                    <a:pt x="41" y="192"/>
                  </a:cubicBezTo>
                  <a:cubicBezTo>
                    <a:pt x="16" y="192"/>
                    <a:pt x="0" y="207"/>
                    <a:pt x="0" y="232"/>
                  </a:cubicBezTo>
                  <a:cubicBezTo>
                    <a:pt x="0" y="280"/>
                    <a:pt x="0" y="280"/>
                    <a:pt x="0" y="280"/>
                  </a:cubicBezTo>
                  <a:cubicBezTo>
                    <a:pt x="0" y="305"/>
                    <a:pt x="16" y="320"/>
                    <a:pt x="41" y="320"/>
                  </a:cubicBezTo>
                  <a:cubicBezTo>
                    <a:pt x="64" y="320"/>
                    <a:pt x="81" y="306"/>
                    <a:pt x="81" y="282"/>
                  </a:cubicBezTo>
                  <a:cubicBezTo>
                    <a:pt x="81" y="257"/>
                    <a:pt x="81" y="257"/>
                    <a:pt x="81" y="257"/>
                  </a:cubicBezTo>
                  <a:cubicBezTo>
                    <a:pt x="44" y="257"/>
                    <a:pt x="44" y="257"/>
                    <a:pt x="44" y="257"/>
                  </a:cubicBezTo>
                  <a:lnTo>
                    <a:pt x="44" y="269"/>
                  </a:lnTo>
                  <a:close/>
                  <a:moveTo>
                    <a:pt x="174" y="261"/>
                  </a:moveTo>
                  <a:cubicBezTo>
                    <a:pt x="174" y="248"/>
                    <a:pt x="174" y="248"/>
                    <a:pt x="174" y="248"/>
                  </a:cubicBezTo>
                  <a:cubicBezTo>
                    <a:pt x="122" y="248"/>
                    <a:pt x="122" y="248"/>
                    <a:pt x="122" y="248"/>
                  </a:cubicBezTo>
                  <a:cubicBezTo>
                    <a:pt x="122" y="207"/>
                    <a:pt x="122" y="207"/>
                    <a:pt x="122" y="207"/>
                  </a:cubicBezTo>
                  <a:cubicBezTo>
                    <a:pt x="179" y="207"/>
                    <a:pt x="179" y="207"/>
                    <a:pt x="179" y="207"/>
                  </a:cubicBezTo>
                  <a:cubicBezTo>
                    <a:pt x="179" y="194"/>
                    <a:pt x="179" y="194"/>
                    <a:pt x="179" y="194"/>
                  </a:cubicBezTo>
                  <a:cubicBezTo>
                    <a:pt x="108" y="194"/>
                    <a:pt x="108" y="194"/>
                    <a:pt x="108" y="194"/>
                  </a:cubicBezTo>
                  <a:cubicBezTo>
                    <a:pt x="108" y="318"/>
                    <a:pt x="108" y="318"/>
                    <a:pt x="108" y="318"/>
                  </a:cubicBezTo>
                  <a:cubicBezTo>
                    <a:pt x="180" y="318"/>
                    <a:pt x="180" y="318"/>
                    <a:pt x="180" y="318"/>
                  </a:cubicBezTo>
                  <a:cubicBezTo>
                    <a:pt x="180" y="305"/>
                    <a:pt x="180" y="305"/>
                    <a:pt x="180" y="305"/>
                  </a:cubicBezTo>
                  <a:cubicBezTo>
                    <a:pt x="122" y="305"/>
                    <a:pt x="122" y="305"/>
                    <a:pt x="122" y="305"/>
                  </a:cubicBezTo>
                  <a:cubicBezTo>
                    <a:pt x="122" y="261"/>
                    <a:pt x="122" y="261"/>
                    <a:pt x="122" y="261"/>
                  </a:cubicBezTo>
                  <a:lnTo>
                    <a:pt x="174" y="261"/>
                  </a:lnTo>
                  <a:close/>
                  <a:moveTo>
                    <a:pt x="284" y="232"/>
                  </a:moveTo>
                  <a:cubicBezTo>
                    <a:pt x="284" y="207"/>
                    <a:pt x="267" y="192"/>
                    <a:pt x="243" y="192"/>
                  </a:cubicBezTo>
                  <a:cubicBezTo>
                    <a:pt x="218" y="192"/>
                    <a:pt x="202" y="207"/>
                    <a:pt x="202" y="232"/>
                  </a:cubicBezTo>
                  <a:cubicBezTo>
                    <a:pt x="202" y="280"/>
                    <a:pt x="202" y="280"/>
                    <a:pt x="202" y="280"/>
                  </a:cubicBezTo>
                  <a:cubicBezTo>
                    <a:pt x="202" y="305"/>
                    <a:pt x="218" y="320"/>
                    <a:pt x="243" y="320"/>
                  </a:cubicBezTo>
                  <a:cubicBezTo>
                    <a:pt x="267" y="320"/>
                    <a:pt x="284" y="305"/>
                    <a:pt x="284" y="280"/>
                  </a:cubicBezTo>
                  <a:lnTo>
                    <a:pt x="284" y="232"/>
                  </a:lnTo>
                  <a:close/>
                  <a:moveTo>
                    <a:pt x="216" y="231"/>
                  </a:moveTo>
                  <a:cubicBezTo>
                    <a:pt x="216" y="216"/>
                    <a:pt x="226" y="205"/>
                    <a:pt x="243" y="205"/>
                  </a:cubicBezTo>
                  <a:cubicBezTo>
                    <a:pt x="260" y="205"/>
                    <a:pt x="269" y="216"/>
                    <a:pt x="269" y="231"/>
                  </a:cubicBezTo>
                  <a:cubicBezTo>
                    <a:pt x="269" y="281"/>
                    <a:pt x="269" y="281"/>
                    <a:pt x="269" y="281"/>
                  </a:cubicBezTo>
                  <a:cubicBezTo>
                    <a:pt x="269" y="296"/>
                    <a:pt x="260" y="307"/>
                    <a:pt x="243" y="307"/>
                  </a:cubicBezTo>
                  <a:cubicBezTo>
                    <a:pt x="226" y="307"/>
                    <a:pt x="216" y="296"/>
                    <a:pt x="216" y="281"/>
                  </a:cubicBezTo>
                  <a:lnTo>
                    <a:pt x="216" y="231"/>
                  </a:lnTo>
                  <a:close/>
                  <a:moveTo>
                    <a:pt x="388" y="229"/>
                  </a:moveTo>
                  <a:cubicBezTo>
                    <a:pt x="388" y="227"/>
                    <a:pt x="388" y="227"/>
                    <a:pt x="388" y="227"/>
                  </a:cubicBezTo>
                  <a:cubicBezTo>
                    <a:pt x="388" y="205"/>
                    <a:pt x="372" y="192"/>
                    <a:pt x="349" y="192"/>
                  </a:cubicBezTo>
                  <a:cubicBezTo>
                    <a:pt x="327" y="192"/>
                    <a:pt x="311" y="205"/>
                    <a:pt x="311" y="224"/>
                  </a:cubicBezTo>
                  <a:cubicBezTo>
                    <a:pt x="311" y="240"/>
                    <a:pt x="323" y="250"/>
                    <a:pt x="337" y="255"/>
                  </a:cubicBezTo>
                  <a:cubicBezTo>
                    <a:pt x="355" y="262"/>
                    <a:pt x="355" y="262"/>
                    <a:pt x="355" y="262"/>
                  </a:cubicBezTo>
                  <a:cubicBezTo>
                    <a:pt x="366" y="267"/>
                    <a:pt x="376" y="272"/>
                    <a:pt x="376" y="286"/>
                  </a:cubicBezTo>
                  <a:cubicBezTo>
                    <a:pt x="376" y="298"/>
                    <a:pt x="366" y="308"/>
                    <a:pt x="349" y="308"/>
                  </a:cubicBezTo>
                  <a:cubicBezTo>
                    <a:pt x="333" y="308"/>
                    <a:pt x="323" y="299"/>
                    <a:pt x="323" y="286"/>
                  </a:cubicBezTo>
                  <a:cubicBezTo>
                    <a:pt x="323" y="282"/>
                    <a:pt x="323" y="282"/>
                    <a:pt x="323" y="282"/>
                  </a:cubicBezTo>
                  <a:cubicBezTo>
                    <a:pt x="309" y="282"/>
                    <a:pt x="309" y="282"/>
                    <a:pt x="309" y="282"/>
                  </a:cubicBezTo>
                  <a:cubicBezTo>
                    <a:pt x="309" y="285"/>
                    <a:pt x="309" y="285"/>
                    <a:pt x="309" y="285"/>
                  </a:cubicBezTo>
                  <a:cubicBezTo>
                    <a:pt x="309" y="307"/>
                    <a:pt x="326" y="320"/>
                    <a:pt x="350" y="320"/>
                  </a:cubicBezTo>
                  <a:cubicBezTo>
                    <a:pt x="374" y="320"/>
                    <a:pt x="390" y="306"/>
                    <a:pt x="390" y="284"/>
                  </a:cubicBezTo>
                  <a:cubicBezTo>
                    <a:pt x="390" y="262"/>
                    <a:pt x="374" y="255"/>
                    <a:pt x="360" y="249"/>
                  </a:cubicBezTo>
                  <a:cubicBezTo>
                    <a:pt x="340" y="241"/>
                    <a:pt x="340" y="241"/>
                    <a:pt x="340" y="241"/>
                  </a:cubicBezTo>
                  <a:cubicBezTo>
                    <a:pt x="331" y="238"/>
                    <a:pt x="325" y="231"/>
                    <a:pt x="325" y="223"/>
                  </a:cubicBezTo>
                  <a:cubicBezTo>
                    <a:pt x="325" y="212"/>
                    <a:pt x="334" y="204"/>
                    <a:pt x="349" y="204"/>
                  </a:cubicBezTo>
                  <a:cubicBezTo>
                    <a:pt x="365" y="204"/>
                    <a:pt x="374" y="214"/>
                    <a:pt x="374" y="226"/>
                  </a:cubicBezTo>
                  <a:cubicBezTo>
                    <a:pt x="374" y="229"/>
                    <a:pt x="374" y="229"/>
                    <a:pt x="374" y="229"/>
                  </a:cubicBezTo>
                  <a:lnTo>
                    <a:pt x="388" y="229"/>
                  </a:lnTo>
                  <a:close/>
                  <a:moveTo>
                    <a:pt x="481" y="278"/>
                  </a:moveTo>
                  <a:cubicBezTo>
                    <a:pt x="481" y="283"/>
                    <a:pt x="481" y="283"/>
                    <a:pt x="481" y="283"/>
                  </a:cubicBezTo>
                  <a:cubicBezTo>
                    <a:pt x="481" y="297"/>
                    <a:pt x="472" y="307"/>
                    <a:pt x="455" y="307"/>
                  </a:cubicBezTo>
                  <a:cubicBezTo>
                    <a:pt x="438" y="307"/>
                    <a:pt x="428" y="296"/>
                    <a:pt x="428" y="281"/>
                  </a:cubicBezTo>
                  <a:cubicBezTo>
                    <a:pt x="428" y="231"/>
                    <a:pt x="428" y="231"/>
                    <a:pt x="428" y="231"/>
                  </a:cubicBezTo>
                  <a:cubicBezTo>
                    <a:pt x="428" y="216"/>
                    <a:pt x="438" y="205"/>
                    <a:pt x="455" y="205"/>
                  </a:cubicBezTo>
                  <a:cubicBezTo>
                    <a:pt x="472" y="205"/>
                    <a:pt x="481" y="215"/>
                    <a:pt x="481" y="229"/>
                  </a:cubicBezTo>
                  <a:cubicBezTo>
                    <a:pt x="481" y="232"/>
                    <a:pt x="481" y="232"/>
                    <a:pt x="481" y="232"/>
                  </a:cubicBezTo>
                  <a:cubicBezTo>
                    <a:pt x="495" y="232"/>
                    <a:pt x="495" y="232"/>
                    <a:pt x="495" y="232"/>
                  </a:cubicBezTo>
                  <a:cubicBezTo>
                    <a:pt x="495" y="229"/>
                    <a:pt x="495" y="229"/>
                    <a:pt x="495" y="229"/>
                  </a:cubicBezTo>
                  <a:cubicBezTo>
                    <a:pt x="495" y="206"/>
                    <a:pt x="479" y="192"/>
                    <a:pt x="455" y="192"/>
                  </a:cubicBezTo>
                  <a:cubicBezTo>
                    <a:pt x="430" y="192"/>
                    <a:pt x="414" y="207"/>
                    <a:pt x="414" y="232"/>
                  </a:cubicBezTo>
                  <a:cubicBezTo>
                    <a:pt x="414" y="280"/>
                    <a:pt x="414" y="280"/>
                    <a:pt x="414" y="280"/>
                  </a:cubicBezTo>
                  <a:cubicBezTo>
                    <a:pt x="414" y="305"/>
                    <a:pt x="431" y="320"/>
                    <a:pt x="455" y="320"/>
                  </a:cubicBezTo>
                  <a:cubicBezTo>
                    <a:pt x="479" y="320"/>
                    <a:pt x="495" y="306"/>
                    <a:pt x="495" y="282"/>
                  </a:cubicBezTo>
                  <a:cubicBezTo>
                    <a:pt x="495" y="278"/>
                    <a:pt x="495" y="278"/>
                    <a:pt x="495" y="278"/>
                  </a:cubicBezTo>
                  <a:lnTo>
                    <a:pt x="481" y="278"/>
                  </a:lnTo>
                  <a:close/>
                  <a:moveTo>
                    <a:pt x="539" y="194"/>
                  </a:moveTo>
                  <a:cubicBezTo>
                    <a:pt x="525" y="194"/>
                    <a:pt x="525" y="194"/>
                    <a:pt x="525" y="194"/>
                  </a:cubicBezTo>
                  <a:cubicBezTo>
                    <a:pt x="525" y="318"/>
                    <a:pt x="525" y="318"/>
                    <a:pt x="525" y="318"/>
                  </a:cubicBezTo>
                  <a:cubicBezTo>
                    <a:pt x="539" y="318"/>
                    <a:pt x="539" y="318"/>
                    <a:pt x="539" y="318"/>
                  </a:cubicBezTo>
                  <a:lnTo>
                    <a:pt x="539" y="194"/>
                  </a:lnTo>
                  <a:close/>
                  <a:moveTo>
                    <a:pt x="641" y="261"/>
                  </a:moveTo>
                  <a:cubicBezTo>
                    <a:pt x="641" y="248"/>
                    <a:pt x="641" y="248"/>
                    <a:pt x="641" y="248"/>
                  </a:cubicBezTo>
                  <a:cubicBezTo>
                    <a:pt x="589" y="248"/>
                    <a:pt x="589" y="248"/>
                    <a:pt x="589" y="248"/>
                  </a:cubicBezTo>
                  <a:cubicBezTo>
                    <a:pt x="589" y="207"/>
                    <a:pt x="589" y="207"/>
                    <a:pt x="589" y="207"/>
                  </a:cubicBezTo>
                  <a:cubicBezTo>
                    <a:pt x="646" y="207"/>
                    <a:pt x="646" y="207"/>
                    <a:pt x="646" y="207"/>
                  </a:cubicBezTo>
                  <a:cubicBezTo>
                    <a:pt x="646" y="194"/>
                    <a:pt x="646" y="194"/>
                    <a:pt x="646" y="194"/>
                  </a:cubicBezTo>
                  <a:cubicBezTo>
                    <a:pt x="574" y="194"/>
                    <a:pt x="574" y="194"/>
                    <a:pt x="574" y="194"/>
                  </a:cubicBezTo>
                  <a:cubicBezTo>
                    <a:pt x="574" y="318"/>
                    <a:pt x="574" y="318"/>
                    <a:pt x="574" y="318"/>
                  </a:cubicBezTo>
                  <a:cubicBezTo>
                    <a:pt x="647" y="318"/>
                    <a:pt x="647" y="318"/>
                    <a:pt x="647" y="318"/>
                  </a:cubicBezTo>
                  <a:cubicBezTo>
                    <a:pt x="647" y="305"/>
                    <a:pt x="647" y="305"/>
                    <a:pt x="647" y="305"/>
                  </a:cubicBezTo>
                  <a:cubicBezTo>
                    <a:pt x="589" y="305"/>
                    <a:pt x="589" y="305"/>
                    <a:pt x="589" y="305"/>
                  </a:cubicBezTo>
                  <a:cubicBezTo>
                    <a:pt x="589" y="261"/>
                    <a:pt x="589" y="261"/>
                    <a:pt x="589" y="261"/>
                  </a:cubicBezTo>
                  <a:lnTo>
                    <a:pt x="641" y="261"/>
                  </a:lnTo>
                  <a:close/>
                  <a:moveTo>
                    <a:pt x="755" y="194"/>
                  </a:moveTo>
                  <a:cubicBezTo>
                    <a:pt x="742" y="194"/>
                    <a:pt x="742" y="194"/>
                    <a:pt x="742" y="194"/>
                  </a:cubicBezTo>
                  <a:cubicBezTo>
                    <a:pt x="742" y="289"/>
                    <a:pt x="742" y="289"/>
                    <a:pt x="742" y="289"/>
                  </a:cubicBezTo>
                  <a:cubicBezTo>
                    <a:pt x="689" y="194"/>
                    <a:pt x="689" y="194"/>
                    <a:pt x="689" y="194"/>
                  </a:cubicBezTo>
                  <a:cubicBezTo>
                    <a:pt x="676" y="194"/>
                    <a:pt x="676" y="194"/>
                    <a:pt x="676" y="194"/>
                  </a:cubicBezTo>
                  <a:cubicBezTo>
                    <a:pt x="676" y="318"/>
                    <a:pt x="676" y="318"/>
                    <a:pt x="676" y="318"/>
                  </a:cubicBezTo>
                  <a:cubicBezTo>
                    <a:pt x="689" y="318"/>
                    <a:pt x="689" y="318"/>
                    <a:pt x="689" y="318"/>
                  </a:cubicBezTo>
                  <a:cubicBezTo>
                    <a:pt x="689" y="222"/>
                    <a:pt x="689" y="222"/>
                    <a:pt x="689" y="222"/>
                  </a:cubicBezTo>
                  <a:cubicBezTo>
                    <a:pt x="743" y="318"/>
                    <a:pt x="743" y="318"/>
                    <a:pt x="743" y="318"/>
                  </a:cubicBezTo>
                  <a:cubicBezTo>
                    <a:pt x="755" y="318"/>
                    <a:pt x="755" y="318"/>
                    <a:pt x="755" y="318"/>
                  </a:cubicBezTo>
                  <a:lnTo>
                    <a:pt x="755" y="194"/>
                  </a:lnTo>
                  <a:close/>
                  <a:moveTo>
                    <a:pt x="775" y="207"/>
                  </a:moveTo>
                  <a:cubicBezTo>
                    <a:pt x="808" y="207"/>
                    <a:pt x="808" y="207"/>
                    <a:pt x="808" y="207"/>
                  </a:cubicBezTo>
                  <a:cubicBezTo>
                    <a:pt x="808" y="318"/>
                    <a:pt x="808" y="318"/>
                    <a:pt x="808" y="318"/>
                  </a:cubicBezTo>
                  <a:cubicBezTo>
                    <a:pt x="822" y="318"/>
                    <a:pt x="822" y="318"/>
                    <a:pt x="822" y="318"/>
                  </a:cubicBezTo>
                  <a:cubicBezTo>
                    <a:pt x="822" y="207"/>
                    <a:pt x="822" y="207"/>
                    <a:pt x="822" y="207"/>
                  </a:cubicBezTo>
                  <a:cubicBezTo>
                    <a:pt x="855" y="207"/>
                    <a:pt x="855" y="207"/>
                    <a:pt x="855" y="207"/>
                  </a:cubicBezTo>
                  <a:cubicBezTo>
                    <a:pt x="855" y="194"/>
                    <a:pt x="855" y="194"/>
                    <a:pt x="855" y="194"/>
                  </a:cubicBezTo>
                  <a:cubicBezTo>
                    <a:pt x="775" y="194"/>
                    <a:pt x="775" y="194"/>
                    <a:pt x="775" y="194"/>
                  </a:cubicBezTo>
                  <a:lnTo>
                    <a:pt x="775" y="207"/>
                  </a:lnTo>
                  <a:close/>
                  <a:moveTo>
                    <a:pt x="893" y="194"/>
                  </a:moveTo>
                  <a:cubicBezTo>
                    <a:pt x="878" y="194"/>
                    <a:pt x="878" y="194"/>
                    <a:pt x="878" y="194"/>
                  </a:cubicBezTo>
                  <a:cubicBezTo>
                    <a:pt x="878" y="318"/>
                    <a:pt x="878" y="318"/>
                    <a:pt x="878" y="318"/>
                  </a:cubicBezTo>
                  <a:cubicBezTo>
                    <a:pt x="893" y="318"/>
                    <a:pt x="893" y="318"/>
                    <a:pt x="893" y="318"/>
                  </a:cubicBezTo>
                  <a:lnTo>
                    <a:pt x="893" y="194"/>
                  </a:lnTo>
                  <a:close/>
                  <a:moveTo>
                    <a:pt x="1000" y="229"/>
                  </a:moveTo>
                  <a:cubicBezTo>
                    <a:pt x="1000" y="227"/>
                    <a:pt x="1000" y="227"/>
                    <a:pt x="1000" y="227"/>
                  </a:cubicBezTo>
                  <a:cubicBezTo>
                    <a:pt x="1000" y="205"/>
                    <a:pt x="985" y="192"/>
                    <a:pt x="962" y="192"/>
                  </a:cubicBezTo>
                  <a:cubicBezTo>
                    <a:pt x="939" y="192"/>
                    <a:pt x="924" y="205"/>
                    <a:pt x="924" y="224"/>
                  </a:cubicBezTo>
                  <a:cubicBezTo>
                    <a:pt x="924" y="240"/>
                    <a:pt x="935" y="250"/>
                    <a:pt x="949" y="255"/>
                  </a:cubicBezTo>
                  <a:cubicBezTo>
                    <a:pt x="967" y="262"/>
                    <a:pt x="967" y="262"/>
                    <a:pt x="967" y="262"/>
                  </a:cubicBezTo>
                  <a:cubicBezTo>
                    <a:pt x="979" y="267"/>
                    <a:pt x="988" y="272"/>
                    <a:pt x="988" y="286"/>
                  </a:cubicBezTo>
                  <a:cubicBezTo>
                    <a:pt x="988" y="298"/>
                    <a:pt x="979" y="308"/>
                    <a:pt x="962" y="308"/>
                  </a:cubicBezTo>
                  <a:cubicBezTo>
                    <a:pt x="945" y="308"/>
                    <a:pt x="935" y="299"/>
                    <a:pt x="935" y="286"/>
                  </a:cubicBezTo>
                  <a:cubicBezTo>
                    <a:pt x="935" y="282"/>
                    <a:pt x="935" y="282"/>
                    <a:pt x="935" y="282"/>
                  </a:cubicBezTo>
                  <a:cubicBezTo>
                    <a:pt x="921" y="282"/>
                    <a:pt x="921" y="282"/>
                    <a:pt x="921" y="282"/>
                  </a:cubicBezTo>
                  <a:cubicBezTo>
                    <a:pt x="921" y="285"/>
                    <a:pt x="921" y="285"/>
                    <a:pt x="921" y="285"/>
                  </a:cubicBezTo>
                  <a:cubicBezTo>
                    <a:pt x="921" y="307"/>
                    <a:pt x="938" y="320"/>
                    <a:pt x="962" y="320"/>
                  </a:cubicBezTo>
                  <a:cubicBezTo>
                    <a:pt x="986" y="320"/>
                    <a:pt x="1003" y="306"/>
                    <a:pt x="1003" y="284"/>
                  </a:cubicBezTo>
                  <a:cubicBezTo>
                    <a:pt x="1003" y="262"/>
                    <a:pt x="987" y="255"/>
                    <a:pt x="972" y="249"/>
                  </a:cubicBezTo>
                  <a:cubicBezTo>
                    <a:pt x="952" y="241"/>
                    <a:pt x="952" y="241"/>
                    <a:pt x="952" y="241"/>
                  </a:cubicBezTo>
                  <a:cubicBezTo>
                    <a:pt x="944" y="238"/>
                    <a:pt x="938" y="231"/>
                    <a:pt x="938" y="223"/>
                  </a:cubicBezTo>
                  <a:cubicBezTo>
                    <a:pt x="938" y="212"/>
                    <a:pt x="946" y="204"/>
                    <a:pt x="962" y="204"/>
                  </a:cubicBezTo>
                  <a:cubicBezTo>
                    <a:pt x="977" y="204"/>
                    <a:pt x="986" y="214"/>
                    <a:pt x="986" y="226"/>
                  </a:cubicBezTo>
                  <a:cubicBezTo>
                    <a:pt x="986" y="229"/>
                    <a:pt x="986" y="229"/>
                    <a:pt x="986" y="229"/>
                  </a:cubicBezTo>
                  <a:lnTo>
                    <a:pt x="1000" y="229"/>
                  </a:lnTo>
                  <a:close/>
                  <a:moveTo>
                    <a:pt x="1013" y="207"/>
                  </a:moveTo>
                  <a:cubicBezTo>
                    <a:pt x="1046" y="207"/>
                    <a:pt x="1046" y="207"/>
                    <a:pt x="1046" y="207"/>
                  </a:cubicBezTo>
                  <a:cubicBezTo>
                    <a:pt x="1046" y="318"/>
                    <a:pt x="1046" y="318"/>
                    <a:pt x="1046" y="318"/>
                  </a:cubicBezTo>
                  <a:cubicBezTo>
                    <a:pt x="1060" y="318"/>
                    <a:pt x="1060" y="318"/>
                    <a:pt x="1060" y="318"/>
                  </a:cubicBezTo>
                  <a:cubicBezTo>
                    <a:pt x="1060" y="207"/>
                    <a:pt x="1060" y="207"/>
                    <a:pt x="1060" y="207"/>
                  </a:cubicBezTo>
                  <a:cubicBezTo>
                    <a:pt x="1093" y="207"/>
                    <a:pt x="1093" y="207"/>
                    <a:pt x="1093" y="207"/>
                  </a:cubicBezTo>
                  <a:cubicBezTo>
                    <a:pt x="1093" y="194"/>
                    <a:pt x="1093" y="194"/>
                    <a:pt x="1093" y="194"/>
                  </a:cubicBezTo>
                  <a:cubicBezTo>
                    <a:pt x="1013" y="194"/>
                    <a:pt x="1013" y="194"/>
                    <a:pt x="1013" y="194"/>
                  </a:cubicBezTo>
                  <a:lnTo>
                    <a:pt x="1013" y="207"/>
                  </a:lnTo>
                  <a:close/>
                  <a:moveTo>
                    <a:pt x="1182" y="229"/>
                  </a:moveTo>
                  <a:cubicBezTo>
                    <a:pt x="1182" y="227"/>
                    <a:pt x="1182" y="227"/>
                    <a:pt x="1182" y="227"/>
                  </a:cubicBezTo>
                  <a:cubicBezTo>
                    <a:pt x="1182" y="205"/>
                    <a:pt x="1166" y="192"/>
                    <a:pt x="1143" y="192"/>
                  </a:cubicBezTo>
                  <a:cubicBezTo>
                    <a:pt x="1120" y="192"/>
                    <a:pt x="1105" y="205"/>
                    <a:pt x="1105" y="224"/>
                  </a:cubicBezTo>
                  <a:cubicBezTo>
                    <a:pt x="1105" y="240"/>
                    <a:pt x="1117" y="250"/>
                    <a:pt x="1131" y="255"/>
                  </a:cubicBezTo>
                  <a:cubicBezTo>
                    <a:pt x="1149" y="262"/>
                    <a:pt x="1149" y="262"/>
                    <a:pt x="1149" y="262"/>
                  </a:cubicBezTo>
                  <a:cubicBezTo>
                    <a:pt x="1160" y="267"/>
                    <a:pt x="1170" y="272"/>
                    <a:pt x="1170" y="286"/>
                  </a:cubicBezTo>
                  <a:cubicBezTo>
                    <a:pt x="1170" y="298"/>
                    <a:pt x="1160" y="308"/>
                    <a:pt x="1143" y="308"/>
                  </a:cubicBezTo>
                  <a:cubicBezTo>
                    <a:pt x="1127" y="308"/>
                    <a:pt x="1117" y="299"/>
                    <a:pt x="1117" y="286"/>
                  </a:cubicBezTo>
                  <a:cubicBezTo>
                    <a:pt x="1117" y="282"/>
                    <a:pt x="1117" y="282"/>
                    <a:pt x="1117" y="282"/>
                  </a:cubicBezTo>
                  <a:cubicBezTo>
                    <a:pt x="1103" y="282"/>
                    <a:pt x="1103" y="282"/>
                    <a:pt x="1103" y="282"/>
                  </a:cubicBezTo>
                  <a:cubicBezTo>
                    <a:pt x="1103" y="285"/>
                    <a:pt x="1103" y="285"/>
                    <a:pt x="1103" y="285"/>
                  </a:cubicBezTo>
                  <a:cubicBezTo>
                    <a:pt x="1103" y="307"/>
                    <a:pt x="1119" y="320"/>
                    <a:pt x="1143" y="320"/>
                  </a:cubicBezTo>
                  <a:cubicBezTo>
                    <a:pt x="1168" y="320"/>
                    <a:pt x="1184" y="306"/>
                    <a:pt x="1184" y="284"/>
                  </a:cubicBezTo>
                  <a:cubicBezTo>
                    <a:pt x="1184" y="262"/>
                    <a:pt x="1168" y="255"/>
                    <a:pt x="1154" y="249"/>
                  </a:cubicBezTo>
                  <a:cubicBezTo>
                    <a:pt x="1133" y="241"/>
                    <a:pt x="1133" y="241"/>
                    <a:pt x="1133" y="241"/>
                  </a:cubicBezTo>
                  <a:cubicBezTo>
                    <a:pt x="1125" y="238"/>
                    <a:pt x="1119" y="231"/>
                    <a:pt x="1119" y="223"/>
                  </a:cubicBezTo>
                  <a:cubicBezTo>
                    <a:pt x="1119" y="212"/>
                    <a:pt x="1128" y="204"/>
                    <a:pt x="1143" y="204"/>
                  </a:cubicBezTo>
                  <a:cubicBezTo>
                    <a:pt x="1159" y="204"/>
                    <a:pt x="1168" y="214"/>
                    <a:pt x="1168" y="226"/>
                  </a:cubicBezTo>
                  <a:cubicBezTo>
                    <a:pt x="1168" y="229"/>
                    <a:pt x="1168" y="229"/>
                    <a:pt x="1168" y="229"/>
                  </a:cubicBezTo>
                  <a:lnTo>
                    <a:pt x="1182" y="229"/>
                  </a:lnTo>
                  <a:close/>
                  <a:moveTo>
                    <a:pt x="3" y="461"/>
                  </a:moveTo>
                  <a:cubicBezTo>
                    <a:pt x="29" y="461"/>
                    <a:pt x="29" y="461"/>
                    <a:pt x="29" y="461"/>
                  </a:cubicBezTo>
                  <a:cubicBezTo>
                    <a:pt x="42" y="461"/>
                    <a:pt x="51" y="453"/>
                    <a:pt x="51" y="441"/>
                  </a:cubicBezTo>
                  <a:cubicBezTo>
                    <a:pt x="51" y="432"/>
                    <a:pt x="46" y="426"/>
                    <a:pt x="38" y="423"/>
                  </a:cubicBezTo>
                  <a:cubicBezTo>
                    <a:pt x="38" y="423"/>
                    <a:pt x="38" y="423"/>
                    <a:pt x="38" y="423"/>
                  </a:cubicBezTo>
                  <a:cubicBezTo>
                    <a:pt x="45" y="420"/>
                    <a:pt x="49" y="415"/>
                    <a:pt x="49" y="406"/>
                  </a:cubicBezTo>
                  <a:cubicBezTo>
                    <a:pt x="49" y="395"/>
                    <a:pt x="40" y="387"/>
                    <a:pt x="27" y="387"/>
                  </a:cubicBezTo>
                  <a:cubicBezTo>
                    <a:pt x="3" y="387"/>
                    <a:pt x="3" y="387"/>
                    <a:pt x="3" y="387"/>
                  </a:cubicBezTo>
                  <a:lnTo>
                    <a:pt x="3" y="461"/>
                  </a:lnTo>
                  <a:close/>
                  <a:moveTo>
                    <a:pt x="26" y="395"/>
                  </a:moveTo>
                  <a:cubicBezTo>
                    <a:pt x="35" y="395"/>
                    <a:pt x="40" y="399"/>
                    <a:pt x="40" y="407"/>
                  </a:cubicBezTo>
                  <a:cubicBezTo>
                    <a:pt x="40" y="415"/>
                    <a:pt x="35" y="420"/>
                    <a:pt x="26" y="420"/>
                  </a:cubicBezTo>
                  <a:cubicBezTo>
                    <a:pt x="11" y="420"/>
                    <a:pt x="11" y="420"/>
                    <a:pt x="11" y="420"/>
                  </a:cubicBezTo>
                  <a:cubicBezTo>
                    <a:pt x="11" y="395"/>
                    <a:pt x="11" y="395"/>
                    <a:pt x="11" y="395"/>
                  </a:cubicBezTo>
                  <a:lnTo>
                    <a:pt x="26" y="395"/>
                  </a:lnTo>
                  <a:close/>
                  <a:moveTo>
                    <a:pt x="28" y="427"/>
                  </a:moveTo>
                  <a:cubicBezTo>
                    <a:pt x="37" y="427"/>
                    <a:pt x="42" y="432"/>
                    <a:pt x="42" y="441"/>
                  </a:cubicBezTo>
                  <a:cubicBezTo>
                    <a:pt x="42" y="449"/>
                    <a:pt x="37" y="454"/>
                    <a:pt x="28" y="454"/>
                  </a:cubicBezTo>
                  <a:cubicBezTo>
                    <a:pt x="11" y="454"/>
                    <a:pt x="11" y="454"/>
                    <a:pt x="11" y="454"/>
                  </a:cubicBezTo>
                  <a:cubicBezTo>
                    <a:pt x="11" y="427"/>
                    <a:pt x="11" y="427"/>
                    <a:pt x="11" y="427"/>
                  </a:cubicBezTo>
                  <a:lnTo>
                    <a:pt x="28" y="427"/>
                  </a:lnTo>
                  <a:close/>
                  <a:moveTo>
                    <a:pt x="116" y="461"/>
                  </a:moveTo>
                  <a:cubicBezTo>
                    <a:pt x="103" y="430"/>
                    <a:pt x="103" y="430"/>
                    <a:pt x="103" y="430"/>
                  </a:cubicBezTo>
                  <a:cubicBezTo>
                    <a:pt x="111" y="427"/>
                    <a:pt x="116" y="419"/>
                    <a:pt x="116" y="409"/>
                  </a:cubicBezTo>
                  <a:cubicBezTo>
                    <a:pt x="116" y="396"/>
                    <a:pt x="106" y="387"/>
                    <a:pt x="92" y="387"/>
                  </a:cubicBezTo>
                  <a:cubicBezTo>
                    <a:pt x="69" y="387"/>
                    <a:pt x="69" y="387"/>
                    <a:pt x="69" y="387"/>
                  </a:cubicBezTo>
                  <a:cubicBezTo>
                    <a:pt x="69" y="461"/>
                    <a:pt x="69" y="461"/>
                    <a:pt x="69" y="461"/>
                  </a:cubicBezTo>
                  <a:cubicBezTo>
                    <a:pt x="77" y="461"/>
                    <a:pt x="77" y="461"/>
                    <a:pt x="77" y="461"/>
                  </a:cubicBezTo>
                  <a:cubicBezTo>
                    <a:pt x="77" y="432"/>
                    <a:pt x="77" y="432"/>
                    <a:pt x="77" y="432"/>
                  </a:cubicBezTo>
                  <a:cubicBezTo>
                    <a:pt x="91" y="432"/>
                    <a:pt x="91" y="432"/>
                    <a:pt x="91" y="432"/>
                  </a:cubicBezTo>
                  <a:cubicBezTo>
                    <a:pt x="92" y="432"/>
                    <a:pt x="93" y="432"/>
                    <a:pt x="94" y="432"/>
                  </a:cubicBezTo>
                  <a:cubicBezTo>
                    <a:pt x="107" y="461"/>
                    <a:pt x="107" y="461"/>
                    <a:pt x="107" y="461"/>
                  </a:cubicBezTo>
                  <a:lnTo>
                    <a:pt x="116" y="461"/>
                  </a:lnTo>
                  <a:close/>
                  <a:moveTo>
                    <a:pt x="91" y="395"/>
                  </a:moveTo>
                  <a:cubicBezTo>
                    <a:pt x="101" y="395"/>
                    <a:pt x="108" y="401"/>
                    <a:pt x="108" y="409"/>
                  </a:cubicBezTo>
                  <a:cubicBezTo>
                    <a:pt x="108" y="419"/>
                    <a:pt x="101" y="425"/>
                    <a:pt x="91" y="425"/>
                  </a:cubicBezTo>
                  <a:cubicBezTo>
                    <a:pt x="77" y="425"/>
                    <a:pt x="77" y="425"/>
                    <a:pt x="77" y="425"/>
                  </a:cubicBezTo>
                  <a:cubicBezTo>
                    <a:pt x="77" y="395"/>
                    <a:pt x="77" y="395"/>
                    <a:pt x="77" y="395"/>
                  </a:cubicBezTo>
                  <a:lnTo>
                    <a:pt x="91" y="395"/>
                  </a:lnTo>
                  <a:close/>
                  <a:moveTo>
                    <a:pt x="144" y="387"/>
                  </a:moveTo>
                  <a:cubicBezTo>
                    <a:pt x="136" y="387"/>
                    <a:pt x="136" y="387"/>
                    <a:pt x="136" y="387"/>
                  </a:cubicBezTo>
                  <a:cubicBezTo>
                    <a:pt x="136" y="461"/>
                    <a:pt x="136" y="461"/>
                    <a:pt x="136" y="461"/>
                  </a:cubicBezTo>
                  <a:cubicBezTo>
                    <a:pt x="144" y="461"/>
                    <a:pt x="144" y="461"/>
                    <a:pt x="144" y="461"/>
                  </a:cubicBezTo>
                  <a:lnTo>
                    <a:pt x="144" y="387"/>
                  </a:lnTo>
                  <a:close/>
                  <a:moveTo>
                    <a:pt x="159" y="395"/>
                  </a:moveTo>
                  <a:cubicBezTo>
                    <a:pt x="179" y="395"/>
                    <a:pt x="179" y="395"/>
                    <a:pt x="179" y="395"/>
                  </a:cubicBezTo>
                  <a:cubicBezTo>
                    <a:pt x="179" y="461"/>
                    <a:pt x="179" y="461"/>
                    <a:pt x="179" y="461"/>
                  </a:cubicBezTo>
                  <a:cubicBezTo>
                    <a:pt x="187" y="461"/>
                    <a:pt x="187" y="461"/>
                    <a:pt x="187" y="461"/>
                  </a:cubicBezTo>
                  <a:cubicBezTo>
                    <a:pt x="187" y="395"/>
                    <a:pt x="187" y="395"/>
                    <a:pt x="187" y="395"/>
                  </a:cubicBezTo>
                  <a:cubicBezTo>
                    <a:pt x="207" y="395"/>
                    <a:pt x="207" y="395"/>
                    <a:pt x="207" y="395"/>
                  </a:cubicBezTo>
                  <a:cubicBezTo>
                    <a:pt x="207" y="387"/>
                    <a:pt x="207" y="387"/>
                    <a:pt x="207" y="387"/>
                  </a:cubicBezTo>
                  <a:cubicBezTo>
                    <a:pt x="159" y="387"/>
                    <a:pt x="159" y="387"/>
                    <a:pt x="159" y="387"/>
                  </a:cubicBezTo>
                  <a:lnTo>
                    <a:pt x="159" y="395"/>
                  </a:lnTo>
                  <a:close/>
                  <a:moveTo>
                    <a:pt x="230" y="387"/>
                  </a:moveTo>
                  <a:cubicBezTo>
                    <a:pt x="221" y="387"/>
                    <a:pt x="221" y="387"/>
                    <a:pt x="221" y="387"/>
                  </a:cubicBezTo>
                  <a:cubicBezTo>
                    <a:pt x="221" y="461"/>
                    <a:pt x="221" y="461"/>
                    <a:pt x="221" y="461"/>
                  </a:cubicBezTo>
                  <a:cubicBezTo>
                    <a:pt x="230" y="461"/>
                    <a:pt x="230" y="461"/>
                    <a:pt x="230" y="461"/>
                  </a:cubicBezTo>
                  <a:lnTo>
                    <a:pt x="230" y="387"/>
                  </a:lnTo>
                  <a:close/>
                  <a:moveTo>
                    <a:pt x="295" y="408"/>
                  </a:moveTo>
                  <a:cubicBezTo>
                    <a:pt x="295" y="407"/>
                    <a:pt x="295" y="407"/>
                    <a:pt x="295" y="407"/>
                  </a:cubicBezTo>
                  <a:cubicBezTo>
                    <a:pt x="295" y="394"/>
                    <a:pt x="285" y="386"/>
                    <a:pt x="272" y="386"/>
                  </a:cubicBezTo>
                  <a:cubicBezTo>
                    <a:pt x="258" y="386"/>
                    <a:pt x="249" y="394"/>
                    <a:pt x="249" y="405"/>
                  </a:cubicBezTo>
                  <a:cubicBezTo>
                    <a:pt x="249" y="415"/>
                    <a:pt x="256" y="420"/>
                    <a:pt x="265" y="424"/>
                  </a:cubicBezTo>
                  <a:cubicBezTo>
                    <a:pt x="275" y="428"/>
                    <a:pt x="275" y="428"/>
                    <a:pt x="275" y="428"/>
                  </a:cubicBezTo>
                  <a:cubicBezTo>
                    <a:pt x="282" y="431"/>
                    <a:pt x="288" y="434"/>
                    <a:pt x="288" y="442"/>
                  </a:cubicBezTo>
                  <a:cubicBezTo>
                    <a:pt x="288" y="449"/>
                    <a:pt x="282" y="455"/>
                    <a:pt x="272" y="455"/>
                  </a:cubicBezTo>
                  <a:cubicBezTo>
                    <a:pt x="262" y="455"/>
                    <a:pt x="256" y="449"/>
                    <a:pt x="256" y="442"/>
                  </a:cubicBezTo>
                  <a:cubicBezTo>
                    <a:pt x="256" y="440"/>
                    <a:pt x="256" y="440"/>
                    <a:pt x="256" y="440"/>
                  </a:cubicBezTo>
                  <a:cubicBezTo>
                    <a:pt x="248" y="440"/>
                    <a:pt x="248" y="440"/>
                    <a:pt x="248" y="440"/>
                  </a:cubicBezTo>
                  <a:cubicBezTo>
                    <a:pt x="248" y="441"/>
                    <a:pt x="248" y="441"/>
                    <a:pt x="248" y="441"/>
                  </a:cubicBezTo>
                  <a:cubicBezTo>
                    <a:pt x="248" y="454"/>
                    <a:pt x="258" y="462"/>
                    <a:pt x="272" y="462"/>
                  </a:cubicBezTo>
                  <a:cubicBezTo>
                    <a:pt x="286" y="462"/>
                    <a:pt x="296" y="454"/>
                    <a:pt x="296" y="441"/>
                  </a:cubicBezTo>
                  <a:cubicBezTo>
                    <a:pt x="296" y="428"/>
                    <a:pt x="287" y="424"/>
                    <a:pt x="278" y="420"/>
                  </a:cubicBezTo>
                  <a:cubicBezTo>
                    <a:pt x="266" y="415"/>
                    <a:pt x="266" y="415"/>
                    <a:pt x="266" y="415"/>
                  </a:cubicBezTo>
                  <a:cubicBezTo>
                    <a:pt x="261" y="413"/>
                    <a:pt x="258" y="410"/>
                    <a:pt x="258" y="405"/>
                  </a:cubicBezTo>
                  <a:cubicBezTo>
                    <a:pt x="258" y="398"/>
                    <a:pt x="263" y="393"/>
                    <a:pt x="272" y="393"/>
                  </a:cubicBezTo>
                  <a:cubicBezTo>
                    <a:pt x="281" y="393"/>
                    <a:pt x="286" y="399"/>
                    <a:pt x="286" y="407"/>
                  </a:cubicBezTo>
                  <a:cubicBezTo>
                    <a:pt x="286" y="408"/>
                    <a:pt x="286" y="408"/>
                    <a:pt x="286" y="408"/>
                  </a:cubicBezTo>
                  <a:lnTo>
                    <a:pt x="295" y="408"/>
                  </a:lnTo>
                  <a:close/>
                  <a:moveTo>
                    <a:pt x="362" y="387"/>
                  </a:moveTo>
                  <a:cubicBezTo>
                    <a:pt x="353" y="387"/>
                    <a:pt x="353" y="387"/>
                    <a:pt x="353" y="387"/>
                  </a:cubicBezTo>
                  <a:cubicBezTo>
                    <a:pt x="353" y="420"/>
                    <a:pt x="353" y="420"/>
                    <a:pt x="353" y="420"/>
                  </a:cubicBezTo>
                  <a:cubicBezTo>
                    <a:pt x="323" y="420"/>
                    <a:pt x="323" y="420"/>
                    <a:pt x="323" y="420"/>
                  </a:cubicBezTo>
                  <a:cubicBezTo>
                    <a:pt x="323" y="387"/>
                    <a:pt x="323" y="387"/>
                    <a:pt x="323" y="387"/>
                  </a:cubicBezTo>
                  <a:cubicBezTo>
                    <a:pt x="314" y="387"/>
                    <a:pt x="314" y="387"/>
                    <a:pt x="314" y="387"/>
                  </a:cubicBezTo>
                  <a:cubicBezTo>
                    <a:pt x="314" y="461"/>
                    <a:pt x="314" y="461"/>
                    <a:pt x="314" y="461"/>
                  </a:cubicBezTo>
                  <a:cubicBezTo>
                    <a:pt x="323" y="461"/>
                    <a:pt x="323" y="461"/>
                    <a:pt x="323" y="461"/>
                  </a:cubicBezTo>
                  <a:cubicBezTo>
                    <a:pt x="323" y="427"/>
                    <a:pt x="323" y="427"/>
                    <a:pt x="323" y="427"/>
                  </a:cubicBezTo>
                  <a:cubicBezTo>
                    <a:pt x="353" y="427"/>
                    <a:pt x="353" y="427"/>
                    <a:pt x="353" y="427"/>
                  </a:cubicBezTo>
                  <a:cubicBezTo>
                    <a:pt x="353" y="461"/>
                    <a:pt x="353" y="461"/>
                    <a:pt x="353" y="461"/>
                  </a:cubicBezTo>
                  <a:cubicBezTo>
                    <a:pt x="362" y="461"/>
                    <a:pt x="362" y="461"/>
                    <a:pt x="362" y="461"/>
                  </a:cubicBezTo>
                  <a:lnTo>
                    <a:pt x="362" y="387"/>
                  </a:lnTo>
                  <a:close/>
                  <a:moveTo>
                    <a:pt x="448" y="438"/>
                  </a:moveTo>
                  <a:cubicBezTo>
                    <a:pt x="448" y="440"/>
                    <a:pt x="448" y="440"/>
                    <a:pt x="448" y="440"/>
                  </a:cubicBezTo>
                  <a:cubicBezTo>
                    <a:pt x="448" y="448"/>
                    <a:pt x="443" y="454"/>
                    <a:pt x="433" y="454"/>
                  </a:cubicBezTo>
                  <a:cubicBezTo>
                    <a:pt x="423" y="454"/>
                    <a:pt x="417" y="448"/>
                    <a:pt x="417" y="439"/>
                  </a:cubicBezTo>
                  <a:cubicBezTo>
                    <a:pt x="417" y="410"/>
                    <a:pt x="417" y="410"/>
                    <a:pt x="417" y="410"/>
                  </a:cubicBezTo>
                  <a:cubicBezTo>
                    <a:pt x="417" y="401"/>
                    <a:pt x="423" y="394"/>
                    <a:pt x="433" y="394"/>
                  </a:cubicBezTo>
                  <a:cubicBezTo>
                    <a:pt x="443" y="394"/>
                    <a:pt x="448" y="400"/>
                    <a:pt x="448" y="408"/>
                  </a:cubicBezTo>
                  <a:cubicBezTo>
                    <a:pt x="448" y="410"/>
                    <a:pt x="448" y="410"/>
                    <a:pt x="448" y="410"/>
                  </a:cubicBezTo>
                  <a:cubicBezTo>
                    <a:pt x="457" y="410"/>
                    <a:pt x="457" y="410"/>
                    <a:pt x="457" y="410"/>
                  </a:cubicBezTo>
                  <a:cubicBezTo>
                    <a:pt x="457" y="409"/>
                    <a:pt x="457" y="409"/>
                    <a:pt x="457" y="409"/>
                  </a:cubicBezTo>
                  <a:cubicBezTo>
                    <a:pt x="457" y="395"/>
                    <a:pt x="447" y="386"/>
                    <a:pt x="433" y="386"/>
                  </a:cubicBezTo>
                  <a:cubicBezTo>
                    <a:pt x="418" y="386"/>
                    <a:pt x="409" y="395"/>
                    <a:pt x="409" y="410"/>
                  </a:cubicBezTo>
                  <a:cubicBezTo>
                    <a:pt x="409" y="439"/>
                    <a:pt x="409" y="439"/>
                    <a:pt x="409" y="439"/>
                  </a:cubicBezTo>
                  <a:cubicBezTo>
                    <a:pt x="409" y="453"/>
                    <a:pt x="419" y="462"/>
                    <a:pt x="433" y="462"/>
                  </a:cubicBezTo>
                  <a:cubicBezTo>
                    <a:pt x="447" y="462"/>
                    <a:pt x="457" y="454"/>
                    <a:pt x="457" y="440"/>
                  </a:cubicBezTo>
                  <a:cubicBezTo>
                    <a:pt x="457" y="438"/>
                    <a:pt x="457" y="438"/>
                    <a:pt x="457" y="438"/>
                  </a:cubicBezTo>
                  <a:lnTo>
                    <a:pt x="448" y="438"/>
                  </a:lnTo>
                  <a:close/>
                  <a:moveTo>
                    <a:pt x="519" y="410"/>
                  </a:moveTo>
                  <a:cubicBezTo>
                    <a:pt x="519" y="395"/>
                    <a:pt x="510" y="386"/>
                    <a:pt x="495" y="386"/>
                  </a:cubicBezTo>
                  <a:cubicBezTo>
                    <a:pt x="480" y="386"/>
                    <a:pt x="471" y="395"/>
                    <a:pt x="471" y="410"/>
                  </a:cubicBezTo>
                  <a:cubicBezTo>
                    <a:pt x="471" y="439"/>
                    <a:pt x="471" y="439"/>
                    <a:pt x="471" y="439"/>
                  </a:cubicBezTo>
                  <a:cubicBezTo>
                    <a:pt x="471" y="453"/>
                    <a:pt x="481" y="462"/>
                    <a:pt x="495" y="462"/>
                  </a:cubicBezTo>
                  <a:cubicBezTo>
                    <a:pt x="510" y="462"/>
                    <a:pt x="519" y="453"/>
                    <a:pt x="519" y="439"/>
                  </a:cubicBezTo>
                  <a:lnTo>
                    <a:pt x="519" y="410"/>
                  </a:lnTo>
                  <a:close/>
                  <a:moveTo>
                    <a:pt x="480" y="410"/>
                  </a:moveTo>
                  <a:cubicBezTo>
                    <a:pt x="480" y="401"/>
                    <a:pt x="485" y="394"/>
                    <a:pt x="495" y="394"/>
                  </a:cubicBezTo>
                  <a:cubicBezTo>
                    <a:pt x="505" y="394"/>
                    <a:pt x="511" y="401"/>
                    <a:pt x="511" y="410"/>
                  </a:cubicBezTo>
                  <a:cubicBezTo>
                    <a:pt x="511" y="439"/>
                    <a:pt x="511" y="439"/>
                    <a:pt x="511" y="439"/>
                  </a:cubicBezTo>
                  <a:cubicBezTo>
                    <a:pt x="511" y="448"/>
                    <a:pt x="505" y="454"/>
                    <a:pt x="495" y="454"/>
                  </a:cubicBezTo>
                  <a:cubicBezTo>
                    <a:pt x="485" y="454"/>
                    <a:pt x="480" y="448"/>
                    <a:pt x="480" y="439"/>
                  </a:cubicBezTo>
                  <a:lnTo>
                    <a:pt x="480" y="410"/>
                  </a:lnTo>
                  <a:close/>
                  <a:moveTo>
                    <a:pt x="546" y="387"/>
                  </a:moveTo>
                  <a:cubicBezTo>
                    <a:pt x="537" y="387"/>
                    <a:pt x="537" y="387"/>
                    <a:pt x="537" y="387"/>
                  </a:cubicBezTo>
                  <a:cubicBezTo>
                    <a:pt x="537" y="461"/>
                    <a:pt x="537" y="461"/>
                    <a:pt x="537" y="461"/>
                  </a:cubicBezTo>
                  <a:cubicBezTo>
                    <a:pt x="578" y="461"/>
                    <a:pt x="578" y="461"/>
                    <a:pt x="578" y="461"/>
                  </a:cubicBezTo>
                  <a:cubicBezTo>
                    <a:pt x="578" y="453"/>
                    <a:pt x="578" y="453"/>
                    <a:pt x="578" y="453"/>
                  </a:cubicBezTo>
                  <a:cubicBezTo>
                    <a:pt x="546" y="453"/>
                    <a:pt x="546" y="453"/>
                    <a:pt x="546" y="453"/>
                  </a:cubicBezTo>
                  <a:lnTo>
                    <a:pt x="546" y="387"/>
                  </a:lnTo>
                  <a:close/>
                  <a:moveTo>
                    <a:pt x="627" y="387"/>
                  </a:moveTo>
                  <a:cubicBezTo>
                    <a:pt x="627" y="439"/>
                    <a:pt x="627" y="439"/>
                    <a:pt x="627" y="439"/>
                  </a:cubicBezTo>
                  <a:cubicBezTo>
                    <a:pt x="627" y="448"/>
                    <a:pt x="621" y="454"/>
                    <a:pt x="612" y="454"/>
                  </a:cubicBezTo>
                  <a:cubicBezTo>
                    <a:pt x="602" y="454"/>
                    <a:pt x="596" y="448"/>
                    <a:pt x="596" y="439"/>
                  </a:cubicBezTo>
                  <a:cubicBezTo>
                    <a:pt x="596" y="387"/>
                    <a:pt x="596" y="387"/>
                    <a:pt x="596" y="387"/>
                  </a:cubicBezTo>
                  <a:cubicBezTo>
                    <a:pt x="588" y="387"/>
                    <a:pt x="588" y="387"/>
                    <a:pt x="588" y="387"/>
                  </a:cubicBezTo>
                  <a:cubicBezTo>
                    <a:pt x="588" y="439"/>
                    <a:pt x="588" y="439"/>
                    <a:pt x="588" y="439"/>
                  </a:cubicBezTo>
                  <a:cubicBezTo>
                    <a:pt x="588" y="453"/>
                    <a:pt x="598" y="462"/>
                    <a:pt x="612" y="462"/>
                  </a:cubicBezTo>
                  <a:cubicBezTo>
                    <a:pt x="626" y="462"/>
                    <a:pt x="635" y="453"/>
                    <a:pt x="635" y="439"/>
                  </a:cubicBezTo>
                  <a:cubicBezTo>
                    <a:pt x="635" y="387"/>
                    <a:pt x="635" y="387"/>
                    <a:pt x="635" y="387"/>
                  </a:cubicBezTo>
                  <a:lnTo>
                    <a:pt x="627" y="387"/>
                  </a:lnTo>
                  <a:close/>
                  <a:moveTo>
                    <a:pt x="680" y="437"/>
                  </a:moveTo>
                  <a:cubicBezTo>
                    <a:pt x="685" y="437"/>
                    <a:pt x="685" y="437"/>
                    <a:pt x="685" y="437"/>
                  </a:cubicBezTo>
                  <a:cubicBezTo>
                    <a:pt x="701" y="405"/>
                    <a:pt x="701" y="405"/>
                    <a:pt x="701" y="405"/>
                  </a:cubicBezTo>
                  <a:cubicBezTo>
                    <a:pt x="701" y="461"/>
                    <a:pt x="701" y="461"/>
                    <a:pt x="701" y="461"/>
                  </a:cubicBezTo>
                  <a:cubicBezTo>
                    <a:pt x="709" y="461"/>
                    <a:pt x="709" y="461"/>
                    <a:pt x="709" y="461"/>
                  </a:cubicBezTo>
                  <a:cubicBezTo>
                    <a:pt x="709" y="387"/>
                    <a:pt x="709" y="387"/>
                    <a:pt x="709" y="387"/>
                  </a:cubicBezTo>
                  <a:cubicBezTo>
                    <a:pt x="702" y="387"/>
                    <a:pt x="702" y="387"/>
                    <a:pt x="702" y="387"/>
                  </a:cubicBezTo>
                  <a:cubicBezTo>
                    <a:pt x="682" y="426"/>
                    <a:pt x="682" y="426"/>
                    <a:pt x="682" y="426"/>
                  </a:cubicBezTo>
                  <a:cubicBezTo>
                    <a:pt x="663" y="387"/>
                    <a:pt x="663" y="387"/>
                    <a:pt x="663" y="387"/>
                  </a:cubicBezTo>
                  <a:cubicBezTo>
                    <a:pt x="656" y="387"/>
                    <a:pt x="656" y="387"/>
                    <a:pt x="656" y="387"/>
                  </a:cubicBezTo>
                  <a:cubicBezTo>
                    <a:pt x="656" y="461"/>
                    <a:pt x="656" y="461"/>
                    <a:pt x="656" y="461"/>
                  </a:cubicBezTo>
                  <a:cubicBezTo>
                    <a:pt x="664" y="461"/>
                    <a:pt x="664" y="461"/>
                    <a:pt x="664" y="461"/>
                  </a:cubicBezTo>
                  <a:cubicBezTo>
                    <a:pt x="664" y="405"/>
                    <a:pt x="664" y="405"/>
                    <a:pt x="664" y="405"/>
                  </a:cubicBezTo>
                  <a:lnTo>
                    <a:pt x="680" y="437"/>
                  </a:lnTo>
                  <a:close/>
                  <a:moveTo>
                    <a:pt x="730" y="461"/>
                  </a:moveTo>
                  <a:cubicBezTo>
                    <a:pt x="756" y="461"/>
                    <a:pt x="756" y="461"/>
                    <a:pt x="756" y="461"/>
                  </a:cubicBezTo>
                  <a:cubicBezTo>
                    <a:pt x="769" y="461"/>
                    <a:pt x="778" y="453"/>
                    <a:pt x="778" y="441"/>
                  </a:cubicBezTo>
                  <a:cubicBezTo>
                    <a:pt x="778" y="432"/>
                    <a:pt x="773" y="426"/>
                    <a:pt x="765" y="423"/>
                  </a:cubicBezTo>
                  <a:cubicBezTo>
                    <a:pt x="765" y="423"/>
                    <a:pt x="765" y="423"/>
                    <a:pt x="765" y="423"/>
                  </a:cubicBezTo>
                  <a:cubicBezTo>
                    <a:pt x="772" y="420"/>
                    <a:pt x="776" y="415"/>
                    <a:pt x="776" y="406"/>
                  </a:cubicBezTo>
                  <a:cubicBezTo>
                    <a:pt x="776" y="395"/>
                    <a:pt x="767" y="387"/>
                    <a:pt x="754" y="387"/>
                  </a:cubicBezTo>
                  <a:cubicBezTo>
                    <a:pt x="730" y="387"/>
                    <a:pt x="730" y="387"/>
                    <a:pt x="730" y="387"/>
                  </a:cubicBezTo>
                  <a:lnTo>
                    <a:pt x="730" y="461"/>
                  </a:lnTo>
                  <a:close/>
                  <a:moveTo>
                    <a:pt x="753" y="395"/>
                  </a:moveTo>
                  <a:cubicBezTo>
                    <a:pt x="762" y="395"/>
                    <a:pt x="767" y="399"/>
                    <a:pt x="767" y="407"/>
                  </a:cubicBezTo>
                  <a:cubicBezTo>
                    <a:pt x="767" y="415"/>
                    <a:pt x="762" y="420"/>
                    <a:pt x="753" y="420"/>
                  </a:cubicBezTo>
                  <a:cubicBezTo>
                    <a:pt x="739" y="420"/>
                    <a:pt x="739" y="420"/>
                    <a:pt x="739" y="420"/>
                  </a:cubicBezTo>
                  <a:cubicBezTo>
                    <a:pt x="739" y="395"/>
                    <a:pt x="739" y="395"/>
                    <a:pt x="739" y="395"/>
                  </a:cubicBezTo>
                  <a:lnTo>
                    <a:pt x="753" y="395"/>
                  </a:lnTo>
                  <a:close/>
                  <a:moveTo>
                    <a:pt x="755" y="427"/>
                  </a:moveTo>
                  <a:cubicBezTo>
                    <a:pt x="764" y="427"/>
                    <a:pt x="769" y="432"/>
                    <a:pt x="769" y="441"/>
                  </a:cubicBezTo>
                  <a:cubicBezTo>
                    <a:pt x="769" y="449"/>
                    <a:pt x="764" y="454"/>
                    <a:pt x="755" y="454"/>
                  </a:cubicBezTo>
                  <a:cubicBezTo>
                    <a:pt x="739" y="454"/>
                    <a:pt x="739" y="454"/>
                    <a:pt x="739" y="454"/>
                  </a:cubicBezTo>
                  <a:cubicBezTo>
                    <a:pt x="739" y="427"/>
                    <a:pt x="739" y="427"/>
                    <a:pt x="739" y="427"/>
                  </a:cubicBezTo>
                  <a:lnTo>
                    <a:pt x="755" y="427"/>
                  </a:lnTo>
                  <a:close/>
                  <a:moveTo>
                    <a:pt x="805" y="387"/>
                  </a:moveTo>
                  <a:cubicBezTo>
                    <a:pt x="796" y="387"/>
                    <a:pt x="796" y="387"/>
                    <a:pt x="796" y="387"/>
                  </a:cubicBezTo>
                  <a:cubicBezTo>
                    <a:pt x="796" y="461"/>
                    <a:pt x="796" y="461"/>
                    <a:pt x="796" y="461"/>
                  </a:cubicBezTo>
                  <a:cubicBezTo>
                    <a:pt x="805" y="461"/>
                    <a:pt x="805" y="461"/>
                    <a:pt x="805" y="461"/>
                  </a:cubicBezTo>
                  <a:lnTo>
                    <a:pt x="805" y="387"/>
                  </a:lnTo>
                  <a:close/>
                  <a:moveTo>
                    <a:pt x="828" y="461"/>
                  </a:moveTo>
                  <a:cubicBezTo>
                    <a:pt x="834" y="444"/>
                    <a:pt x="834" y="444"/>
                    <a:pt x="834" y="444"/>
                  </a:cubicBezTo>
                  <a:cubicBezTo>
                    <a:pt x="862" y="444"/>
                    <a:pt x="862" y="444"/>
                    <a:pt x="862" y="444"/>
                  </a:cubicBezTo>
                  <a:cubicBezTo>
                    <a:pt x="867" y="461"/>
                    <a:pt x="867" y="461"/>
                    <a:pt x="867" y="461"/>
                  </a:cubicBezTo>
                  <a:cubicBezTo>
                    <a:pt x="876" y="461"/>
                    <a:pt x="876" y="461"/>
                    <a:pt x="876" y="461"/>
                  </a:cubicBezTo>
                  <a:cubicBezTo>
                    <a:pt x="852" y="387"/>
                    <a:pt x="852" y="387"/>
                    <a:pt x="852" y="387"/>
                  </a:cubicBezTo>
                  <a:cubicBezTo>
                    <a:pt x="844" y="387"/>
                    <a:pt x="844" y="387"/>
                    <a:pt x="844" y="387"/>
                  </a:cubicBezTo>
                  <a:cubicBezTo>
                    <a:pt x="820" y="461"/>
                    <a:pt x="820" y="461"/>
                    <a:pt x="820" y="461"/>
                  </a:cubicBezTo>
                  <a:lnTo>
                    <a:pt x="828" y="461"/>
                  </a:lnTo>
                  <a:close/>
                  <a:moveTo>
                    <a:pt x="848" y="399"/>
                  </a:moveTo>
                  <a:cubicBezTo>
                    <a:pt x="860" y="437"/>
                    <a:pt x="860" y="437"/>
                    <a:pt x="860" y="437"/>
                  </a:cubicBezTo>
                  <a:cubicBezTo>
                    <a:pt x="836" y="437"/>
                    <a:pt x="836" y="437"/>
                    <a:pt x="836" y="437"/>
                  </a:cubicBezTo>
                  <a:lnTo>
                    <a:pt x="848" y="399"/>
                  </a:lnTo>
                  <a:close/>
                </a:path>
              </a:pathLst>
            </a:custGeom>
            <a:solidFill>
              <a:srgbClr val="00BCE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76808" name="Freeform 8">
              <a:extLst>
                <a:ext uri="{FF2B5EF4-FFF2-40B4-BE49-F238E27FC236}">
                  <a16:creationId xmlns:a16="http://schemas.microsoft.com/office/drawing/2014/main" id="{2D071395-CE78-44E3-86C4-49E9EA4B5234}"/>
                </a:ext>
              </a:extLst>
            </p:cNvPr>
            <p:cNvSpPr>
              <a:spLocks noEditPoints="1"/>
            </p:cNvSpPr>
            <p:nvPr/>
          </p:nvSpPr>
          <p:spPr bwMode="auto">
            <a:xfrm>
              <a:off x="819150" y="3517900"/>
              <a:ext cx="434975" cy="493713"/>
            </a:xfrm>
            <a:custGeom>
              <a:avLst/>
              <a:gdLst>
                <a:gd name="T0" fmla="*/ 2147483646 w 274"/>
                <a:gd name="T1" fmla="*/ 2147483646 h 311"/>
                <a:gd name="T2" fmla="*/ 2147483646 w 274"/>
                <a:gd name="T3" fmla="*/ 0 h 311"/>
                <a:gd name="T4" fmla="*/ 0 w 274"/>
                <a:gd name="T5" fmla="*/ 2147483646 h 311"/>
                <a:gd name="T6" fmla="*/ 2147483646 w 274"/>
                <a:gd name="T7" fmla="*/ 2147483646 h 311"/>
                <a:gd name="T8" fmla="*/ 2147483646 w 274"/>
                <a:gd name="T9" fmla="*/ 2147483646 h 311"/>
                <a:gd name="T10" fmla="*/ 2147483646 w 274"/>
                <a:gd name="T11" fmla="*/ 2147483646 h 311"/>
                <a:gd name="T12" fmla="*/ 2147483646 w 274"/>
                <a:gd name="T13" fmla="*/ 2147483646 h 311"/>
                <a:gd name="T14" fmla="*/ 2147483646 w 274"/>
                <a:gd name="T15" fmla="*/ 2147483646 h 311"/>
                <a:gd name="T16" fmla="*/ 2147483646 w 274"/>
                <a:gd name="T17" fmla="*/ 2147483646 h 311"/>
                <a:gd name="T18" fmla="*/ 2147483646 w 274"/>
                <a:gd name="T19" fmla="*/ 2147483646 h 311"/>
                <a:gd name="T20" fmla="*/ 2147483646 w 274"/>
                <a:gd name="T21" fmla="*/ 2147483646 h 311"/>
                <a:gd name="T22" fmla="*/ 2147483646 w 274"/>
                <a:gd name="T23" fmla="*/ 2147483646 h 311"/>
                <a:gd name="T24" fmla="*/ 2147483646 w 274"/>
                <a:gd name="T25" fmla="*/ 2147483646 h 311"/>
                <a:gd name="T26" fmla="*/ 2147483646 w 274"/>
                <a:gd name="T27" fmla="*/ 2147483646 h 311"/>
                <a:gd name="T28" fmla="*/ 2147483646 w 274"/>
                <a:gd name="T29" fmla="*/ 2147483646 h 311"/>
                <a:gd name="T30" fmla="*/ 2147483646 w 274"/>
                <a:gd name="T31" fmla="*/ 2147483646 h 311"/>
                <a:gd name="T32" fmla="*/ 2147483646 w 274"/>
                <a:gd name="T33" fmla="*/ 2147483646 h 311"/>
                <a:gd name="T34" fmla="*/ 2147483646 w 274"/>
                <a:gd name="T35" fmla="*/ 2147483646 h 311"/>
                <a:gd name="T36" fmla="*/ 2147483646 w 274"/>
                <a:gd name="T37" fmla="*/ 2147483646 h 311"/>
                <a:gd name="T38" fmla="*/ 2147483646 w 274"/>
                <a:gd name="T39" fmla="*/ 2147483646 h 311"/>
                <a:gd name="T40" fmla="*/ 2147483646 w 274"/>
                <a:gd name="T41" fmla="*/ 2147483646 h 311"/>
                <a:gd name="T42" fmla="*/ 2147483646 w 274"/>
                <a:gd name="T43" fmla="*/ 2147483646 h 311"/>
                <a:gd name="T44" fmla="*/ 2147483646 w 274"/>
                <a:gd name="T45" fmla="*/ 2147483646 h 311"/>
                <a:gd name="T46" fmla="*/ 2147483646 w 274"/>
                <a:gd name="T47" fmla="*/ 2147483646 h 311"/>
                <a:gd name="T48" fmla="*/ 2147483646 w 274"/>
                <a:gd name="T49" fmla="*/ 2147483646 h 311"/>
                <a:gd name="T50" fmla="*/ 2147483646 w 274"/>
                <a:gd name="T51" fmla="*/ 2147483646 h 311"/>
                <a:gd name="T52" fmla="*/ 2147483646 w 274"/>
                <a:gd name="T53" fmla="*/ 2147483646 h 311"/>
                <a:gd name="T54" fmla="*/ 2147483646 w 274"/>
                <a:gd name="T55" fmla="*/ 2147483646 h 311"/>
                <a:gd name="T56" fmla="*/ 2147483646 w 274"/>
                <a:gd name="T57" fmla="*/ 2147483646 h 311"/>
                <a:gd name="T58" fmla="*/ 2147483646 w 274"/>
                <a:gd name="T59" fmla="*/ 2147483646 h 311"/>
                <a:gd name="T60" fmla="*/ 2147483646 w 274"/>
                <a:gd name="T61" fmla="*/ 2147483646 h 311"/>
                <a:gd name="T62" fmla="*/ 2147483646 w 274"/>
                <a:gd name="T63" fmla="*/ 2147483646 h 311"/>
                <a:gd name="T64" fmla="*/ 2147483646 w 274"/>
                <a:gd name="T65" fmla="*/ 2147483646 h 311"/>
                <a:gd name="T66" fmla="*/ 2147483646 w 274"/>
                <a:gd name="T67" fmla="*/ 2147483646 h 311"/>
                <a:gd name="T68" fmla="*/ 2147483646 w 274"/>
                <a:gd name="T69" fmla="*/ 2147483646 h 311"/>
                <a:gd name="T70" fmla="*/ 2147483646 w 274"/>
                <a:gd name="T71" fmla="*/ 2147483646 h 311"/>
                <a:gd name="T72" fmla="*/ 2147483646 w 274"/>
                <a:gd name="T73" fmla="*/ 2147483646 h 311"/>
                <a:gd name="T74" fmla="*/ 2147483646 w 274"/>
                <a:gd name="T75" fmla="*/ 2147483646 h 311"/>
                <a:gd name="T76" fmla="*/ 2147483646 w 274"/>
                <a:gd name="T77" fmla="*/ 2147483646 h 311"/>
                <a:gd name="T78" fmla="*/ 2147483646 w 274"/>
                <a:gd name="T79" fmla="*/ 2147483646 h 311"/>
                <a:gd name="T80" fmla="*/ 2147483646 w 274"/>
                <a:gd name="T81" fmla="*/ 2147483646 h 311"/>
                <a:gd name="T82" fmla="*/ 2147483646 w 274"/>
                <a:gd name="T83" fmla="*/ 2147483646 h 311"/>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274" h="311">
                  <a:moveTo>
                    <a:pt x="274" y="155"/>
                  </a:moveTo>
                  <a:lnTo>
                    <a:pt x="137" y="0"/>
                  </a:lnTo>
                  <a:lnTo>
                    <a:pt x="0" y="155"/>
                  </a:lnTo>
                  <a:lnTo>
                    <a:pt x="137" y="311"/>
                  </a:lnTo>
                  <a:lnTo>
                    <a:pt x="274" y="155"/>
                  </a:lnTo>
                  <a:close/>
                  <a:moveTo>
                    <a:pt x="111" y="258"/>
                  </a:moveTo>
                  <a:lnTo>
                    <a:pt x="164" y="258"/>
                  </a:lnTo>
                  <a:lnTo>
                    <a:pt x="137" y="288"/>
                  </a:lnTo>
                  <a:lnTo>
                    <a:pt x="111" y="258"/>
                  </a:lnTo>
                  <a:close/>
                  <a:moveTo>
                    <a:pt x="183" y="147"/>
                  </a:moveTo>
                  <a:lnTo>
                    <a:pt x="137" y="95"/>
                  </a:lnTo>
                  <a:lnTo>
                    <a:pt x="91" y="147"/>
                  </a:lnTo>
                  <a:lnTo>
                    <a:pt x="69" y="147"/>
                  </a:lnTo>
                  <a:lnTo>
                    <a:pt x="137" y="70"/>
                  </a:lnTo>
                  <a:lnTo>
                    <a:pt x="205" y="147"/>
                  </a:lnTo>
                  <a:lnTo>
                    <a:pt x="183" y="147"/>
                  </a:lnTo>
                  <a:close/>
                  <a:moveTo>
                    <a:pt x="164" y="147"/>
                  </a:moveTo>
                  <a:lnTo>
                    <a:pt x="111" y="147"/>
                  </a:lnTo>
                  <a:lnTo>
                    <a:pt x="137" y="117"/>
                  </a:lnTo>
                  <a:lnTo>
                    <a:pt x="164" y="147"/>
                  </a:lnTo>
                  <a:close/>
                  <a:moveTo>
                    <a:pt x="247" y="162"/>
                  </a:moveTo>
                  <a:lnTo>
                    <a:pt x="232" y="179"/>
                  </a:lnTo>
                  <a:lnTo>
                    <a:pt x="42" y="179"/>
                  </a:lnTo>
                  <a:lnTo>
                    <a:pt x="27" y="162"/>
                  </a:lnTo>
                  <a:lnTo>
                    <a:pt x="247" y="162"/>
                  </a:lnTo>
                  <a:close/>
                  <a:moveTo>
                    <a:pt x="219" y="194"/>
                  </a:moveTo>
                  <a:lnTo>
                    <a:pt x="204" y="211"/>
                  </a:lnTo>
                  <a:lnTo>
                    <a:pt x="70" y="211"/>
                  </a:lnTo>
                  <a:lnTo>
                    <a:pt x="55" y="194"/>
                  </a:lnTo>
                  <a:lnTo>
                    <a:pt x="219" y="194"/>
                  </a:lnTo>
                  <a:close/>
                  <a:moveTo>
                    <a:pt x="191" y="226"/>
                  </a:moveTo>
                  <a:lnTo>
                    <a:pt x="177" y="243"/>
                  </a:lnTo>
                  <a:lnTo>
                    <a:pt x="97" y="243"/>
                  </a:lnTo>
                  <a:lnTo>
                    <a:pt x="83" y="226"/>
                  </a:lnTo>
                  <a:lnTo>
                    <a:pt x="191" y="226"/>
                  </a:lnTo>
                  <a:close/>
                  <a:moveTo>
                    <a:pt x="247" y="147"/>
                  </a:moveTo>
                  <a:lnTo>
                    <a:pt x="225" y="147"/>
                  </a:lnTo>
                  <a:lnTo>
                    <a:pt x="137" y="47"/>
                  </a:lnTo>
                  <a:lnTo>
                    <a:pt x="49" y="147"/>
                  </a:lnTo>
                  <a:lnTo>
                    <a:pt x="27" y="147"/>
                  </a:lnTo>
                  <a:lnTo>
                    <a:pt x="137" y="22"/>
                  </a:lnTo>
                  <a:lnTo>
                    <a:pt x="247" y="14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grpSp>
    </p:spTree>
    <p:extLst>
      <p:ext uri="{BB962C8B-B14F-4D97-AF65-F5344CB8AC3E}">
        <p14:creationId xmlns:p14="http://schemas.microsoft.com/office/powerpoint/2010/main" val="2330205152"/>
      </p:ext>
    </p:extLst>
  </p:cSld>
  <p:clrMapOvr>
    <a:masterClrMapping/>
  </p:clrMapOvr>
  <p:transition spd="slow">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picture containing sky, outdoor, solar cell, outdoor object&#10;&#10;Description automatically generated">
            <a:extLst>
              <a:ext uri="{FF2B5EF4-FFF2-40B4-BE49-F238E27FC236}">
                <a16:creationId xmlns:a16="http://schemas.microsoft.com/office/drawing/2014/main" id="{42A8AE42-53B1-56A6-2664-E3D9A3F0C4A9}"/>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0" y="0"/>
            <a:ext cx="9143999" cy="5143500"/>
          </a:xfrm>
          <a:prstGeom prst="rect">
            <a:avLst/>
          </a:prstGeom>
        </p:spPr>
      </p:pic>
      <p:sp>
        <p:nvSpPr>
          <p:cNvPr id="64514" name="Title 5">
            <a:extLst>
              <a:ext uri="{FF2B5EF4-FFF2-40B4-BE49-F238E27FC236}">
                <a16:creationId xmlns:a16="http://schemas.microsoft.com/office/drawing/2014/main" id="{ECF804F2-A68E-B0E4-79CB-827604117E6F}"/>
              </a:ext>
            </a:extLst>
          </p:cNvPr>
          <p:cNvSpPr>
            <a:spLocks noGrp="1"/>
          </p:cNvSpPr>
          <p:nvPr>
            <p:ph type="title"/>
          </p:nvPr>
        </p:nvSpPr>
        <p:spPr>
          <a:xfrm>
            <a:off x="141312" y="41146"/>
            <a:ext cx="4240948" cy="1373903"/>
          </a:xfrm>
        </p:spPr>
        <p:txBody>
          <a:bodyPr/>
          <a:lstStyle/>
          <a:p>
            <a:r>
              <a:rPr lang="en-US" altLang="en-US" sz="2800" b="1">
                <a:solidFill>
                  <a:schemeClr val="tx2"/>
                </a:solidFill>
              </a:rPr>
              <a:t>WHAT TYPE OF ENERGY IS </a:t>
            </a:r>
            <a:br>
              <a:rPr lang="en-US" altLang="en-US" sz="2800" b="1">
                <a:solidFill>
                  <a:schemeClr val="tx2"/>
                </a:solidFill>
              </a:rPr>
            </a:br>
            <a:r>
              <a:rPr lang="en-US" altLang="en-US" sz="2800" b="1">
                <a:solidFill>
                  <a:schemeClr val="tx2"/>
                </a:solidFill>
              </a:rPr>
              <a:t>INVOLVED HERE?</a:t>
            </a:r>
          </a:p>
        </p:txBody>
      </p:sp>
      <p:sp>
        <p:nvSpPr>
          <p:cNvPr id="64515" name="Slide Number Placeholder 4">
            <a:extLst>
              <a:ext uri="{FF2B5EF4-FFF2-40B4-BE49-F238E27FC236}">
                <a16:creationId xmlns:a16="http://schemas.microsoft.com/office/drawing/2014/main" id="{4BE8EDCD-BF11-59C6-B8F5-AB19D8E202F4}"/>
              </a:ext>
            </a:extLst>
          </p:cNvPr>
          <p:cNvSpPr>
            <a:spLocks noGrp="1"/>
          </p:cNvSpPr>
          <p:nvPr>
            <p:ph type="sldNum" sz="quarter" idx="15"/>
          </p:nvPr>
        </p:nvSpPr>
        <p:spPr bwMode="auto">
          <a:xfrm>
            <a:off x="0" y="4700588"/>
            <a:ext cx="393700" cy="2730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fld id="{F30E78BC-C705-44D0-B6C2-6F8253EE81A3}" type="slidenum">
              <a:rPr lang="en-US" altLang="en-US">
                <a:solidFill>
                  <a:schemeClr val="accent2"/>
                </a:solidFill>
              </a:rPr>
              <a:pPr/>
              <a:t>3</a:t>
            </a:fld>
            <a:endParaRPr lang="en-US" altLang="en-US">
              <a:solidFill>
                <a:schemeClr val="accent2"/>
              </a:solidFill>
            </a:endParaRPr>
          </a:p>
        </p:txBody>
      </p:sp>
      <p:grpSp>
        <p:nvGrpSpPr>
          <p:cNvPr id="64516" name="Group 8">
            <a:extLst>
              <a:ext uri="{FF2B5EF4-FFF2-40B4-BE49-F238E27FC236}">
                <a16:creationId xmlns:a16="http://schemas.microsoft.com/office/drawing/2014/main" id="{F188E81F-FDC8-D568-B95C-84A00CD41709}"/>
              </a:ext>
            </a:extLst>
          </p:cNvPr>
          <p:cNvGrpSpPr>
            <a:grpSpLocks/>
          </p:cNvGrpSpPr>
          <p:nvPr/>
        </p:nvGrpSpPr>
        <p:grpSpPr bwMode="auto">
          <a:xfrm>
            <a:off x="7415213" y="4538663"/>
            <a:ext cx="1009650" cy="387350"/>
            <a:chOff x="819150" y="3517900"/>
            <a:chExt cx="1285875" cy="493713"/>
          </a:xfrm>
        </p:grpSpPr>
        <p:sp>
          <p:nvSpPr>
            <p:cNvPr id="64517" name="Freeform 7">
              <a:extLst>
                <a:ext uri="{FF2B5EF4-FFF2-40B4-BE49-F238E27FC236}">
                  <a16:creationId xmlns:a16="http://schemas.microsoft.com/office/drawing/2014/main" id="{7491805B-4CEF-E628-E6DF-F4FA24877C16}"/>
                </a:ext>
              </a:extLst>
            </p:cNvPr>
            <p:cNvSpPr>
              <a:spLocks noEditPoints="1"/>
            </p:cNvSpPr>
            <p:nvPr/>
          </p:nvSpPr>
          <p:spPr bwMode="auto">
            <a:xfrm>
              <a:off x="1343025" y="3640138"/>
              <a:ext cx="762000" cy="296863"/>
            </a:xfrm>
            <a:custGeom>
              <a:avLst/>
              <a:gdLst>
                <a:gd name="T0" fmla="*/ 2147483646 w 1184"/>
                <a:gd name="T1" fmla="*/ 2147483646 h 462"/>
                <a:gd name="T2" fmla="*/ 2147483646 w 1184"/>
                <a:gd name="T3" fmla="*/ 2147483646 h 462"/>
                <a:gd name="T4" fmla="*/ 2147483646 w 1184"/>
                <a:gd name="T5" fmla="*/ 2147483646 h 462"/>
                <a:gd name="T6" fmla="*/ 2147483646 w 1184"/>
                <a:gd name="T7" fmla="*/ 0 h 462"/>
                <a:gd name="T8" fmla="*/ 2147483646 w 1184"/>
                <a:gd name="T9" fmla="*/ 2147483646 h 462"/>
                <a:gd name="T10" fmla="*/ 2147483646 w 1184"/>
                <a:gd name="T11" fmla="*/ 2147483646 h 462"/>
                <a:gd name="T12" fmla="*/ 2147483646 w 1184"/>
                <a:gd name="T13" fmla="*/ 2147483646 h 462"/>
                <a:gd name="T14" fmla="*/ 2147483646 w 1184"/>
                <a:gd name="T15" fmla="*/ 2147483646 h 462"/>
                <a:gd name="T16" fmla="*/ 2147483646 w 1184"/>
                <a:gd name="T17" fmla="*/ 2147483646 h 462"/>
                <a:gd name="T18" fmla="*/ 2147483646 w 1184"/>
                <a:gd name="T19" fmla="*/ 2147483646 h 462"/>
                <a:gd name="T20" fmla="*/ 2147483646 w 1184"/>
                <a:gd name="T21" fmla="*/ 2147483646 h 462"/>
                <a:gd name="T22" fmla="*/ 2147483646 w 1184"/>
                <a:gd name="T23" fmla="*/ 2147483646 h 462"/>
                <a:gd name="T24" fmla="*/ 2147483646 w 1184"/>
                <a:gd name="T25" fmla="*/ 2147483646 h 462"/>
                <a:gd name="T26" fmla="*/ 2147483646 w 1184"/>
                <a:gd name="T27" fmla="*/ 2147483646 h 462"/>
                <a:gd name="T28" fmla="*/ 2147483646 w 1184"/>
                <a:gd name="T29" fmla="*/ 2147483646 h 462"/>
                <a:gd name="T30" fmla="*/ 2147483646 w 1184"/>
                <a:gd name="T31" fmla="*/ 2147483646 h 462"/>
                <a:gd name="T32" fmla="*/ 2147483646 w 1184"/>
                <a:gd name="T33" fmla="*/ 2147483646 h 462"/>
                <a:gd name="T34" fmla="*/ 2147483646 w 1184"/>
                <a:gd name="T35" fmla="*/ 2147483646 h 462"/>
                <a:gd name="T36" fmla="*/ 2147483646 w 1184"/>
                <a:gd name="T37" fmla="*/ 2147483646 h 462"/>
                <a:gd name="T38" fmla="*/ 2147483646 w 1184"/>
                <a:gd name="T39" fmla="*/ 2147483646 h 462"/>
                <a:gd name="T40" fmla="*/ 2147483646 w 1184"/>
                <a:gd name="T41" fmla="*/ 2147483646 h 462"/>
                <a:gd name="T42" fmla="*/ 2147483646 w 1184"/>
                <a:gd name="T43" fmla="*/ 2147483646 h 462"/>
                <a:gd name="T44" fmla="*/ 2147483646 w 1184"/>
                <a:gd name="T45" fmla="*/ 2147483646 h 462"/>
                <a:gd name="T46" fmla="*/ 2147483646 w 1184"/>
                <a:gd name="T47" fmla="*/ 2147483646 h 462"/>
                <a:gd name="T48" fmla="*/ 2147483646 w 1184"/>
                <a:gd name="T49" fmla="*/ 2147483646 h 462"/>
                <a:gd name="T50" fmla="*/ 2147483646 w 1184"/>
                <a:gd name="T51" fmla="*/ 2147483646 h 462"/>
                <a:gd name="T52" fmla="*/ 2147483646 w 1184"/>
                <a:gd name="T53" fmla="*/ 2147483646 h 462"/>
                <a:gd name="T54" fmla="*/ 2147483646 w 1184"/>
                <a:gd name="T55" fmla="*/ 2147483646 h 462"/>
                <a:gd name="T56" fmla="*/ 2147483646 w 1184"/>
                <a:gd name="T57" fmla="*/ 2147483646 h 462"/>
                <a:gd name="T58" fmla="*/ 2147483646 w 1184"/>
                <a:gd name="T59" fmla="*/ 2147483646 h 462"/>
                <a:gd name="T60" fmla="*/ 2147483646 w 1184"/>
                <a:gd name="T61" fmla="*/ 2147483646 h 462"/>
                <a:gd name="T62" fmla="*/ 2147483646 w 1184"/>
                <a:gd name="T63" fmla="*/ 2147483646 h 462"/>
                <a:gd name="T64" fmla="*/ 2147483646 w 1184"/>
                <a:gd name="T65" fmla="*/ 2147483646 h 462"/>
                <a:gd name="T66" fmla="*/ 2147483646 w 1184"/>
                <a:gd name="T67" fmla="*/ 2147483646 h 462"/>
                <a:gd name="T68" fmla="*/ 2147483646 w 1184"/>
                <a:gd name="T69" fmla="*/ 2147483646 h 462"/>
                <a:gd name="T70" fmla="*/ 2147483646 w 1184"/>
                <a:gd name="T71" fmla="*/ 2147483646 h 462"/>
                <a:gd name="T72" fmla="*/ 2147483646 w 1184"/>
                <a:gd name="T73" fmla="*/ 2147483646 h 462"/>
                <a:gd name="T74" fmla="*/ 2147483646 w 1184"/>
                <a:gd name="T75" fmla="*/ 2147483646 h 462"/>
                <a:gd name="T76" fmla="*/ 2147483646 w 1184"/>
                <a:gd name="T77" fmla="*/ 2147483646 h 462"/>
                <a:gd name="T78" fmla="*/ 2147483646 w 1184"/>
                <a:gd name="T79" fmla="*/ 2147483646 h 462"/>
                <a:gd name="T80" fmla="*/ 2147483646 w 1184"/>
                <a:gd name="T81" fmla="*/ 2147483646 h 462"/>
                <a:gd name="T82" fmla="*/ 2147483646 w 1184"/>
                <a:gd name="T83" fmla="*/ 2147483646 h 462"/>
                <a:gd name="T84" fmla="*/ 2147483646 w 1184"/>
                <a:gd name="T85" fmla="*/ 2147483646 h 462"/>
                <a:gd name="T86" fmla="*/ 2147483646 w 1184"/>
                <a:gd name="T87" fmla="*/ 2147483646 h 462"/>
                <a:gd name="T88" fmla="*/ 2147483646 w 1184"/>
                <a:gd name="T89" fmla="*/ 2147483646 h 462"/>
                <a:gd name="T90" fmla="*/ 2147483646 w 1184"/>
                <a:gd name="T91" fmla="*/ 2147483646 h 462"/>
                <a:gd name="T92" fmla="*/ 2147483646 w 1184"/>
                <a:gd name="T93" fmla="*/ 2147483646 h 462"/>
                <a:gd name="T94" fmla="*/ 2147483646 w 1184"/>
                <a:gd name="T95" fmla="*/ 2147483646 h 462"/>
                <a:gd name="T96" fmla="*/ 2147483646 w 1184"/>
                <a:gd name="T97" fmla="*/ 2147483646 h 462"/>
                <a:gd name="T98" fmla="*/ 2147483646 w 1184"/>
                <a:gd name="T99" fmla="*/ 2147483646 h 462"/>
                <a:gd name="T100" fmla="*/ 2147483646 w 1184"/>
                <a:gd name="T101" fmla="*/ 2147483646 h 462"/>
                <a:gd name="T102" fmla="*/ 2147483646 w 1184"/>
                <a:gd name="T103" fmla="*/ 2147483646 h 462"/>
                <a:gd name="T104" fmla="*/ 2147483646 w 1184"/>
                <a:gd name="T105" fmla="*/ 2147483646 h 462"/>
                <a:gd name="T106" fmla="*/ 2147483646 w 1184"/>
                <a:gd name="T107" fmla="*/ 2147483646 h 462"/>
                <a:gd name="T108" fmla="*/ 2147483646 w 1184"/>
                <a:gd name="T109" fmla="*/ 2147483646 h 462"/>
                <a:gd name="T110" fmla="*/ 2147483646 w 1184"/>
                <a:gd name="T111" fmla="*/ 2147483646 h 462"/>
                <a:gd name="T112" fmla="*/ 2147483646 w 1184"/>
                <a:gd name="T113" fmla="*/ 2147483646 h 462"/>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1184" h="462">
                  <a:moveTo>
                    <a:pt x="17" y="70"/>
                  </a:moveTo>
                  <a:cubicBezTo>
                    <a:pt x="17" y="114"/>
                    <a:pt x="17" y="114"/>
                    <a:pt x="17" y="114"/>
                  </a:cubicBezTo>
                  <a:cubicBezTo>
                    <a:pt x="76" y="114"/>
                    <a:pt x="76" y="114"/>
                    <a:pt x="76" y="114"/>
                  </a:cubicBezTo>
                  <a:cubicBezTo>
                    <a:pt x="76" y="127"/>
                    <a:pt x="76" y="127"/>
                    <a:pt x="76" y="127"/>
                  </a:cubicBezTo>
                  <a:cubicBezTo>
                    <a:pt x="3" y="127"/>
                    <a:pt x="3" y="127"/>
                    <a:pt x="3" y="127"/>
                  </a:cubicBezTo>
                  <a:cubicBezTo>
                    <a:pt x="3" y="2"/>
                    <a:pt x="3" y="2"/>
                    <a:pt x="3" y="2"/>
                  </a:cubicBezTo>
                  <a:cubicBezTo>
                    <a:pt x="74" y="2"/>
                    <a:pt x="74" y="2"/>
                    <a:pt x="74" y="2"/>
                  </a:cubicBezTo>
                  <a:cubicBezTo>
                    <a:pt x="74" y="15"/>
                    <a:pt x="74" y="15"/>
                    <a:pt x="74" y="15"/>
                  </a:cubicBezTo>
                  <a:cubicBezTo>
                    <a:pt x="17" y="15"/>
                    <a:pt x="17" y="15"/>
                    <a:pt x="17" y="15"/>
                  </a:cubicBezTo>
                  <a:cubicBezTo>
                    <a:pt x="17" y="57"/>
                    <a:pt x="17" y="57"/>
                    <a:pt x="17" y="57"/>
                  </a:cubicBezTo>
                  <a:cubicBezTo>
                    <a:pt x="69" y="57"/>
                    <a:pt x="69" y="57"/>
                    <a:pt x="69" y="57"/>
                  </a:cubicBezTo>
                  <a:cubicBezTo>
                    <a:pt x="69" y="70"/>
                    <a:pt x="69" y="70"/>
                    <a:pt x="69" y="70"/>
                  </a:cubicBezTo>
                  <a:lnTo>
                    <a:pt x="17" y="70"/>
                  </a:lnTo>
                  <a:close/>
                  <a:moveTo>
                    <a:pt x="186" y="2"/>
                  </a:moveTo>
                  <a:cubicBezTo>
                    <a:pt x="172" y="2"/>
                    <a:pt x="172" y="2"/>
                    <a:pt x="172" y="2"/>
                  </a:cubicBezTo>
                  <a:cubicBezTo>
                    <a:pt x="172" y="97"/>
                    <a:pt x="172" y="97"/>
                    <a:pt x="172" y="97"/>
                  </a:cubicBezTo>
                  <a:cubicBezTo>
                    <a:pt x="119" y="2"/>
                    <a:pt x="119" y="2"/>
                    <a:pt x="119" y="2"/>
                  </a:cubicBezTo>
                  <a:cubicBezTo>
                    <a:pt x="106" y="2"/>
                    <a:pt x="106" y="2"/>
                    <a:pt x="106" y="2"/>
                  </a:cubicBezTo>
                  <a:cubicBezTo>
                    <a:pt x="106" y="127"/>
                    <a:pt x="106" y="127"/>
                    <a:pt x="106" y="127"/>
                  </a:cubicBezTo>
                  <a:cubicBezTo>
                    <a:pt x="120" y="127"/>
                    <a:pt x="120" y="127"/>
                    <a:pt x="120" y="127"/>
                  </a:cubicBezTo>
                  <a:cubicBezTo>
                    <a:pt x="120" y="31"/>
                    <a:pt x="120" y="31"/>
                    <a:pt x="120" y="31"/>
                  </a:cubicBezTo>
                  <a:cubicBezTo>
                    <a:pt x="174" y="127"/>
                    <a:pt x="174" y="127"/>
                    <a:pt x="174" y="127"/>
                  </a:cubicBezTo>
                  <a:cubicBezTo>
                    <a:pt x="186" y="127"/>
                    <a:pt x="186" y="127"/>
                    <a:pt x="186" y="127"/>
                  </a:cubicBezTo>
                  <a:lnTo>
                    <a:pt x="186" y="2"/>
                  </a:lnTo>
                  <a:close/>
                  <a:moveTo>
                    <a:pt x="262" y="78"/>
                  </a:moveTo>
                  <a:cubicBezTo>
                    <a:pt x="285" y="78"/>
                    <a:pt x="285" y="78"/>
                    <a:pt x="285" y="78"/>
                  </a:cubicBezTo>
                  <a:cubicBezTo>
                    <a:pt x="285" y="91"/>
                    <a:pt x="285" y="91"/>
                    <a:pt x="285" y="91"/>
                  </a:cubicBezTo>
                  <a:cubicBezTo>
                    <a:pt x="285" y="106"/>
                    <a:pt x="276" y="116"/>
                    <a:pt x="259" y="116"/>
                  </a:cubicBezTo>
                  <a:cubicBezTo>
                    <a:pt x="242" y="116"/>
                    <a:pt x="232" y="105"/>
                    <a:pt x="232" y="89"/>
                  </a:cubicBezTo>
                  <a:cubicBezTo>
                    <a:pt x="232" y="40"/>
                    <a:pt x="232" y="40"/>
                    <a:pt x="232" y="40"/>
                  </a:cubicBezTo>
                  <a:cubicBezTo>
                    <a:pt x="232" y="25"/>
                    <a:pt x="242" y="13"/>
                    <a:pt x="259" y="13"/>
                  </a:cubicBezTo>
                  <a:cubicBezTo>
                    <a:pt x="276" y="13"/>
                    <a:pt x="285" y="23"/>
                    <a:pt x="285" y="36"/>
                  </a:cubicBezTo>
                  <a:cubicBezTo>
                    <a:pt x="285" y="39"/>
                    <a:pt x="285" y="39"/>
                    <a:pt x="285" y="39"/>
                  </a:cubicBezTo>
                  <a:cubicBezTo>
                    <a:pt x="299" y="39"/>
                    <a:pt x="299" y="39"/>
                    <a:pt x="299" y="39"/>
                  </a:cubicBezTo>
                  <a:cubicBezTo>
                    <a:pt x="299" y="36"/>
                    <a:pt x="299" y="36"/>
                    <a:pt x="299" y="36"/>
                  </a:cubicBezTo>
                  <a:cubicBezTo>
                    <a:pt x="299" y="14"/>
                    <a:pt x="283" y="0"/>
                    <a:pt x="259" y="0"/>
                  </a:cubicBezTo>
                  <a:cubicBezTo>
                    <a:pt x="234" y="0"/>
                    <a:pt x="218" y="16"/>
                    <a:pt x="218" y="40"/>
                  </a:cubicBezTo>
                  <a:cubicBezTo>
                    <a:pt x="218" y="89"/>
                    <a:pt x="218" y="89"/>
                    <a:pt x="218" y="89"/>
                  </a:cubicBezTo>
                  <a:cubicBezTo>
                    <a:pt x="218" y="114"/>
                    <a:pt x="235" y="129"/>
                    <a:pt x="259" y="129"/>
                  </a:cubicBezTo>
                  <a:cubicBezTo>
                    <a:pt x="283" y="129"/>
                    <a:pt x="299" y="114"/>
                    <a:pt x="299" y="91"/>
                  </a:cubicBezTo>
                  <a:cubicBezTo>
                    <a:pt x="299" y="66"/>
                    <a:pt x="299" y="66"/>
                    <a:pt x="299" y="66"/>
                  </a:cubicBezTo>
                  <a:cubicBezTo>
                    <a:pt x="262" y="66"/>
                    <a:pt x="262" y="66"/>
                    <a:pt x="262" y="66"/>
                  </a:cubicBezTo>
                  <a:lnTo>
                    <a:pt x="262" y="78"/>
                  </a:lnTo>
                  <a:close/>
                  <a:moveTo>
                    <a:pt x="346" y="2"/>
                  </a:moveTo>
                  <a:cubicBezTo>
                    <a:pt x="331" y="2"/>
                    <a:pt x="331" y="2"/>
                    <a:pt x="331" y="2"/>
                  </a:cubicBezTo>
                  <a:cubicBezTo>
                    <a:pt x="331" y="127"/>
                    <a:pt x="331" y="127"/>
                    <a:pt x="331" y="127"/>
                  </a:cubicBezTo>
                  <a:cubicBezTo>
                    <a:pt x="346" y="127"/>
                    <a:pt x="346" y="127"/>
                    <a:pt x="346" y="127"/>
                  </a:cubicBezTo>
                  <a:lnTo>
                    <a:pt x="346" y="2"/>
                  </a:lnTo>
                  <a:close/>
                  <a:moveTo>
                    <a:pt x="463" y="2"/>
                  </a:moveTo>
                  <a:cubicBezTo>
                    <a:pt x="449" y="2"/>
                    <a:pt x="449" y="2"/>
                    <a:pt x="449" y="2"/>
                  </a:cubicBezTo>
                  <a:cubicBezTo>
                    <a:pt x="449" y="97"/>
                    <a:pt x="449" y="97"/>
                    <a:pt x="449" y="97"/>
                  </a:cubicBezTo>
                  <a:cubicBezTo>
                    <a:pt x="396" y="2"/>
                    <a:pt x="396" y="2"/>
                    <a:pt x="396" y="2"/>
                  </a:cubicBezTo>
                  <a:cubicBezTo>
                    <a:pt x="383" y="2"/>
                    <a:pt x="383" y="2"/>
                    <a:pt x="383" y="2"/>
                  </a:cubicBezTo>
                  <a:cubicBezTo>
                    <a:pt x="383" y="127"/>
                    <a:pt x="383" y="127"/>
                    <a:pt x="383" y="127"/>
                  </a:cubicBezTo>
                  <a:cubicBezTo>
                    <a:pt x="397" y="127"/>
                    <a:pt x="397" y="127"/>
                    <a:pt x="397" y="127"/>
                  </a:cubicBezTo>
                  <a:cubicBezTo>
                    <a:pt x="397" y="31"/>
                    <a:pt x="397" y="31"/>
                    <a:pt x="397" y="31"/>
                  </a:cubicBezTo>
                  <a:cubicBezTo>
                    <a:pt x="451" y="127"/>
                    <a:pt x="451" y="127"/>
                    <a:pt x="451" y="127"/>
                  </a:cubicBezTo>
                  <a:cubicBezTo>
                    <a:pt x="463" y="127"/>
                    <a:pt x="463" y="127"/>
                    <a:pt x="463" y="127"/>
                  </a:cubicBezTo>
                  <a:lnTo>
                    <a:pt x="463" y="2"/>
                  </a:lnTo>
                  <a:close/>
                  <a:moveTo>
                    <a:pt x="564" y="70"/>
                  </a:moveTo>
                  <a:cubicBezTo>
                    <a:pt x="564" y="57"/>
                    <a:pt x="564" y="57"/>
                    <a:pt x="564" y="57"/>
                  </a:cubicBezTo>
                  <a:cubicBezTo>
                    <a:pt x="512" y="57"/>
                    <a:pt x="512" y="57"/>
                    <a:pt x="512" y="57"/>
                  </a:cubicBezTo>
                  <a:cubicBezTo>
                    <a:pt x="512" y="15"/>
                    <a:pt x="512" y="15"/>
                    <a:pt x="512" y="15"/>
                  </a:cubicBezTo>
                  <a:cubicBezTo>
                    <a:pt x="569" y="15"/>
                    <a:pt x="569" y="15"/>
                    <a:pt x="569" y="15"/>
                  </a:cubicBezTo>
                  <a:cubicBezTo>
                    <a:pt x="569" y="2"/>
                    <a:pt x="569" y="2"/>
                    <a:pt x="569" y="2"/>
                  </a:cubicBezTo>
                  <a:cubicBezTo>
                    <a:pt x="498" y="2"/>
                    <a:pt x="498" y="2"/>
                    <a:pt x="498" y="2"/>
                  </a:cubicBezTo>
                  <a:cubicBezTo>
                    <a:pt x="498" y="127"/>
                    <a:pt x="498" y="127"/>
                    <a:pt x="498" y="127"/>
                  </a:cubicBezTo>
                  <a:cubicBezTo>
                    <a:pt x="571" y="127"/>
                    <a:pt x="571" y="127"/>
                    <a:pt x="571" y="127"/>
                  </a:cubicBezTo>
                  <a:cubicBezTo>
                    <a:pt x="571" y="114"/>
                    <a:pt x="571" y="114"/>
                    <a:pt x="571" y="114"/>
                  </a:cubicBezTo>
                  <a:cubicBezTo>
                    <a:pt x="512" y="114"/>
                    <a:pt x="512" y="114"/>
                    <a:pt x="512" y="114"/>
                  </a:cubicBezTo>
                  <a:cubicBezTo>
                    <a:pt x="512" y="70"/>
                    <a:pt x="512" y="70"/>
                    <a:pt x="512" y="70"/>
                  </a:cubicBezTo>
                  <a:lnTo>
                    <a:pt x="564" y="70"/>
                  </a:lnTo>
                  <a:close/>
                  <a:moveTo>
                    <a:pt x="664" y="70"/>
                  </a:moveTo>
                  <a:cubicBezTo>
                    <a:pt x="664" y="57"/>
                    <a:pt x="664" y="57"/>
                    <a:pt x="664" y="57"/>
                  </a:cubicBezTo>
                  <a:cubicBezTo>
                    <a:pt x="612" y="57"/>
                    <a:pt x="612" y="57"/>
                    <a:pt x="612" y="57"/>
                  </a:cubicBezTo>
                  <a:cubicBezTo>
                    <a:pt x="612" y="15"/>
                    <a:pt x="612" y="15"/>
                    <a:pt x="612" y="15"/>
                  </a:cubicBezTo>
                  <a:cubicBezTo>
                    <a:pt x="669" y="15"/>
                    <a:pt x="669" y="15"/>
                    <a:pt x="669" y="15"/>
                  </a:cubicBezTo>
                  <a:cubicBezTo>
                    <a:pt x="669" y="2"/>
                    <a:pt x="669" y="2"/>
                    <a:pt x="669" y="2"/>
                  </a:cubicBezTo>
                  <a:cubicBezTo>
                    <a:pt x="597" y="2"/>
                    <a:pt x="597" y="2"/>
                    <a:pt x="597" y="2"/>
                  </a:cubicBezTo>
                  <a:cubicBezTo>
                    <a:pt x="597" y="127"/>
                    <a:pt x="597" y="127"/>
                    <a:pt x="597" y="127"/>
                  </a:cubicBezTo>
                  <a:cubicBezTo>
                    <a:pt x="670" y="127"/>
                    <a:pt x="670" y="127"/>
                    <a:pt x="670" y="127"/>
                  </a:cubicBezTo>
                  <a:cubicBezTo>
                    <a:pt x="670" y="114"/>
                    <a:pt x="670" y="114"/>
                    <a:pt x="670" y="114"/>
                  </a:cubicBezTo>
                  <a:cubicBezTo>
                    <a:pt x="612" y="114"/>
                    <a:pt x="612" y="114"/>
                    <a:pt x="612" y="114"/>
                  </a:cubicBezTo>
                  <a:cubicBezTo>
                    <a:pt x="612" y="70"/>
                    <a:pt x="612" y="70"/>
                    <a:pt x="612" y="70"/>
                  </a:cubicBezTo>
                  <a:lnTo>
                    <a:pt x="664" y="70"/>
                  </a:lnTo>
                  <a:close/>
                  <a:moveTo>
                    <a:pt x="779" y="127"/>
                  </a:moveTo>
                  <a:cubicBezTo>
                    <a:pt x="756" y="74"/>
                    <a:pt x="756" y="74"/>
                    <a:pt x="756" y="74"/>
                  </a:cubicBezTo>
                  <a:cubicBezTo>
                    <a:pt x="770" y="69"/>
                    <a:pt x="779" y="56"/>
                    <a:pt x="779" y="39"/>
                  </a:cubicBezTo>
                  <a:cubicBezTo>
                    <a:pt x="779" y="17"/>
                    <a:pt x="761" y="2"/>
                    <a:pt x="737" y="2"/>
                  </a:cubicBezTo>
                  <a:cubicBezTo>
                    <a:pt x="699" y="2"/>
                    <a:pt x="699" y="2"/>
                    <a:pt x="699" y="2"/>
                  </a:cubicBezTo>
                  <a:cubicBezTo>
                    <a:pt x="699" y="127"/>
                    <a:pt x="699" y="127"/>
                    <a:pt x="699" y="127"/>
                  </a:cubicBezTo>
                  <a:cubicBezTo>
                    <a:pt x="713" y="127"/>
                    <a:pt x="713" y="127"/>
                    <a:pt x="713" y="127"/>
                  </a:cubicBezTo>
                  <a:cubicBezTo>
                    <a:pt x="713" y="78"/>
                    <a:pt x="713" y="78"/>
                    <a:pt x="713" y="78"/>
                  </a:cubicBezTo>
                  <a:cubicBezTo>
                    <a:pt x="736" y="78"/>
                    <a:pt x="736" y="78"/>
                    <a:pt x="736" y="78"/>
                  </a:cubicBezTo>
                  <a:cubicBezTo>
                    <a:pt x="738" y="78"/>
                    <a:pt x="740" y="78"/>
                    <a:pt x="742" y="78"/>
                  </a:cubicBezTo>
                  <a:cubicBezTo>
                    <a:pt x="763" y="127"/>
                    <a:pt x="763" y="127"/>
                    <a:pt x="763" y="127"/>
                  </a:cubicBezTo>
                  <a:lnTo>
                    <a:pt x="779" y="127"/>
                  </a:lnTo>
                  <a:close/>
                  <a:moveTo>
                    <a:pt x="736" y="15"/>
                  </a:moveTo>
                  <a:cubicBezTo>
                    <a:pt x="753" y="15"/>
                    <a:pt x="764" y="25"/>
                    <a:pt x="764" y="40"/>
                  </a:cubicBezTo>
                  <a:cubicBezTo>
                    <a:pt x="764" y="55"/>
                    <a:pt x="753" y="65"/>
                    <a:pt x="736" y="65"/>
                  </a:cubicBezTo>
                  <a:cubicBezTo>
                    <a:pt x="713" y="65"/>
                    <a:pt x="713" y="65"/>
                    <a:pt x="713" y="65"/>
                  </a:cubicBezTo>
                  <a:cubicBezTo>
                    <a:pt x="713" y="15"/>
                    <a:pt x="713" y="15"/>
                    <a:pt x="713" y="15"/>
                  </a:cubicBezTo>
                  <a:lnTo>
                    <a:pt x="736" y="15"/>
                  </a:lnTo>
                  <a:close/>
                  <a:moveTo>
                    <a:pt x="881" y="38"/>
                  </a:moveTo>
                  <a:cubicBezTo>
                    <a:pt x="881" y="35"/>
                    <a:pt x="881" y="35"/>
                    <a:pt x="881" y="35"/>
                  </a:cubicBezTo>
                  <a:cubicBezTo>
                    <a:pt x="881" y="14"/>
                    <a:pt x="865" y="0"/>
                    <a:pt x="842" y="0"/>
                  </a:cubicBezTo>
                  <a:cubicBezTo>
                    <a:pt x="819" y="0"/>
                    <a:pt x="804" y="14"/>
                    <a:pt x="804" y="32"/>
                  </a:cubicBezTo>
                  <a:cubicBezTo>
                    <a:pt x="804" y="49"/>
                    <a:pt x="816" y="58"/>
                    <a:pt x="830" y="64"/>
                  </a:cubicBezTo>
                  <a:cubicBezTo>
                    <a:pt x="847" y="71"/>
                    <a:pt x="847" y="71"/>
                    <a:pt x="847" y="71"/>
                  </a:cubicBezTo>
                  <a:cubicBezTo>
                    <a:pt x="859" y="76"/>
                    <a:pt x="869" y="81"/>
                    <a:pt x="869" y="94"/>
                  </a:cubicBezTo>
                  <a:cubicBezTo>
                    <a:pt x="869" y="107"/>
                    <a:pt x="859" y="117"/>
                    <a:pt x="842" y="117"/>
                  </a:cubicBezTo>
                  <a:cubicBezTo>
                    <a:pt x="825" y="117"/>
                    <a:pt x="816" y="107"/>
                    <a:pt x="816" y="95"/>
                  </a:cubicBezTo>
                  <a:cubicBezTo>
                    <a:pt x="816" y="91"/>
                    <a:pt x="816" y="91"/>
                    <a:pt x="816" y="91"/>
                  </a:cubicBezTo>
                  <a:cubicBezTo>
                    <a:pt x="802" y="91"/>
                    <a:pt x="802" y="91"/>
                    <a:pt x="802" y="91"/>
                  </a:cubicBezTo>
                  <a:cubicBezTo>
                    <a:pt x="802" y="94"/>
                    <a:pt x="802" y="94"/>
                    <a:pt x="802" y="94"/>
                  </a:cubicBezTo>
                  <a:cubicBezTo>
                    <a:pt x="802" y="115"/>
                    <a:pt x="818" y="129"/>
                    <a:pt x="842" y="129"/>
                  </a:cubicBezTo>
                  <a:cubicBezTo>
                    <a:pt x="866" y="129"/>
                    <a:pt x="883" y="115"/>
                    <a:pt x="883" y="93"/>
                  </a:cubicBezTo>
                  <a:cubicBezTo>
                    <a:pt x="883" y="71"/>
                    <a:pt x="867" y="64"/>
                    <a:pt x="853" y="58"/>
                  </a:cubicBezTo>
                  <a:cubicBezTo>
                    <a:pt x="832" y="50"/>
                    <a:pt x="832" y="50"/>
                    <a:pt x="832" y="50"/>
                  </a:cubicBezTo>
                  <a:cubicBezTo>
                    <a:pt x="824" y="46"/>
                    <a:pt x="818" y="40"/>
                    <a:pt x="818" y="31"/>
                  </a:cubicBezTo>
                  <a:cubicBezTo>
                    <a:pt x="818" y="20"/>
                    <a:pt x="827" y="13"/>
                    <a:pt x="842" y="13"/>
                  </a:cubicBezTo>
                  <a:cubicBezTo>
                    <a:pt x="858" y="13"/>
                    <a:pt x="867" y="22"/>
                    <a:pt x="867" y="35"/>
                  </a:cubicBezTo>
                  <a:cubicBezTo>
                    <a:pt x="867" y="38"/>
                    <a:pt x="867" y="38"/>
                    <a:pt x="867" y="38"/>
                  </a:cubicBezTo>
                  <a:lnTo>
                    <a:pt x="881" y="38"/>
                  </a:lnTo>
                  <a:close/>
                  <a:moveTo>
                    <a:pt x="1039" y="56"/>
                  </a:moveTo>
                  <a:cubicBezTo>
                    <a:pt x="990" y="56"/>
                    <a:pt x="990" y="56"/>
                    <a:pt x="990" y="56"/>
                  </a:cubicBezTo>
                  <a:cubicBezTo>
                    <a:pt x="972" y="56"/>
                    <a:pt x="965" y="47"/>
                    <a:pt x="965" y="34"/>
                  </a:cubicBezTo>
                  <a:cubicBezTo>
                    <a:pt x="965" y="22"/>
                    <a:pt x="973" y="13"/>
                    <a:pt x="987" y="13"/>
                  </a:cubicBezTo>
                  <a:cubicBezTo>
                    <a:pt x="1001" y="13"/>
                    <a:pt x="1008" y="22"/>
                    <a:pt x="1008" y="34"/>
                  </a:cubicBezTo>
                  <a:cubicBezTo>
                    <a:pt x="1008" y="37"/>
                    <a:pt x="1008" y="37"/>
                    <a:pt x="1008" y="37"/>
                  </a:cubicBezTo>
                  <a:cubicBezTo>
                    <a:pt x="1022" y="37"/>
                    <a:pt x="1022" y="37"/>
                    <a:pt x="1022" y="37"/>
                  </a:cubicBezTo>
                  <a:cubicBezTo>
                    <a:pt x="1022" y="34"/>
                    <a:pt x="1022" y="34"/>
                    <a:pt x="1022" y="34"/>
                  </a:cubicBezTo>
                  <a:cubicBezTo>
                    <a:pt x="1022" y="14"/>
                    <a:pt x="1008" y="0"/>
                    <a:pt x="987" y="0"/>
                  </a:cubicBezTo>
                  <a:cubicBezTo>
                    <a:pt x="965" y="0"/>
                    <a:pt x="951" y="14"/>
                    <a:pt x="951" y="33"/>
                  </a:cubicBezTo>
                  <a:cubicBezTo>
                    <a:pt x="951" y="46"/>
                    <a:pt x="956" y="56"/>
                    <a:pt x="968" y="62"/>
                  </a:cubicBezTo>
                  <a:cubicBezTo>
                    <a:pt x="954" y="67"/>
                    <a:pt x="946" y="78"/>
                    <a:pt x="946" y="93"/>
                  </a:cubicBezTo>
                  <a:cubicBezTo>
                    <a:pt x="946" y="115"/>
                    <a:pt x="963" y="129"/>
                    <a:pt x="987" y="129"/>
                  </a:cubicBezTo>
                  <a:cubicBezTo>
                    <a:pt x="1011" y="129"/>
                    <a:pt x="1027" y="114"/>
                    <a:pt x="1027" y="91"/>
                  </a:cubicBezTo>
                  <a:cubicBezTo>
                    <a:pt x="1027" y="68"/>
                    <a:pt x="1027" y="68"/>
                    <a:pt x="1027" y="68"/>
                  </a:cubicBezTo>
                  <a:cubicBezTo>
                    <a:pt x="1039" y="68"/>
                    <a:pt x="1039" y="68"/>
                    <a:pt x="1039" y="68"/>
                  </a:cubicBezTo>
                  <a:lnTo>
                    <a:pt x="1039" y="56"/>
                  </a:lnTo>
                  <a:close/>
                  <a:moveTo>
                    <a:pt x="1013" y="91"/>
                  </a:moveTo>
                  <a:cubicBezTo>
                    <a:pt x="1013" y="106"/>
                    <a:pt x="1004" y="117"/>
                    <a:pt x="987" y="117"/>
                  </a:cubicBezTo>
                  <a:cubicBezTo>
                    <a:pt x="970" y="117"/>
                    <a:pt x="961" y="107"/>
                    <a:pt x="961" y="92"/>
                  </a:cubicBezTo>
                  <a:cubicBezTo>
                    <a:pt x="961" y="80"/>
                    <a:pt x="969" y="68"/>
                    <a:pt x="989" y="68"/>
                  </a:cubicBezTo>
                  <a:cubicBezTo>
                    <a:pt x="1013" y="68"/>
                    <a:pt x="1013" y="68"/>
                    <a:pt x="1013" y="68"/>
                  </a:cubicBezTo>
                  <a:cubicBezTo>
                    <a:pt x="1013" y="91"/>
                    <a:pt x="1013" y="91"/>
                    <a:pt x="1013" y="91"/>
                  </a:cubicBezTo>
                  <a:moveTo>
                    <a:pt x="44" y="269"/>
                  </a:moveTo>
                  <a:cubicBezTo>
                    <a:pt x="67" y="269"/>
                    <a:pt x="67" y="269"/>
                    <a:pt x="67" y="269"/>
                  </a:cubicBezTo>
                  <a:cubicBezTo>
                    <a:pt x="67" y="283"/>
                    <a:pt x="67" y="283"/>
                    <a:pt x="67" y="283"/>
                  </a:cubicBezTo>
                  <a:cubicBezTo>
                    <a:pt x="67" y="297"/>
                    <a:pt x="58" y="307"/>
                    <a:pt x="41" y="307"/>
                  </a:cubicBezTo>
                  <a:cubicBezTo>
                    <a:pt x="24" y="307"/>
                    <a:pt x="14" y="296"/>
                    <a:pt x="14" y="281"/>
                  </a:cubicBezTo>
                  <a:cubicBezTo>
                    <a:pt x="14" y="231"/>
                    <a:pt x="14" y="231"/>
                    <a:pt x="14" y="231"/>
                  </a:cubicBezTo>
                  <a:cubicBezTo>
                    <a:pt x="14" y="216"/>
                    <a:pt x="24" y="205"/>
                    <a:pt x="41" y="205"/>
                  </a:cubicBezTo>
                  <a:cubicBezTo>
                    <a:pt x="57" y="205"/>
                    <a:pt x="67" y="214"/>
                    <a:pt x="67" y="227"/>
                  </a:cubicBezTo>
                  <a:cubicBezTo>
                    <a:pt x="67" y="230"/>
                    <a:pt x="67" y="230"/>
                    <a:pt x="67" y="230"/>
                  </a:cubicBezTo>
                  <a:cubicBezTo>
                    <a:pt x="81" y="230"/>
                    <a:pt x="81" y="230"/>
                    <a:pt x="81" y="230"/>
                  </a:cubicBezTo>
                  <a:cubicBezTo>
                    <a:pt x="81" y="228"/>
                    <a:pt x="81" y="228"/>
                    <a:pt x="81" y="228"/>
                  </a:cubicBezTo>
                  <a:cubicBezTo>
                    <a:pt x="81" y="205"/>
                    <a:pt x="64" y="192"/>
                    <a:pt x="41" y="192"/>
                  </a:cubicBezTo>
                  <a:cubicBezTo>
                    <a:pt x="16" y="192"/>
                    <a:pt x="0" y="207"/>
                    <a:pt x="0" y="232"/>
                  </a:cubicBezTo>
                  <a:cubicBezTo>
                    <a:pt x="0" y="280"/>
                    <a:pt x="0" y="280"/>
                    <a:pt x="0" y="280"/>
                  </a:cubicBezTo>
                  <a:cubicBezTo>
                    <a:pt x="0" y="305"/>
                    <a:pt x="16" y="320"/>
                    <a:pt x="41" y="320"/>
                  </a:cubicBezTo>
                  <a:cubicBezTo>
                    <a:pt x="64" y="320"/>
                    <a:pt x="81" y="306"/>
                    <a:pt x="81" y="282"/>
                  </a:cubicBezTo>
                  <a:cubicBezTo>
                    <a:pt x="81" y="257"/>
                    <a:pt x="81" y="257"/>
                    <a:pt x="81" y="257"/>
                  </a:cubicBezTo>
                  <a:cubicBezTo>
                    <a:pt x="44" y="257"/>
                    <a:pt x="44" y="257"/>
                    <a:pt x="44" y="257"/>
                  </a:cubicBezTo>
                  <a:lnTo>
                    <a:pt x="44" y="269"/>
                  </a:lnTo>
                  <a:close/>
                  <a:moveTo>
                    <a:pt x="174" y="261"/>
                  </a:moveTo>
                  <a:cubicBezTo>
                    <a:pt x="174" y="248"/>
                    <a:pt x="174" y="248"/>
                    <a:pt x="174" y="248"/>
                  </a:cubicBezTo>
                  <a:cubicBezTo>
                    <a:pt x="122" y="248"/>
                    <a:pt x="122" y="248"/>
                    <a:pt x="122" y="248"/>
                  </a:cubicBezTo>
                  <a:cubicBezTo>
                    <a:pt x="122" y="207"/>
                    <a:pt x="122" y="207"/>
                    <a:pt x="122" y="207"/>
                  </a:cubicBezTo>
                  <a:cubicBezTo>
                    <a:pt x="179" y="207"/>
                    <a:pt x="179" y="207"/>
                    <a:pt x="179" y="207"/>
                  </a:cubicBezTo>
                  <a:cubicBezTo>
                    <a:pt x="179" y="194"/>
                    <a:pt x="179" y="194"/>
                    <a:pt x="179" y="194"/>
                  </a:cubicBezTo>
                  <a:cubicBezTo>
                    <a:pt x="108" y="194"/>
                    <a:pt x="108" y="194"/>
                    <a:pt x="108" y="194"/>
                  </a:cubicBezTo>
                  <a:cubicBezTo>
                    <a:pt x="108" y="318"/>
                    <a:pt x="108" y="318"/>
                    <a:pt x="108" y="318"/>
                  </a:cubicBezTo>
                  <a:cubicBezTo>
                    <a:pt x="180" y="318"/>
                    <a:pt x="180" y="318"/>
                    <a:pt x="180" y="318"/>
                  </a:cubicBezTo>
                  <a:cubicBezTo>
                    <a:pt x="180" y="305"/>
                    <a:pt x="180" y="305"/>
                    <a:pt x="180" y="305"/>
                  </a:cubicBezTo>
                  <a:cubicBezTo>
                    <a:pt x="122" y="305"/>
                    <a:pt x="122" y="305"/>
                    <a:pt x="122" y="305"/>
                  </a:cubicBezTo>
                  <a:cubicBezTo>
                    <a:pt x="122" y="261"/>
                    <a:pt x="122" y="261"/>
                    <a:pt x="122" y="261"/>
                  </a:cubicBezTo>
                  <a:lnTo>
                    <a:pt x="174" y="261"/>
                  </a:lnTo>
                  <a:close/>
                  <a:moveTo>
                    <a:pt x="284" y="232"/>
                  </a:moveTo>
                  <a:cubicBezTo>
                    <a:pt x="284" y="207"/>
                    <a:pt x="267" y="192"/>
                    <a:pt x="243" y="192"/>
                  </a:cubicBezTo>
                  <a:cubicBezTo>
                    <a:pt x="218" y="192"/>
                    <a:pt x="202" y="207"/>
                    <a:pt x="202" y="232"/>
                  </a:cubicBezTo>
                  <a:cubicBezTo>
                    <a:pt x="202" y="280"/>
                    <a:pt x="202" y="280"/>
                    <a:pt x="202" y="280"/>
                  </a:cubicBezTo>
                  <a:cubicBezTo>
                    <a:pt x="202" y="305"/>
                    <a:pt x="218" y="320"/>
                    <a:pt x="243" y="320"/>
                  </a:cubicBezTo>
                  <a:cubicBezTo>
                    <a:pt x="267" y="320"/>
                    <a:pt x="284" y="305"/>
                    <a:pt x="284" y="280"/>
                  </a:cubicBezTo>
                  <a:lnTo>
                    <a:pt x="284" y="232"/>
                  </a:lnTo>
                  <a:close/>
                  <a:moveTo>
                    <a:pt x="216" y="231"/>
                  </a:moveTo>
                  <a:cubicBezTo>
                    <a:pt x="216" y="216"/>
                    <a:pt x="226" y="205"/>
                    <a:pt x="243" y="205"/>
                  </a:cubicBezTo>
                  <a:cubicBezTo>
                    <a:pt x="260" y="205"/>
                    <a:pt x="269" y="216"/>
                    <a:pt x="269" y="231"/>
                  </a:cubicBezTo>
                  <a:cubicBezTo>
                    <a:pt x="269" y="281"/>
                    <a:pt x="269" y="281"/>
                    <a:pt x="269" y="281"/>
                  </a:cubicBezTo>
                  <a:cubicBezTo>
                    <a:pt x="269" y="296"/>
                    <a:pt x="260" y="307"/>
                    <a:pt x="243" y="307"/>
                  </a:cubicBezTo>
                  <a:cubicBezTo>
                    <a:pt x="226" y="307"/>
                    <a:pt x="216" y="296"/>
                    <a:pt x="216" y="281"/>
                  </a:cubicBezTo>
                  <a:lnTo>
                    <a:pt x="216" y="231"/>
                  </a:lnTo>
                  <a:close/>
                  <a:moveTo>
                    <a:pt x="388" y="229"/>
                  </a:moveTo>
                  <a:cubicBezTo>
                    <a:pt x="388" y="227"/>
                    <a:pt x="388" y="227"/>
                    <a:pt x="388" y="227"/>
                  </a:cubicBezTo>
                  <a:cubicBezTo>
                    <a:pt x="388" y="205"/>
                    <a:pt x="372" y="192"/>
                    <a:pt x="349" y="192"/>
                  </a:cubicBezTo>
                  <a:cubicBezTo>
                    <a:pt x="327" y="192"/>
                    <a:pt x="311" y="205"/>
                    <a:pt x="311" y="224"/>
                  </a:cubicBezTo>
                  <a:cubicBezTo>
                    <a:pt x="311" y="240"/>
                    <a:pt x="323" y="250"/>
                    <a:pt x="337" y="255"/>
                  </a:cubicBezTo>
                  <a:cubicBezTo>
                    <a:pt x="355" y="262"/>
                    <a:pt x="355" y="262"/>
                    <a:pt x="355" y="262"/>
                  </a:cubicBezTo>
                  <a:cubicBezTo>
                    <a:pt x="366" y="267"/>
                    <a:pt x="376" y="272"/>
                    <a:pt x="376" y="286"/>
                  </a:cubicBezTo>
                  <a:cubicBezTo>
                    <a:pt x="376" y="298"/>
                    <a:pt x="366" y="308"/>
                    <a:pt x="349" y="308"/>
                  </a:cubicBezTo>
                  <a:cubicBezTo>
                    <a:pt x="333" y="308"/>
                    <a:pt x="323" y="299"/>
                    <a:pt x="323" y="286"/>
                  </a:cubicBezTo>
                  <a:cubicBezTo>
                    <a:pt x="323" y="282"/>
                    <a:pt x="323" y="282"/>
                    <a:pt x="323" y="282"/>
                  </a:cubicBezTo>
                  <a:cubicBezTo>
                    <a:pt x="309" y="282"/>
                    <a:pt x="309" y="282"/>
                    <a:pt x="309" y="282"/>
                  </a:cubicBezTo>
                  <a:cubicBezTo>
                    <a:pt x="309" y="285"/>
                    <a:pt x="309" y="285"/>
                    <a:pt x="309" y="285"/>
                  </a:cubicBezTo>
                  <a:cubicBezTo>
                    <a:pt x="309" y="307"/>
                    <a:pt x="326" y="320"/>
                    <a:pt x="350" y="320"/>
                  </a:cubicBezTo>
                  <a:cubicBezTo>
                    <a:pt x="374" y="320"/>
                    <a:pt x="390" y="306"/>
                    <a:pt x="390" y="284"/>
                  </a:cubicBezTo>
                  <a:cubicBezTo>
                    <a:pt x="390" y="262"/>
                    <a:pt x="374" y="255"/>
                    <a:pt x="360" y="249"/>
                  </a:cubicBezTo>
                  <a:cubicBezTo>
                    <a:pt x="340" y="241"/>
                    <a:pt x="340" y="241"/>
                    <a:pt x="340" y="241"/>
                  </a:cubicBezTo>
                  <a:cubicBezTo>
                    <a:pt x="331" y="238"/>
                    <a:pt x="325" y="231"/>
                    <a:pt x="325" y="223"/>
                  </a:cubicBezTo>
                  <a:cubicBezTo>
                    <a:pt x="325" y="212"/>
                    <a:pt x="334" y="204"/>
                    <a:pt x="349" y="204"/>
                  </a:cubicBezTo>
                  <a:cubicBezTo>
                    <a:pt x="365" y="204"/>
                    <a:pt x="374" y="214"/>
                    <a:pt x="374" y="226"/>
                  </a:cubicBezTo>
                  <a:cubicBezTo>
                    <a:pt x="374" y="229"/>
                    <a:pt x="374" y="229"/>
                    <a:pt x="374" y="229"/>
                  </a:cubicBezTo>
                  <a:lnTo>
                    <a:pt x="388" y="229"/>
                  </a:lnTo>
                  <a:close/>
                  <a:moveTo>
                    <a:pt x="481" y="278"/>
                  </a:moveTo>
                  <a:cubicBezTo>
                    <a:pt x="481" y="283"/>
                    <a:pt x="481" y="283"/>
                    <a:pt x="481" y="283"/>
                  </a:cubicBezTo>
                  <a:cubicBezTo>
                    <a:pt x="481" y="297"/>
                    <a:pt x="472" y="307"/>
                    <a:pt x="455" y="307"/>
                  </a:cubicBezTo>
                  <a:cubicBezTo>
                    <a:pt x="438" y="307"/>
                    <a:pt x="428" y="296"/>
                    <a:pt x="428" y="281"/>
                  </a:cubicBezTo>
                  <a:cubicBezTo>
                    <a:pt x="428" y="231"/>
                    <a:pt x="428" y="231"/>
                    <a:pt x="428" y="231"/>
                  </a:cubicBezTo>
                  <a:cubicBezTo>
                    <a:pt x="428" y="216"/>
                    <a:pt x="438" y="205"/>
                    <a:pt x="455" y="205"/>
                  </a:cubicBezTo>
                  <a:cubicBezTo>
                    <a:pt x="472" y="205"/>
                    <a:pt x="481" y="215"/>
                    <a:pt x="481" y="229"/>
                  </a:cubicBezTo>
                  <a:cubicBezTo>
                    <a:pt x="481" y="232"/>
                    <a:pt x="481" y="232"/>
                    <a:pt x="481" y="232"/>
                  </a:cubicBezTo>
                  <a:cubicBezTo>
                    <a:pt x="495" y="232"/>
                    <a:pt x="495" y="232"/>
                    <a:pt x="495" y="232"/>
                  </a:cubicBezTo>
                  <a:cubicBezTo>
                    <a:pt x="495" y="229"/>
                    <a:pt x="495" y="229"/>
                    <a:pt x="495" y="229"/>
                  </a:cubicBezTo>
                  <a:cubicBezTo>
                    <a:pt x="495" y="206"/>
                    <a:pt x="479" y="192"/>
                    <a:pt x="455" y="192"/>
                  </a:cubicBezTo>
                  <a:cubicBezTo>
                    <a:pt x="430" y="192"/>
                    <a:pt x="414" y="207"/>
                    <a:pt x="414" y="232"/>
                  </a:cubicBezTo>
                  <a:cubicBezTo>
                    <a:pt x="414" y="280"/>
                    <a:pt x="414" y="280"/>
                    <a:pt x="414" y="280"/>
                  </a:cubicBezTo>
                  <a:cubicBezTo>
                    <a:pt x="414" y="305"/>
                    <a:pt x="431" y="320"/>
                    <a:pt x="455" y="320"/>
                  </a:cubicBezTo>
                  <a:cubicBezTo>
                    <a:pt x="479" y="320"/>
                    <a:pt x="495" y="306"/>
                    <a:pt x="495" y="282"/>
                  </a:cubicBezTo>
                  <a:cubicBezTo>
                    <a:pt x="495" y="278"/>
                    <a:pt x="495" y="278"/>
                    <a:pt x="495" y="278"/>
                  </a:cubicBezTo>
                  <a:lnTo>
                    <a:pt x="481" y="278"/>
                  </a:lnTo>
                  <a:close/>
                  <a:moveTo>
                    <a:pt x="539" y="194"/>
                  </a:moveTo>
                  <a:cubicBezTo>
                    <a:pt x="525" y="194"/>
                    <a:pt x="525" y="194"/>
                    <a:pt x="525" y="194"/>
                  </a:cubicBezTo>
                  <a:cubicBezTo>
                    <a:pt x="525" y="318"/>
                    <a:pt x="525" y="318"/>
                    <a:pt x="525" y="318"/>
                  </a:cubicBezTo>
                  <a:cubicBezTo>
                    <a:pt x="539" y="318"/>
                    <a:pt x="539" y="318"/>
                    <a:pt x="539" y="318"/>
                  </a:cubicBezTo>
                  <a:lnTo>
                    <a:pt x="539" y="194"/>
                  </a:lnTo>
                  <a:close/>
                  <a:moveTo>
                    <a:pt x="641" y="261"/>
                  </a:moveTo>
                  <a:cubicBezTo>
                    <a:pt x="641" y="248"/>
                    <a:pt x="641" y="248"/>
                    <a:pt x="641" y="248"/>
                  </a:cubicBezTo>
                  <a:cubicBezTo>
                    <a:pt x="589" y="248"/>
                    <a:pt x="589" y="248"/>
                    <a:pt x="589" y="248"/>
                  </a:cubicBezTo>
                  <a:cubicBezTo>
                    <a:pt x="589" y="207"/>
                    <a:pt x="589" y="207"/>
                    <a:pt x="589" y="207"/>
                  </a:cubicBezTo>
                  <a:cubicBezTo>
                    <a:pt x="646" y="207"/>
                    <a:pt x="646" y="207"/>
                    <a:pt x="646" y="207"/>
                  </a:cubicBezTo>
                  <a:cubicBezTo>
                    <a:pt x="646" y="194"/>
                    <a:pt x="646" y="194"/>
                    <a:pt x="646" y="194"/>
                  </a:cubicBezTo>
                  <a:cubicBezTo>
                    <a:pt x="574" y="194"/>
                    <a:pt x="574" y="194"/>
                    <a:pt x="574" y="194"/>
                  </a:cubicBezTo>
                  <a:cubicBezTo>
                    <a:pt x="574" y="318"/>
                    <a:pt x="574" y="318"/>
                    <a:pt x="574" y="318"/>
                  </a:cubicBezTo>
                  <a:cubicBezTo>
                    <a:pt x="647" y="318"/>
                    <a:pt x="647" y="318"/>
                    <a:pt x="647" y="318"/>
                  </a:cubicBezTo>
                  <a:cubicBezTo>
                    <a:pt x="647" y="305"/>
                    <a:pt x="647" y="305"/>
                    <a:pt x="647" y="305"/>
                  </a:cubicBezTo>
                  <a:cubicBezTo>
                    <a:pt x="589" y="305"/>
                    <a:pt x="589" y="305"/>
                    <a:pt x="589" y="305"/>
                  </a:cubicBezTo>
                  <a:cubicBezTo>
                    <a:pt x="589" y="261"/>
                    <a:pt x="589" y="261"/>
                    <a:pt x="589" y="261"/>
                  </a:cubicBezTo>
                  <a:lnTo>
                    <a:pt x="641" y="261"/>
                  </a:lnTo>
                  <a:close/>
                  <a:moveTo>
                    <a:pt x="755" y="194"/>
                  </a:moveTo>
                  <a:cubicBezTo>
                    <a:pt x="742" y="194"/>
                    <a:pt x="742" y="194"/>
                    <a:pt x="742" y="194"/>
                  </a:cubicBezTo>
                  <a:cubicBezTo>
                    <a:pt x="742" y="289"/>
                    <a:pt x="742" y="289"/>
                    <a:pt x="742" y="289"/>
                  </a:cubicBezTo>
                  <a:cubicBezTo>
                    <a:pt x="689" y="194"/>
                    <a:pt x="689" y="194"/>
                    <a:pt x="689" y="194"/>
                  </a:cubicBezTo>
                  <a:cubicBezTo>
                    <a:pt x="676" y="194"/>
                    <a:pt x="676" y="194"/>
                    <a:pt x="676" y="194"/>
                  </a:cubicBezTo>
                  <a:cubicBezTo>
                    <a:pt x="676" y="318"/>
                    <a:pt x="676" y="318"/>
                    <a:pt x="676" y="318"/>
                  </a:cubicBezTo>
                  <a:cubicBezTo>
                    <a:pt x="689" y="318"/>
                    <a:pt x="689" y="318"/>
                    <a:pt x="689" y="318"/>
                  </a:cubicBezTo>
                  <a:cubicBezTo>
                    <a:pt x="689" y="222"/>
                    <a:pt x="689" y="222"/>
                    <a:pt x="689" y="222"/>
                  </a:cubicBezTo>
                  <a:cubicBezTo>
                    <a:pt x="743" y="318"/>
                    <a:pt x="743" y="318"/>
                    <a:pt x="743" y="318"/>
                  </a:cubicBezTo>
                  <a:cubicBezTo>
                    <a:pt x="755" y="318"/>
                    <a:pt x="755" y="318"/>
                    <a:pt x="755" y="318"/>
                  </a:cubicBezTo>
                  <a:lnTo>
                    <a:pt x="755" y="194"/>
                  </a:lnTo>
                  <a:close/>
                  <a:moveTo>
                    <a:pt x="775" y="207"/>
                  </a:moveTo>
                  <a:cubicBezTo>
                    <a:pt x="808" y="207"/>
                    <a:pt x="808" y="207"/>
                    <a:pt x="808" y="207"/>
                  </a:cubicBezTo>
                  <a:cubicBezTo>
                    <a:pt x="808" y="318"/>
                    <a:pt x="808" y="318"/>
                    <a:pt x="808" y="318"/>
                  </a:cubicBezTo>
                  <a:cubicBezTo>
                    <a:pt x="822" y="318"/>
                    <a:pt x="822" y="318"/>
                    <a:pt x="822" y="318"/>
                  </a:cubicBezTo>
                  <a:cubicBezTo>
                    <a:pt x="822" y="207"/>
                    <a:pt x="822" y="207"/>
                    <a:pt x="822" y="207"/>
                  </a:cubicBezTo>
                  <a:cubicBezTo>
                    <a:pt x="855" y="207"/>
                    <a:pt x="855" y="207"/>
                    <a:pt x="855" y="207"/>
                  </a:cubicBezTo>
                  <a:cubicBezTo>
                    <a:pt x="855" y="194"/>
                    <a:pt x="855" y="194"/>
                    <a:pt x="855" y="194"/>
                  </a:cubicBezTo>
                  <a:cubicBezTo>
                    <a:pt x="775" y="194"/>
                    <a:pt x="775" y="194"/>
                    <a:pt x="775" y="194"/>
                  </a:cubicBezTo>
                  <a:lnTo>
                    <a:pt x="775" y="207"/>
                  </a:lnTo>
                  <a:close/>
                  <a:moveTo>
                    <a:pt x="893" y="194"/>
                  </a:moveTo>
                  <a:cubicBezTo>
                    <a:pt x="878" y="194"/>
                    <a:pt x="878" y="194"/>
                    <a:pt x="878" y="194"/>
                  </a:cubicBezTo>
                  <a:cubicBezTo>
                    <a:pt x="878" y="318"/>
                    <a:pt x="878" y="318"/>
                    <a:pt x="878" y="318"/>
                  </a:cubicBezTo>
                  <a:cubicBezTo>
                    <a:pt x="893" y="318"/>
                    <a:pt x="893" y="318"/>
                    <a:pt x="893" y="318"/>
                  </a:cubicBezTo>
                  <a:lnTo>
                    <a:pt x="893" y="194"/>
                  </a:lnTo>
                  <a:close/>
                  <a:moveTo>
                    <a:pt x="1000" y="229"/>
                  </a:moveTo>
                  <a:cubicBezTo>
                    <a:pt x="1000" y="227"/>
                    <a:pt x="1000" y="227"/>
                    <a:pt x="1000" y="227"/>
                  </a:cubicBezTo>
                  <a:cubicBezTo>
                    <a:pt x="1000" y="205"/>
                    <a:pt x="985" y="192"/>
                    <a:pt x="962" y="192"/>
                  </a:cubicBezTo>
                  <a:cubicBezTo>
                    <a:pt x="939" y="192"/>
                    <a:pt x="924" y="205"/>
                    <a:pt x="924" y="224"/>
                  </a:cubicBezTo>
                  <a:cubicBezTo>
                    <a:pt x="924" y="240"/>
                    <a:pt x="935" y="250"/>
                    <a:pt x="949" y="255"/>
                  </a:cubicBezTo>
                  <a:cubicBezTo>
                    <a:pt x="967" y="262"/>
                    <a:pt x="967" y="262"/>
                    <a:pt x="967" y="262"/>
                  </a:cubicBezTo>
                  <a:cubicBezTo>
                    <a:pt x="979" y="267"/>
                    <a:pt x="988" y="272"/>
                    <a:pt x="988" y="286"/>
                  </a:cubicBezTo>
                  <a:cubicBezTo>
                    <a:pt x="988" y="298"/>
                    <a:pt x="979" y="308"/>
                    <a:pt x="962" y="308"/>
                  </a:cubicBezTo>
                  <a:cubicBezTo>
                    <a:pt x="945" y="308"/>
                    <a:pt x="935" y="299"/>
                    <a:pt x="935" y="286"/>
                  </a:cubicBezTo>
                  <a:cubicBezTo>
                    <a:pt x="935" y="282"/>
                    <a:pt x="935" y="282"/>
                    <a:pt x="935" y="282"/>
                  </a:cubicBezTo>
                  <a:cubicBezTo>
                    <a:pt x="921" y="282"/>
                    <a:pt x="921" y="282"/>
                    <a:pt x="921" y="282"/>
                  </a:cubicBezTo>
                  <a:cubicBezTo>
                    <a:pt x="921" y="285"/>
                    <a:pt x="921" y="285"/>
                    <a:pt x="921" y="285"/>
                  </a:cubicBezTo>
                  <a:cubicBezTo>
                    <a:pt x="921" y="307"/>
                    <a:pt x="938" y="320"/>
                    <a:pt x="962" y="320"/>
                  </a:cubicBezTo>
                  <a:cubicBezTo>
                    <a:pt x="986" y="320"/>
                    <a:pt x="1003" y="306"/>
                    <a:pt x="1003" y="284"/>
                  </a:cubicBezTo>
                  <a:cubicBezTo>
                    <a:pt x="1003" y="262"/>
                    <a:pt x="987" y="255"/>
                    <a:pt x="972" y="249"/>
                  </a:cubicBezTo>
                  <a:cubicBezTo>
                    <a:pt x="952" y="241"/>
                    <a:pt x="952" y="241"/>
                    <a:pt x="952" y="241"/>
                  </a:cubicBezTo>
                  <a:cubicBezTo>
                    <a:pt x="944" y="238"/>
                    <a:pt x="938" y="231"/>
                    <a:pt x="938" y="223"/>
                  </a:cubicBezTo>
                  <a:cubicBezTo>
                    <a:pt x="938" y="212"/>
                    <a:pt x="946" y="204"/>
                    <a:pt x="962" y="204"/>
                  </a:cubicBezTo>
                  <a:cubicBezTo>
                    <a:pt x="977" y="204"/>
                    <a:pt x="986" y="214"/>
                    <a:pt x="986" y="226"/>
                  </a:cubicBezTo>
                  <a:cubicBezTo>
                    <a:pt x="986" y="229"/>
                    <a:pt x="986" y="229"/>
                    <a:pt x="986" y="229"/>
                  </a:cubicBezTo>
                  <a:lnTo>
                    <a:pt x="1000" y="229"/>
                  </a:lnTo>
                  <a:close/>
                  <a:moveTo>
                    <a:pt x="1013" y="207"/>
                  </a:moveTo>
                  <a:cubicBezTo>
                    <a:pt x="1046" y="207"/>
                    <a:pt x="1046" y="207"/>
                    <a:pt x="1046" y="207"/>
                  </a:cubicBezTo>
                  <a:cubicBezTo>
                    <a:pt x="1046" y="318"/>
                    <a:pt x="1046" y="318"/>
                    <a:pt x="1046" y="318"/>
                  </a:cubicBezTo>
                  <a:cubicBezTo>
                    <a:pt x="1060" y="318"/>
                    <a:pt x="1060" y="318"/>
                    <a:pt x="1060" y="318"/>
                  </a:cubicBezTo>
                  <a:cubicBezTo>
                    <a:pt x="1060" y="207"/>
                    <a:pt x="1060" y="207"/>
                    <a:pt x="1060" y="207"/>
                  </a:cubicBezTo>
                  <a:cubicBezTo>
                    <a:pt x="1093" y="207"/>
                    <a:pt x="1093" y="207"/>
                    <a:pt x="1093" y="207"/>
                  </a:cubicBezTo>
                  <a:cubicBezTo>
                    <a:pt x="1093" y="194"/>
                    <a:pt x="1093" y="194"/>
                    <a:pt x="1093" y="194"/>
                  </a:cubicBezTo>
                  <a:cubicBezTo>
                    <a:pt x="1013" y="194"/>
                    <a:pt x="1013" y="194"/>
                    <a:pt x="1013" y="194"/>
                  </a:cubicBezTo>
                  <a:lnTo>
                    <a:pt x="1013" y="207"/>
                  </a:lnTo>
                  <a:close/>
                  <a:moveTo>
                    <a:pt x="1182" y="229"/>
                  </a:moveTo>
                  <a:cubicBezTo>
                    <a:pt x="1182" y="227"/>
                    <a:pt x="1182" y="227"/>
                    <a:pt x="1182" y="227"/>
                  </a:cubicBezTo>
                  <a:cubicBezTo>
                    <a:pt x="1182" y="205"/>
                    <a:pt x="1166" y="192"/>
                    <a:pt x="1143" y="192"/>
                  </a:cubicBezTo>
                  <a:cubicBezTo>
                    <a:pt x="1120" y="192"/>
                    <a:pt x="1105" y="205"/>
                    <a:pt x="1105" y="224"/>
                  </a:cubicBezTo>
                  <a:cubicBezTo>
                    <a:pt x="1105" y="240"/>
                    <a:pt x="1117" y="250"/>
                    <a:pt x="1131" y="255"/>
                  </a:cubicBezTo>
                  <a:cubicBezTo>
                    <a:pt x="1149" y="262"/>
                    <a:pt x="1149" y="262"/>
                    <a:pt x="1149" y="262"/>
                  </a:cubicBezTo>
                  <a:cubicBezTo>
                    <a:pt x="1160" y="267"/>
                    <a:pt x="1170" y="272"/>
                    <a:pt x="1170" y="286"/>
                  </a:cubicBezTo>
                  <a:cubicBezTo>
                    <a:pt x="1170" y="298"/>
                    <a:pt x="1160" y="308"/>
                    <a:pt x="1143" y="308"/>
                  </a:cubicBezTo>
                  <a:cubicBezTo>
                    <a:pt x="1127" y="308"/>
                    <a:pt x="1117" y="299"/>
                    <a:pt x="1117" y="286"/>
                  </a:cubicBezTo>
                  <a:cubicBezTo>
                    <a:pt x="1117" y="282"/>
                    <a:pt x="1117" y="282"/>
                    <a:pt x="1117" y="282"/>
                  </a:cubicBezTo>
                  <a:cubicBezTo>
                    <a:pt x="1103" y="282"/>
                    <a:pt x="1103" y="282"/>
                    <a:pt x="1103" y="282"/>
                  </a:cubicBezTo>
                  <a:cubicBezTo>
                    <a:pt x="1103" y="285"/>
                    <a:pt x="1103" y="285"/>
                    <a:pt x="1103" y="285"/>
                  </a:cubicBezTo>
                  <a:cubicBezTo>
                    <a:pt x="1103" y="307"/>
                    <a:pt x="1119" y="320"/>
                    <a:pt x="1143" y="320"/>
                  </a:cubicBezTo>
                  <a:cubicBezTo>
                    <a:pt x="1168" y="320"/>
                    <a:pt x="1184" y="306"/>
                    <a:pt x="1184" y="284"/>
                  </a:cubicBezTo>
                  <a:cubicBezTo>
                    <a:pt x="1184" y="262"/>
                    <a:pt x="1168" y="255"/>
                    <a:pt x="1154" y="249"/>
                  </a:cubicBezTo>
                  <a:cubicBezTo>
                    <a:pt x="1133" y="241"/>
                    <a:pt x="1133" y="241"/>
                    <a:pt x="1133" y="241"/>
                  </a:cubicBezTo>
                  <a:cubicBezTo>
                    <a:pt x="1125" y="238"/>
                    <a:pt x="1119" y="231"/>
                    <a:pt x="1119" y="223"/>
                  </a:cubicBezTo>
                  <a:cubicBezTo>
                    <a:pt x="1119" y="212"/>
                    <a:pt x="1128" y="204"/>
                    <a:pt x="1143" y="204"/>
                  </a:cubicBezTo>
                  <a:cubicBezTo>
                    <a:pt x="1159" y="204"/>
                    <a:pt x="1168" y="214"/>
                    <a:pt x="1168" y="226"/>
                  </a:cubicBezTo>
                  <a:cubicBezTo>
                    <a:pt x="1168" y="229"/>
                    <a:pt x="1168" y="229"/>
                    <a:pt x="1168" y="229"/>
                  </a:cubicBezTo>
                  <a:lnTo>
                    <a:pt x="1182" y="229"/>
                  </a:lnTo>
                  <a:close/>
                  <a:moveTo>
                    <a:pt x="3" y="461"/>
                  </a:moveTo>
                  <a:cubicBezTo>
                    <a:pt x="29" y="461"/>
                    <a:pt x="29" y="461"/>
                    <a:pt x="29" y="461"/>
                  </a:cubicBezTo>
                  <a:cubicBezTo>
                    <a:pt x="42" y="461"/>
                    <a:pt x="51" y="453"/>
                    <a:pt x="51" y="441"/>
                  </a:cubicBezTo>
                  <a:cubicBezTo>
                    <a:pt x="51" y="432"/>
                    <a:pt x="46" y="426"/>
                    <a:pt x="38" y="423"/>
                  </a:cubicBezTo>
                  <a:cubicBezTo>
                    <a:pt x="38" y="423"/>
                    <a:pt x="38" y="423"/>
                    <a:pt x="38" y="423"/>
                  </a:cubicBezTo>
                  <a:cubicBezTo>
                    <a:pt x="45" y="420"/>
                    <a:pt x="49" y="415"/>
                    <a:pt x="49" y="406"/>
                  </a:cubicBezTo>
                  <a:cubicBezTo>
                    <a:pt x="49" y="395"/>
                    <a:pt x="40" y="387"/>
                    <a:pt x="27" y="387"/>
                  </a:cubicBezTo>
                  <a:cubicBezTo>
                    <a:pt x="3" y="387"/>
                    <a:pt x="3" y="387"/>
                    <a:pt x="3" y="387"/>
                  </a:cubicBezTo>
                  <a:lnTo>
                    <a:pt x="3" y="461"/>
                  </a:lnTo>
                  <a:close/>
                  <a:moveTo>
                    <a:pt x="26" y="395"/>
                  </a:moveTo>
                  <a:cubicBezTo>
                    <a:pt x="35" y="395"/>
                    <a:pt x="40" y="399"/>
                    <a:pt x="40" y="407"/>
                  </a:cubicBezTo>
                  <a:cubicBezTo>
                    <a:pt x="40" y="415"/>
                    <a:pt x="35" y="420"/>
                    <a:pt x="26" y="420"/>
                  </a:cubicBezTo>
                  <a:cubicBezTo>
                    <a:pt x="11" y="420"/>
                    <a:pt x="11" y="420"/>
                    <a:pt x="11" y="420"/>
                  </a:cubicBezTo>
                  <a:cubicBezTo>
                    <a:pt x="11" y="395"/>
                    <a:pt x="11" y="395"/>
                    <a:pt x="11" y="395"/>
                  </a:cubicBezTo>
                  <a:lnTo>
                    <a:pt x="26" y="395"/>
                  </a:lnTo>
                  <a:close/>
                  <a:moveTo>
                    <a:pt x="28" y="427"/>
                  </a:moveTo>
                  <a:cubicBezTo>
                    <a:pt x="37" y="427"/>
                    <a:pt x="42" y="432"/>
                    <a:pt x="42" y="441"/>
                  </a:cubicBezTo>
                  <a:cubicBezTo>
                    <a:pt x="42" y="449"/>
                    <a:pt x="37" y="454"/>
                    <a:pt x="28" y="454"/>
                  </a:cubicBezTo>
                  <a:cubicBezTo>
                    <a:pt x="11" y="454"/>
                    <a:pt x="11" y="454"/>
                    <a:pt x="11" y="454"/>
                  </a:cubicBezTo>
                  <a:cubicBezTo>
                    <a:pt x="11" y="427"/>
                    <a:pt x="11" y="427"/>
                    <a:pt x="11" y="427"/>
                  </a:cubicBezTo>
                  <a:lnTo>
                    <a:pt x="28" y="427"/>
                  </a:lnTo>
                  <a:close/>
                  <a:moveTo>
                    <a:pt x="116" y="461"/>
                  </a:moveTo>
                  <a:cubicBezTo>
                    <a:pt x="103" y="430"/>
                    <a:pt x="103" y="430"/>
                    <a:pt x="103" y="430"/>
                  </a:cubicBezTo>
                  <a:cubicBezTo>
                    <a:pt x="111" y="427"/>
                    <a:pt x="116" y="419"/>
                    <a:pt x="116" y="409"/>
                  </a:cubicBezTo>
                  <a:cubicBezTo>
                    <a:pt x="116" y="396"/>
                    <a:pt x="106" y="387"/>
                    <a:pt x="92" y="387"/>
                  </a:cubicBezTo>
                  <a:cubicBezTo>
                    <a:pt x="69" y="387"/>
                    <a:pt x="69" y="387"/>
                    <a:pt x="69" y="387"/>
                  </a:cubicBezTo>
                  <a:cubicBezTo>
                    <a:pt x="69" y="461"/>
                    <a:pt x="69" y="461"/>
                    <a:pt x="69" y="461"/>
                  </a:cubicBezTo>
                  <a:cubicBezTo>
                    <a:pt x="77" y="461"/>
                    <a:pt x="77" y="461"/>
                    <a:pt x="77" y="461"/>
                  </a:cubicBezTo>
                  <a:cubicBezTo>
                    <a:pt x="77" y="432"/>
                    <a:pt x="77" y="432"/>
                    <a:pt x="77" y="432"/>
                  </a:cubicBezTo>
                  <a:cubicBezTo>
                    <a:pt x="91" y="432"/>
                    <a:pt x="91" y="432"/>
                    <a:pt x="91" y="432"/>
                  </a:cubicBezTo>
                  <a:cubicBezTo>
                    <a:pt x="92" y="432"/>
                    <a:pt x="93" y="432"/>
                    <a:pt x="94" y="432"/>
                  </a:cubicBezTo>
                  <a:cubicBezTo>
                    <a:pt x="107" y="461"/>
                    <a:pt x="107" y="461"/>
                    <a:pt x="107" y="461"/>
                  </a:cubicBezTo>
                  <a:lnTo>
                    <a:pt x="116" y="461"/>
                  </a:lnTo>
                  <a:close/>
                  <a:moveTo>
                    <a:pt x="91" y="395"/>
                  </a:moveTo>
                  <a:cubicBezTo>
                    <a:pt x="101" y="395"/>
                    <a:pt x="108" y="401"/>
                    <a:pt x="108" y="409"/>
                  </a:cubicBezTo>
                  <a:cubicBezTo>
                    <a:pt x="108" y="419"/>
                    <a:pt x="101" y="425"/>
                    <a:pt x="91" y="425"/>
                  </a:cubicBezTo>
                  <a:cubicBezTo>
                    <a:pt x="77" y="425"/>
                    <a:pt x="77" y="425"/>
                    <a:pt x="77" y="425"/>
                  </a:cubicBezTo>
                  <a:cubicBezTo>
                    <a:pt x="77" y="395"/>
                    <a:pt x="77" y="395"/>
                    <a:pt x="77" y="395"/>
                  </a:cubicBezTo>
                  <a:lnTo>
                    <a:pt x="91" y="395"/>
                  </a:lnTo>
                  <a:close/>
                  <a:moveTo>
                    <a:pt x="144" y="387"/>
                  </a:moveTo>
                  <a:cubicBezTo>
                    <a:pt x="136" y="387"/>
                    <a:pt x="136" y="387"/>
                    <a:pt x="136" y="387"/>
                  </a:cubicBezTo>
                  <a:cubicBezTo>
                    <a:pt x="136" y="461"/>
                    <a:pt x="136" y="461"/>
                    <a:pt x="136" y="461"/>
                  </a:cubicBezTo>
                  <a:cubicBezTo>
                    <a:pt x="144" y="461"/>
                    <a:pt x="144" y="461"/>
                    <a:pt x="144" y="461"/>
                  </a:cubicBezTo>
                  <a:lnTo>
                    <a:pt x="144" y="387"/>
                  </a:lnTo>
                  <a:close/>
                  <a:moveTo>
                    <a:pt x="159" y="395"/>
                  </a:moveTo>
                  <a:cubicBezTo>
                    <a:pt x="179" y="395"/>
                    <a:pt x="179" y="395"/>
                    <a:pt x="179" y="395"/>
                  </a:cubicBezTo>
                  <a:cubicBezTo>
                    <a:pt x="179" y="461"/>
                    <a:pt x="179" y="461"/>
                    <a:pt x="179" y="461"/>
                  </a:cubicBezTo>
                  <a:cubicBezTo>
                    <a:pt x="187" y="461"/>
                    <a:pt x="187" y="461"/>
                    <a:pt x="187" y="461"/>
                  </a:cubicBezTo>
                  <a:cubicBezTo>
                    <a:pt x="187" y="395"/>
                    <a:pt x="187" y="395"/>
                    <a:pt x="187" y="395"/>
                  </a:cubicBezTo>
                  <a:cubicBezTo>
                    <a:pt x="207" y="395"/>
                    <a:pt x="207" y="395"/>
                    <a:pt x="207" y="395"/>
                  </a:cubicBezTo>
                  <a:cubicBezTo>
                    <a:pt x="207" y="387"/>
                    <a:pt x="207" y="387"/>
                    <a:pt x="207" y="387"/>
                  </a:cubicBezTo>
                  <a:cubicBezTo>
                    <a:pt x="159" y="387"/>
                    <a:pt x="159" y="387"/>
                    <a:pt x="159" y="387"/>
                  </a:cubicBezTo>
                  <a:lnTo>
                    <a:pt x="159" y="395"/>
                  </a:lnTo>
                  <a:close/>
                  <a:moveTo>
                    <a:pt x="230" y="387"/>
                  </a:moveTo>
                  <a:cubicBezTo>
                    <a:pt x="221" y="387"/>
                    <a:pt x="221" y="387"/>
                    <a:pt x="221" y="387"/>
                  </a:cubicBezTo>
                  <a:cubicBezTo>
                    <a:pt x="221" y="461"/>
                    <a:pt x="221" y="461"/>
                    <a:pt x="221" y="461"/>
                  </a:cubicBezTo>
                  <a:cubicBezTo>
                    <a:pt x="230" y="461"/>
                    <a:pt x="230" y="461"/>
                    <a:pt x="230" y="461"/>
                  </a:cubicBezTo>
                  <a:lnTo>
                    <a:pt x="230" y="387"/>
                  </a:lnTo>
                  <a:close/>
                  <a:moveTo>
                    <a:pt x="295" y="408"/>
                  </a:moveTo>
                  <a:cubicBezTo>
                    <a:pt x="295" y="407"/>
                    <a:pt x="295" y="407"/>
                    <a:pt x="295" y="407"/>
                  </a:cubicBezTo>
                  <a:cubicBezTo>
                    <a:pt x="295" y="394"/>
                    <a:pt x="285" y="386"/>
                    <a:pt x="272" y="386"/>
                  </a:cubicBezTo>
                  <a:cubicBezTo>
                    <a:pt x="258" y="386"/>
                    <a:pt x="249" y="394"/>
                    <a:pt x="249" y="405"/>
                  </a:cubicBezTo>
                  <a:cubicBezTo>
                    <a:pt x="249" y="415"/>
                    <a:pt x="256" y="420"/>
                    <a:pt x="265" y="424"/>
                  </a:cubicBezTo>
                  <a:cubicBezTo>
                    <a:pt x="275" y="428"/>
                    <a:pt x="275" y="428"/>
                    <a:pt x="275" y="428"/>
                  </a:cubicBezTo>
                  <a:cubicBezTo>
                    <a:pt x="282" y="431"/>
                    <a:pt x="288" y="434"/>
                    <a:pt x="288" y="442"/>
                  </a:cubicBezTo>
                  <a:cubicBezTo>
                    <a:pt x="288" y="449"/>
                    <a:pt x="282" y="455"/>
                    <a:pt x="272" y="455"/>
                  </a:cubicBezTo>
                  <a:cubicBezTo>
                    <a:pt x="262" y="455"/>
                    <a:pt x="256" y="449"/>
                    <a:pt x="256" y="442"/>
                  </a:cubicBezTo>
                  <a:cubicBezTo>
                    <a:pt x="256" y="440"/>
                    <a:pt x="256" y="440"/>
                    <a:pt x="256" y="440"/>
                  </a:cubicBezTo>
                  <a:cubicBezTo>
                    <a:pt x="248" y="440"/>
                    <a:pt x="248" y="440"/>
                    <a:pt x="248" y="440"/>
                  </a:cubicBezTo>
                  <a:cubicBezTo>
                    <a:pt x="248" y="441"/>
                    <a:pt x="248" y="441"/>
                    <a:pt x="248" y="441"/>
                  </a:cubicBezTo>
                  <a:cubicBezTo>
                    <a:pt x="248" y="454"/>
                    <a:pt x="258" y="462"/>
                    <a:pt x="272" y="462"/>
                  </a:cubicBezTo>
                  <a:cubicBezTo>
                    <a:pt x="286" y="462"/>
                    <a:pt x="296" y="454"/>
                    <a:pt x="296" y="441"/>
                  </a:cubicBezTo>
                  <a:cubicBezTo>
                    <a:pt x="296" y="428"/>
                    <a:pt x="287" y="424"/>
                    <a:pt x="278" y="420"/>
                  </a:cubicBezTo>
                  <a:cubicBezTo>
                    <a:pt x="266" y="415"/>
                    <a:pt x="266" y="415"/>
                    <a:pt x="266" y="415"/>
                  </a:cubicBezTo>
                  <a:cubicBezTo>
                    <a:pt x="261" y="413"/>
                    <a:pt x="258" y="410"/>
                    <a:pt x="258" y="405"/>
                  </a:cubicBezTo>
                  <a:cubicBezTo>
                    <a:pt x="258" y="398"/>
                    <a:pt x="263" y="393"/>
                    <a:pt x="272" y="393"/>
                  </a:cubicBezTo>
                  <a:cubicBezTo>
                    <a:pt x="281" y="393"/>
                    <a:pt x="286" y="399"/>
                    <a:pt x="286" y="407"/>
                  </a:cubicBezTo>
                  <a:cubicBezTo>
                    <a:pt x="286" y="408"/>
                    <a:pt x="286" y="408"/>
                    <a:pt x="286" y="408"/>
                  </a:cubicBezTo>
                  <a:lnTo>
                    <a:pt x="295" y="408"/>
                  </a:lnTo>
                  <a:close/>
                  <a:moveTo>
                    <a:pt x="362" y="387"/>
                  </a:moveTo>
                  <a:cubicBezTo>
                    <a:pt x="353" y="387"/>
                    <a:pt x="353" y="387"/>
                    <a:pt x="353" y="387"/>
                  </a:cubicBezTo>
                  <a:cubicBezTo>
                    <a:pt x="353" y="420"/>
                    <a:pt x="353" y="420"/>
                    <a:pt x="353" y="420"/>
                  </a:cubicBezTo>
                  <a:cubicBezTo>
                    <a:pt x="323" y="420"/>
                    <a:pt x="323" y="420"/>
                    <a:pt x="323" y="420"/>
                  </a:cubicBezTo>
                  <a:cubicBezTo>
                    <a:pt x="323" y="387"/>
                    <a:pt x="323" y="387"/>
                    <a:pt x="323" y="387"/>
                  </a:cubicBezTo>
                  <a:cubicBezTo>
                    <a:pt x="314" y="387"/>
                    <a:pt x="314" y="387"/>
                    <a:pt x="314" y="387"/>
                  </a:cubicBezTo>
                  <a:cubicBezTo>
                    <a:pt x="314" y="461"/>
                    <a:pt x="314" y="461"/>
                    <a:pt x="314" y="461"/>
                  </a:cubicBezTo>
                  <a:cubicBezTo>
                    <a:pt x="323" y="461"/>
                    <a:pt x="323" y="461"/>
                    <a:pt x="323" y="461"/>
                  </a:cubicBezTo>
                  <a:cubicBezTo>
                    <a:pt x="323" y="427"/>
                    <a:pt x="323" y="427"/>
                    <a:pt x="323" y="427"/>
                  </a:cubicBezTo>
                  <a:cubicBezTo>
                    <a:pt x="353" y="427"/>
                    <a:pt x="353" y="427"/>
                    <a:pt x="353" y="427"/>
                  </a:cubicBezTo>
                  <a:cubicBezTo>
                    <a:pt x="353" y="461"/>
                    <a:pt x="353" y="461"/>
                    <a:pt x="353" y="461"/>
                  </a:cubicBezTo>
                  <a:cubicBezTo>
                    <a:pt x="362" y="461"/>
                    <a:pt x="362" y="461"/>
                    <a:pt x="362" y="461"/>
                  </a:cubicBezTo>
                  <a:lnTo>
                    <a:pt x="362" y="387"/>
                  </a:lnTo>
                  <a:close/>
                  <a:moveTo>
                    <a:pt x="448" y="438"/>
                  </a:moveTo>
                  <a:cubicBezTo>
                    <a:pt x="448" y="440"/>
                    <a:pt x="448" y="440"/>
                    <a:pt x="448" y="440"/>
                  </a:cubicBezTo>
                  <a:cubicBezTo>
                    <a:pt x="448" y="448"/>
                    <a:pt x="443" y="454"/>
                    <a:pt x="433" y="454"/>
                  </a:cubicBezTo>
                  <a:cubicBezTo>
                    <a:pt x="423" y="454"/>
                    <a:pt x="417" y="448"/>
                    <a:pt x="417" y="439"/>
                  </a:cubicBezTo>
                  <a:cubicBezTo>
                    <a:pt x="417" y="410"/>
                    <a:pt x="417" y="410"/>
                    <a:pt x="417" y="410"/>
                  </a:cubicBezTo>
                  <a:cubicBezTo>
                    <a:pt x="417" y="401"/>
                    <a:pt x="423" y="394"/>
                    <a:pt x="433" y="394"/>
                  </a:cubicBezTo>
                  <a:cubicBezTo>
                    <a:pt x="443" y="394"/>
                    <a:pt x="448" y="400"/>
                    <a:pt x="448" y="408"/>
                  </a:cubicBezTo>
                  <a:cubicBezTo>
                    <a:pt x="448" y="410"/>
                    <a:pt x="448" y="410"/>
                    <a:pt x="448" y="410"/>
                  </a:cubicBezTo>
                  <a:cubicBezTo>
                    <a:pt x="457" y="410"/>
                    <a:pt x="457" y="410"/>
                    <a:pt x="457" y="410"/>
                  </a:cubicBezTo>
                  <a:cubicBezTo>
                    <a:pt x="457" y="409"/>
                    <a:pt x="457" y="409"/>
                    <a:pt x="457" y="409"/>
                  </a:cubicBezTo>
                  <a:cubicBezTo>
                    <a:pt x="457" y="395"/>
                    <a:pt x="447" y="386"/>
                    <a:pt x="433" y="386"/>
                  </a:cubicBezTo>
                  <a:cubicBezTo>
                    <a:pt x="418" y="386"/>
                    <a:pt x="409" y="395"/>
                    <a:pt x="409" y="410"/>
                  </a:cubicBezTo>
                  <a:cubicBezTo>
                    <a:pt x="409" y="439"/>
                    <a:pt x="409" y="439"/>
                    <a:pt x="409" y="439"/>
                  </a:cubicBezTo>
                  <a:cubicBezTo>
                    <a:pt x="409" y="453"/>
                    <a:pt x="419" y="462"/>
                    <a:pt x="433" y="462"/>
                  </a:cubicBezTo>
                  <a:cubicBezTo>
                    <a:pt x="447" y="462"/>
                    <a:pt x="457" y="454"/>
                    <a:pt x="457" y="440"/>
                  </a:cubicBezTo>
                  <a:cubicBezTo>
                    <a:pt x="457" y="438"/>
                    <a:pt x="457" y="438"/>
                    <a:pt x="457" y="438"/>
                  </a:cubicBezTo>
                  <a:lnTo>
                    <a:pt x="448" y="438"/>
                  </a:lnTo>
                  <a:close/>
                  <a:moveTo>
                    <a:pt x="519" y="410"/>
                  </a:moveTo>
                  <a:cubicBezTo>
                    <a:pt x="519" y="395"/>
                    <a:pt x="510" y="386"/>
                    <a:pt x="495" y="386"/>
                  </a:cubicBezTo>
                  <a:cubicBezTo>
                    <a:pt x="480" y="386"/>
                    <a:pt x="471" y="395"/>
                    <a:pt x="471" y="410"/>
                  </a:cubicBezTo>
                  <a:cubicBezTo>
                    <a:pt x="471" y="439"/>
                    <a:pt x="471" y="439"/>
                    <a:pt x="471" y="439"/>
                  </a:cubicBezTo>
                  <a:cubicBezTo>
                    <a:pt x="471" y="453"/>
                    <a:pt x="481" y="462"/>
                    <a:pt x="495" y="462"/>
                  </a:cubicBezTo>
                  <a:cubicBezTo>
                    <a:pt x="510" y="462"/>
                    <a:pt x="519" y="453"/>
                    <a:pt x="519" y="439"/>
                  </a:cubicBezTo>
                  <a:lnTo>
                    <a:pt x="519" y="410"/>
                  </a:lnTo>
                  <a:close/>
                  <a:moveTo>
                    <a:pt x="480" y="410"/>
                  </a:moveTo>
                  <a:cubicBezTo>
                    <a:pt x="480" y="401"/>
                    <a:pt x="485" y="394"/>
                    <a:pt x="495" y="394"/>
                  </a:cubicBezTo>
                  <a:cubicBezTo>
                    <a:pt x="505" y="394"/>
                    <a:pt x="511" y="401"/>
                    <a:pt x="511" y="410"/>
                  </a:cubicBezTo>
                  <a:cubicBezTo>
                    <a:pt x="511" y="439"/>
                    <a:pt x="511" y="439"/>
                    <a:pt x="511" y="439"/>
                  </a:cubicBezTo>
                  <a:cubicBezTo>
                    <a:pt x="511" y="448"/>
                    <a:pt x="505" y="454"/>
                    <a:pt x="495" y="454"/>
                  </a:cubicBezTo>
                  <a:cubicBezTo>
                    <a:pt x="485" y="454"/>
                    <a:pt x="480" y="448"/>
                    <a:pt x="480" y="439"/>
                  </a:cubicBezTo>
                  <a:lnTo>
                    <a:pt x="480" y="410"/>
                  </a:lnTo>
                  <a:close/>
                  <a:moveTo>
                    <a:pt x="546" y="387"/>
                  </a:moveTo>
                  <a:cubicBezTo>
                    <a:pt x="537" y="387"/>
                    <a:pt x="537" y="387"/>
                    <a:pt x="537" y="387"/>
                  </a:cubicBezTo>
                  <a:cubicBezTo>
                    <a:pt x="537" y="461"/>
                    <a:pt x="537" y="461"/>
                    <a:pt x="537" y="461"/>
                  </a:cubicBezTo>
                  <a:cubicBezTo>
                    <a:pt x="578" y="461"/>
                    <a:pt x="578" y="461"/>
                    <a:pt x="578" y="461"/>
                  </a:cubicBezTo>
                  <a:cubicBezTo>
                    <a:pt x="578" y="453"/>
                    <a:pt x="578" y="453"/>
                    <a:pt x="578" y="453"/>
                  </a:cubicBezTo>
                  <a:cubicBezTo>
                    <a:pt x="546" y="453"/>
                    <a:pt x="546" y="453"/>
                    <a:pt x="546" y="453"/>
                  </a:cubicBezTo>
                  <a:lnTo>
                    <a:pt x="546" y="387"/>
                  </a:lnTo>
                  <a:close/>
                  <a:moveTo>
                    <a:pt x="627" y="387"/>
                  </a:moveTo>
                  <a:cubicBezTo>
                    <a:pt x="627" y="439"/>
                    <a:pt x="627" y="439"/>
                    <a:pt x="627" y="439"/>
                  </a:cubicBezTo>
                  <a:cubicBezTo>
                    <a:pt x="627" y="448"/>
                    <a:pt x="621" y="454"/>
                    <a:pt x="612" y="454"/>
                  </a:cubicBezTo>
                  <a:cubicBezTo>
                    <a:pt x="602" y="454"/>
                    <a:pt x="596" y="448"/>
                    <a:pt x="596" y="439"/>
                  </a:cubicBezTo>
                  <a:cubicBezTo>
                    <a:pt x="596" y="387"/>
                    <a:pt x="596" y="387"/>
                    <a:pt x="596" y="387"/>
                  </a:cubicBezTo>
                  <a:cubicBezTo>
                    <a:pt x="588" y="387"/>
                    <a:pt x="588" y="387"/>
                    <a:pt x="588" y="387"/>
                  </a:cubicBezTo>
                  <a:cubicBezTo>
                    <a:pt x="588" y="439"/>
                    <a:pt x="588" y="439"/>
                    <a:pt x="588" y="439"/>
                  </a:cubicBezTo>
                  <a:cubicBezTo>
                    <a:pt x="588" y="453"/>
                    <a:pt x="598" y="462"/>
                    <a:pt x="612" y="462"/>
                  </a:cubicBezTo>
                  <a:cubicBezTo>
                    <a:pt x="626" y="462"/>
                    <a:pt x="635" y="453"/>
                    <a:pt x="635" y="439"/>
                  </a:cubicBezTo>
                  <a:cubicBezTo>
                    <a:pt x="635" y="387"/>
                    <a:pt x="635" y="387"/>
                    <a:pt x="635" y="387"/>
                  </a:cubicBezTo>
                  <a:lnTo>
                    <a:pt x="627" y="387"/>
                  </a:lnTo>
                  <a:close/>
                  <a:moveTo>
                    <a:pt x="680" y="437"/>
                  </a:moveTo>
                  <a:cubicBezTo>
                    <a:pt x="685" y="437"/>
                    <a:pt x="685" y="437"/>
                    <a:pt x="685" y="437"/>
                  </a:cubicBezTo>
                  <a:cubicBezTo>
                    <a:pt x="701" y="405"/>
                    <a:pt x="701" y="405"/>
                    <a:pt x="701" y="405"/>
                  </a:cubicBezTo>
                  <a:cubicBezTo>
                    <a:pt x="701" y="461"/>
                    <a:pt x="701" y="461"/>
                    <a:pt x="701" y="461"/>
                  </a:cubicBezTo>
                  <a:cubicBezTo>
                    <a:pt x="709" y="461"/>
                    <a:pt x="709" y="461"/>
                    <a:pt x="709" y="461"/>
                  </a:cubicBezTo>
                  <a:cubicBezTo>
                    <a:pt x="709" y="387"/>
                    <a:pt x="709" y="387"/>
                    <a:pt x="709" y="387"/>
                  </a:cubicBezTo>
                  <a:cubicBezTo>
                    <a:pt x="702" y="387"/>
                    <a:pt x="702" y="387"/>
                    <a:pt x="702" y="387"/>
                  </a:cubicBezTo>
                  <a:cubicBezTo>
                    <a:pt x="682" y="426"/>
                    <a:pt x="682" y="426"/>
                    <a:pt x="682" y="426"/>
                  </a:cubicBezTo>
                  <a:cubicBezTo>
                    <a:pt x="663" y="387"/>
                    <a:pt x="663" y="387"/>
                    <a:pt x="663" y="387"/>
                  </a:cubicBezTo>
                  <a:cubicBezTo>
                    <a:pt x="656" y="387"/>
                    <a:pt x="656" y="387"/>
                    <a:pt x="656" y="387"/>
                  </a:cubicBezTo>
                  <a:cubicBezTo>
                    <a:pt x="656" y="461"/>
                    <a:pt x="656" y="461"/>
                    <a:pt x="656" y="461"/>
                  </a:cubicBezTo>
                  <a:cubicBezTo>
                    <a:pt x="664" y="461"/>
                    <a:pt x="664" y="461"/>
                    <a:pt x="664" y="461"/>
                  </a:cubicBezTo>
                  <a:cubicBezTo>
                    <a:pt x="664" y="405"/>
                    <a:pt x="664" y="405"/>
                    <a:pt x="664" y="405"/>
                  </a:cubicBezTo>
                  <a:lnTo>
                    <a:pt x="680" y="437"/>
                  </a:lnTo>
                  <a:close/>
                  <a:moveTo>
                    <a:pt x="730" y="461"/>
                  </a:moveTo>
                  <a:cubicBezTo>
                    <a:pt x="756" y="461"/>
                    <a:pt x="756" y="461"/>
                    <a:pt x="756" y="461"/>
                  </a:cubicBezTo>
                  <a:cubicBezTo>
                    <a:pt x="769" y="461"/>
                    <a:pt x="778" y="453"/>
                    <a:pt x="778" y="441"/>
                  </a:cubicBezTo>
                  <a:cubicBezTo>
                    <a:pt x="778" y="432"/>
                    <a:pt x="773" y="426"/>
                    <a:pt x="765" y="423"/>
                  </a:cubicBezTo>
                  <a:cubicBezTo>
                    <a:pt x="765" y="423"/>
                    <a:pt x="765" y="423"/>
                    <a:pt x="765" y="423"/>
                  </a:cubicBezTo>
                  <a:cubicBezTo>
                    <a:pt x="772" y="420"/>
                    <a:pt x="776" y="415"/>
                    <a:pt x="776" y="406"/>
                  </a:cubicBezTo>
                  <a:cubicBezTo>
                    <a:pt x="776" y="395"/>
                    <a:pt x="767" y="387"/>
                    <a:pt x="754" y="387"/>
                  </a:cubicBezTo>
                  <a:cubicBezTo>
                    <a:pt x="730" y="387"/>
                    <a:pt x="730" y="387"/>
                    <a:pt x="730" y="387"/>
                  </a:cubicBezTo>
                  <a:lnTo>
                    <a:pt x="730" y="461"/>
                  </a:lnTo>
                  <a:close/>
                  <a:moveTo>
                    <a:pt x="753" y="395"/>
                  </a:moveTo>
                  <a:cubicBezTo>
                    <a:pt x="762" y="395"/>
                    <a:pt x="767" y="399"/>
                    <a:pt x="767" y="407"/>
                  </a:cubicBezTo>
                  <a:cubicBezTo>
                    <a:pt x="767" y="415"/>
                    <a:pt x="762" y="420"/>
                    <a:pt x="753" y="420"/>
                  </a:cubicBezTo>
                  <a:cubicBezTo>
                    <a:pt x="739" y="420"/>
                    <a:pt x="739" y="420"/>
                    <a:pt x="739" y="420"/>
                  </a:cubicBezTo>
                  <a:cubicBezTo>
                    <a:pt x="739" y="395"/>
                    <a:pt x="739" y="395"/>
                    <a:pt x="739" y="395"/>
                  </a:cubicBezTo>
                  <a:lnTo>
                    <a:pt x="753" y="395"/>
                  </a:lnTo>
                  <a:close/>
                  <a:moveTo>
                    <a:pt x="755" y="427"/>
                  </a:moveTo>
                  <a:cubicBezTo>
                    <a:pt x="764" y="427"/>
                    <a:pt x="769" y="432"/>
                    <a:pt x="769" y="441"/>
                  </a:cubicBezTo>
                  <a:cubicBezTo>
                    <a:pt x="769" y="449"/>
                    <a:pt x="764" y="454"/>
                    <a:pt x="755" y="454"/>
                  </a:cubicBezTo>
                  <a:cubicBezTo>
                    <a:pt x="739" y="454"/>
                    <a:pt x="739" y="454"/>
                    <a:pt x="739" y="454"/>
                  </a:cubicBezTo>
                  <a:cubicBezTo>
                    <a:pt x="739" y="427"/>
                    <a:pt x="739" y="427"/>
                    <a:pt x="739" y="427"/>
                  </a:cubicBezTo>
                  <a:lnTo>
                    <a:pt x="755" y="427"/>
                  </a:lnTo>
                  <a:close/>
                  <a:moveTo>
                    <a:pt x="805" y="387"/>
                  </a:moveTo>
                  <a:cubicBezTo>
                    <a:pt x="796" y="387"/>
                    <a:pt x="796" y="387"/>
                    <a:pt x="796" y="387"/>
                  </a:cubicBezTo>
                  <a:cubicBezTo>
                    <a:pt x="796" y="461"/>
                    <a:pt x="796" y="461"/>
                    <a:pt x="796" y="461"/>
                  </a:cubicBezTo>
                  <a:cubicBezTo>
                    <a:pt x="805" y="461"/>
                    <a:pt x="805" y="461"/>
                    <a:pt x="805" y="461"/>
                  </a:cubicBezTo>
                  <a:lnTo>
                    <a:pt x="805" y="387"/>
                  </a:lnTo>
                  <a:close/>
                  <a:moveTo>
                    <a:pt x="828" y="461"/>
                  </a:moveTo>
                  <a:cubicBezTo>
                    <a:pt x="834" y="444"/>
                    <a:pt x="834" y="444"/>
                    <a:pt x="834" y="444"/>
                  </a:cubicBezTo>
                  <a:cubicBezTo>
                    <a:pt x="862" y="444"/>
                    <a:pt x="862" y="444"/>
                    <a:pt x="862" y="444"/>
                  </a:cubicBezTo>
                  <a:cubicBezTo>
                    <a:pt x="867" y="461"/>
                    <a:pt x="867" y="461"/>
                    <a:pt x="867" y="461"/>
                  </a:cubicBezTo>
                  <a:cubicBezTo>
                    <a:pt x="876" y="461"/>
                    <a:pt x="876" y="461"/>
                    <a:pt x="876" y="461"/>
                  </a:cubicBezTo>
                  <a:cubicBezTo>
                    <a:pt x="852" y="387"/>
                    <a:pt x="852" y="387"/>
                    <a:pt x="852" y="387"/>
                  </a:cubicBezTo>
                  <a:cubicBezTo>
                    <a:pt x="844" y="387"/>
                    <a:pt x="844" y="387"/>
                    <a:pt x="844" y="387"/>
                  </a:cubicBezTo>
                  <a:cubicBezTo>
                    <a:pt x="820" y="461"/>
                    <a:pt x="820" y="461"/>
                    <a:pt x="820" y="461"/>
                  </a:cubicBezTo>
                  <a:lnTo>
                    <a:pt x="828" y="461"/>
                  </a:lnTo>
                  <a:close/>
                  <a:moveTo>
                    <a:pt x="848" y="399"/>
                  </a:moveTo>
                  <a:cubicBezTo>
                    <a:pt x="860" y="437"/>
                    <a:pt x="860" y="437"/>
                    <a:pt x="860" y="437"/>
                  </a:cubicBezTo>
                  <a:cubicBezTo>
                    <a:pt x="836" y="437"/>
                    <a:pt x="836" y="437"/>
                    <a:pt x="836" y="437"/>
                  </a:cubicBezTo>
                  <a:lnTo>
                    <a:pt x="848" y="399"/>
                  </a:lnTo>
                  <a:close/>
                </a:path>
              </a:pathLst>
            </a:custGeom>
            <a:solidFill>
              <a:srgbClr val="00BCE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4518" name="Freeform 8">
              <a:extLst>
                <a:ext uri="{FF2B5EF4-FFF2-40B4-BE49-F238E27FC236}">
                  <a16:creationId xmlns:a16="http://schemas.microsoft.com/office/drawing/2014/main" id="{832C6BD1-80B3-838C-27BF-150EDAAD1B9E}"/>
                </a:ext>
              </a:extLst>
            </p:cNvPr>
            <p:cNvSpPr>
              <a:spLocks noEditPoints="1"/>
            </p:cNvSpPr>
            <p:nvPr/>
          </p:nvSpPr>
          <p:spPr bwMode="auto">
            <a:xfrm>
              <a:off x="819150" y="3517900"/>
              <a:ext cx="434975" cy="493713"/>
            </a:xfrm>
            <a:custGeom>
              <a:avLst/>
              <a:gdLst>
                <a:gd name="T0" fmla="*/ 2147483646 w 274"/>
                <a:gd name="T1" fmla="*/ 2147483646 h 311"/>
                <a:gd name="T2" fmla="*/ 2147483646 w 274"/>
                <a:gd name="T3" fmla="*/ 0 h 311"/>
                <a:gd name="T4" fmla="*/ 0 w 274"/>
                <a:gd name="T5" fmla="*/ 2147483646 h 311"/>
                <a:gd name="T6" fmla="*/ 2147483646 w 274"/>
                <a:gd name="T7" fmla="*/ 2147483646 h 311"/>
                <a:gd name="T8" fmla="*/ 2147483646 w 274"/>
                <a:gd name="T9" fmla="*/ 2147483646 h 311"/>
                <a:gd name="T10" fmla="*/ 2147483646 w 274"/>
                <a:gd name="T11" fmla="*/ 2147483646 h 311"/>
                <a:gd name="T12" fmla="*/ 2147483646 w 274"/>
                <a:gd name="T13" fmla="*/ 2147483646 h 311"/>
                <a:gd name="T14" fmla="*/ 2147483646 w 274"/>
                <a:gd name="T15" fmla="*/ 2147483646 h 311"/>
                <a:gd name="T16" fmla="*/ 2147483646 w 274"/>
                <a:gd name="T17" fmla="*/ 2147483646 h 311"/>
                <a:gd name="T18" fmla="*/ 2147483646 w 274"/>
                <a:gd name="T19" fmla="*/ 2147483646 h 311"/>
                <a:gd name="T20" fmla="*/ 2147483646 w 274"/>
                <a:gd name="T21" fmla="*/ 2147483646 h 311"/>
                <a:gd name="T22" fmla="*/ 2147483646 w 274"/>
                <a:gd name="T23" fmla="*/ 2147483646 h 311"/>
                <a:gd name="T24" fmla="*/ 2147483646 w 274"/>
                <a:gd name="T25" fmla="*/ 2147483646 h 311"/>
                <a:gd name="T26" fmla="*/ 2147483646 w 274"/>
                <a:gd name="T27" fmla="*/ 2147483646 h 311"/>
                <a:gd name="T28" fmla="*/ 2147483646 w 274"/>
                <a:gd name="T29" fmla="*/ 2147483646 h 311"/>
                <a:gd name="T30" fmla="*/ 2147483646 w 274"/>
                <a:gd name="T31" fmla="*/ 2147483646 h 311"/>
                <a:gd name="T32" fmla="*/ 2147483646 w 274"/>
                <a:gd name="T33" fmla="*/ 2147483646 h 311"/>
                <a:gd name="T34" fmla="*/ 2147483646 w 274"/>
                <a:gd name="T35" fmla="*/ 2147483646 h 311"/>
                <a:gd name="T36" fmla="*/ 2147483646 w 274"/>
                <a:gd name="T37" fmla="*/ 2147483646 h 311"/>
                <a:gd name="T38" fmla="*/ 2147483646 w 274"/>
                <a:gd name="T39" fmla="*/ 2147483646 h 311"/>
                <a:gd name="T40" fmla="*/ 2147483646 w 274"/>
                <a:gd name="T41" fmla="*/ 2147483646 h 311"/>
                <a:gd name="T42" fmla="*/ 2147483646 w 274"/>
                <a:gd name="T43" fmla="*/ 2147483646 h 311"/>
                <a:gd name="T44" fmla="*/ 2147483646 w 274"/>
                <a:gd name="T45" fmla="*/ 2147483646 h 311"/>
                <a:gd name="T46" fmla="*/ 2147483646 w 274"/>
                <a:gd name="T47" fmla="*/ 2147483646 h 311"/>
                <a:gd name="T48" fmla="*/ 2147483646 w 274"/>
                <a:gd name="T49" fmla="*/ 2147483646 h 311"/>
                <a:gd name="T50" fmla="*/ 2147483646 w 274"/>
                <a:gd name="T51" fmla="*/ 2147483646 h 311"/>
                <a:gd name="T52" fmla="*/ 2147483646 w 274"/>
                <a:gd name="T53" fmla="*/ 2147483646 h 311"/>
                <a:gd name="T54" fmla="*/ 2147483646 w 274"/>
                <a:gd name="T55" fmla="*/ 2147483646 h 311"/>
                <a:gd name="T56" fmla="*/ 2147483646 w 274"/>
                <a:gd name="T57" fmla="*/ 2147483646 h 311"/>
                <a:gd name="T58" fmla="*/ 2147483646 w 274"/>
                <a:gd name="T59" fmla="*/ 2147483646 h 311"/>
                <a:gd name="T60" fmla="*/ 2147483646 w 274"/>
                <a:gd name="T61" fmla="*/ 2147483646 h 311"/>
                <a:gd name="T62" fmla="*/ 2147483646 w 274"/>
                <a:gd name="T63" fmla="*/ 2147483646 h 311"/>
                <a:gd name="T64" fmla="*/ 2147483646 w 274"/>
                <a:gd name="T65" fmla="*/ 2147483646 h 311"/>
                <a:gd name="T66" fmla="*/ 2147483646 w 274"/>
                <a:gd name="T67" fmla="*/ 2147483646 h 311"/>
                <a:gd name="T68" fmla="*/ 2147483646 w 274"/>
                <a:gd name="T69" fmla="*/ 2147483646 h 311"/>
                <a:gd name="T70" fmla="*/ 2147483646 w 274"/>
                <a:gd name="T71" fmla="*/ 2147483646 h 311"/>
                <a:gd name="T72" fmla="*/ 2147483646 w 274"/>
                <a:gd name="T73" fmla="*/ 2147483646 h 311"/>
                <a:gd name="T74" fmla="*/ 2147483646 w 274"/>
                <a:gd name="T75" fmla="*/ 2147483646 h 311"/>
                <a:gd name="T76" fmla="*/ 2147483646 w 274"/>
                <a:gd name="T77" fmla="*/ 2147483646 h 311"/>
                <a:gd name="T78" fmla="*/ 2147483646 w 274"/>
                <a:gd name="T79" fmla="*/ 2147483646 h 311"/>
                <a:gd name="T80" fmla="*/ 2147483646 w 274"/>
                <a:gd name="T81" fmla="*/ 2147483646 h 311"/>
                <a:gd name="T82" fmla="*/ 2147483646 w 274"/>
                <a:gd name="T83" fmla="*/ 2147483646 h 311"/>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274" h="311">
                  <a:moveTo>
                    <a:pt x="274" y="155"/>
                  </a:moveTo>
                  <a:lnTo>
                    <a:pt x="137" y="0"/>
                  </a:lnTo>
                  <a:lnTo>
                    <a:pt x="0" y="155"/>
                  </a:lnTo>
                  <a:lnTo>
                    <a:pt x="137" y="311"/>
                  </a:lnTo>
                  <a:lnTo>
                    <a:pt x="274" y="155"/>
                  </a:lnTo>
                  <a:close/>
                  <a:moveTo>
                    <a:pt x="111" y="258"/>
                  </a:moveTo>
                  <a:lnTo>
                    <a:pt x="164" y="258"/>
                  </a:lnTo>
                  <a:lnTo>
                    <a:pt x="137" y="288"/>
                  </a:lnTo>
                  <a:lnTo>
                    <a:pt x="111" y="258"/>
                  </a:lnTo>
                  <a:close/>
                  <a:moveTo>
                    <a:pt x="183" y="147"/>
                  </a:moveTo>
                  <a:lnTo>
                    <a:pt x="137" y="95"/>
                  </a:lnTo>
                  <a:lnTo>
                    <a:pt x="91" y="147"/>
                  </a:lnTo>
                  <a:lnTo>
                    <a:pt x="69" y="147"/>
                  </a:lnTo>
                  <a:lnTo>
                    <a:pt x="137" y="70"/>
                  </a:lnTo>
                  <a:lnTo>
                    <a:pt x="205" y="147"/>
                  </a:lnTo>
                  <a:lnTo>
                    <a:pt x="183" y="147"/>
                  </a:lnTo>
                  <a:close/>
                  <a:moveTo>
                    <a:pt x="164" y="147"/>
                  </a:moveTo>
                  <a:lnTo>
                    <a:pt x="111" y="147"/>
                  </a:lnTo>
                  <a:lnTo>
                    <a:pt x="137" y="117"/>
                  </a:lnTo>
                  <a:lnTo>
                    <a:pt x="164" y="147"/>
                  </a:lnTo>
                  <a:close/>
                  <a:moveTo>
                    <a:pt x="247" y="162"/>
                  </a:moveTo>
                  <a:lnTo>
                    <a:pt x="232" y="179"/>
                  </a:lnTo>
                  <a:lnTo>
                    <a:pt x="42" y="179"/>
                  </a:lnTo>
                  <a:lnTo>
                    <a:pt x="27" y="162"/>
                  </a:lnTo>
                  <a:lnTo>
                    <a:pt x="247" y="162"/>
                  </a:lnTo>
                  <a:close/>
                  <a:moveTo>
                    <a:pt x="219" y="194"/>
                  </a:moveTo>
                  <a:lnTo>
                    <a:pt x="204" y="211"/>
                  </a:lnTo>
                  <a:lnTo>
                    <a:pt x="70" y="211"/>
                  </a:lnTo>
                  <a:lnTo>
                    <a:pt x="55" y="194"/>
                  </a:lnTo>
                  <a:lnTo>
                    <a:pt x="219" y="194"/>
                  </a:lnTo>
                  <a:close/>
                  <a:moveTo>
                    <a:pt x="191" y="226"/>
                  </a:moveTo>
                  <a:lnTo>
                    <a:pt x="177" y="243"/>
                  </a:lnTo>
                  <a:lnTo>
                    <a:pt x="97" y="243"/>
                  </a:lnTo>
                  <a:lnTo>
                    <a:pt x="83" y="226"/>
                  </a:lnTo>
                  <a:lnTo>
                    <a:pt x="191" y="226"/>
                  </a:lnTo>
                  <a:close/>
                  <a:moveTo>
                    <a:pt x="247" y="147"/>
                  </a:moveTo>
                  <a:lnTo>
                    <a:pt x="225" y="147"/>
                  </a:lnTo>
                  <a:lnTo>
                    <a:pt x="137" y="47"/>
                  </a:lnTo>
                  <a:lnTo>
                    <a:pt x="49" y="147"/>
                  </a:lnTo>
                  <a:lnTo>
                    <a:pt x="27" y="147"/>
                  </a:lnTo>
                  <a:lnTo>
                    <a:pt x="137" y="22"/>
                  </a:lnTo>
                  <a:lnTo>
                    <a:pt x="247" y="14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grpSp>
      <p:sp>
        <p:nvSpPr>
          <p:cNvPr id="8" name="TextBox 7">
            <a:extLst>
              <a:ext uri="{FF2B5EF4-FFF2-40B4-BE49-F238E27FC236}">
                <a16:creationId xmlns:a16="http://schemas.microsoft.com/office/drawing/2014/main" id="{643718AD-7E3B-8C63-D1A2-820C46F3FCBD}"/>
              </a:ext>
            </a:extLst>
          </p:cNvPr>
          <p:cNvSpPr txBox="1"/>
          <p:nvPr/>
        </p:nvSpPr>
        <p:spPr>
          <a:xfrm>
            <a:off x="141312" y="4743099"/>
            <a:ext cx="1892026" cy="217488"/>
          </a:xfrm>
          <a:prstGeom prst="rect">
            <a:avLst/>
          </a:prstGeom>
          <a:noFill/>
        </p:spPr>
        <p:txBody>
          <a:bodyPr wrap="square">
            <a:spAutoFit/>
          </a:bodyPr>
          <a:lstStyle/>
          <a:p>
            <a:r>
              <a:rPr lang="en-US" sz="800" b="0" i="1">
                <a:solidFill>
                  <a:schemeClr val="bg1"/>
                </a:solidFill>
                <a:effectLst/>
                <a:cs typeface="Arial" panose="020B0604020202020204" pitchFamily="34" charset="0"/>
              </a:rPr>
              <a:t>Photo by Andres </a:t>
            </a:r>
            <a:r>
              <a:rPr lang="en-US" sz="800" b="0" i="1" err="1">
                <a:solidFill>
                  <a:schemeClr val="bg1"/>
                </a:solidFill>
                <a:effectLst/>
                <a:cs typeface="Arial" panose="020B0604020202020204" pitchFamily="34" charset="0"/>
              </a:rPr>
              <a:t>Siimon</a:t>
            </a:r>
            <a:r>
              <a:rPr lang="en-US" sz="800" b="0" i="1">
                <a:solidFill>
                  <a:schemeClr val="bg1"/>
                </a:solidFill>
                <a:effectLst/>
                <a:cs typeface="Arial" panose="020B0604020202020204" pitchFamily="34" charset="0"/>
              </a:rPr>
              <a:t> on </a:t>
            </a:r>
            <a:r>
              <a:rPr lang="en-US" sz="800" b="0" i="1" err="1">
                <a:solidFill>
                  <a:schemeClr val="bg1"/>
                </a:solidFill>
                <a:effectLst/>
                <a:cs typeface="Arial" panose="020B0604020202020204" pitchFamily="34" charset="0"/>
              </a:rPr>
              <a:t>Unsplash</a:t>
            </a:r>
            <a:r>
              <a:rPr lang="en-US" sz="800" b="0" i="1">
                <a:solidFill>
                  <a:schemeClr val="bg1"/>
                </a:solidFill>
                <a:effectLst/>
                <a:cs typeface="Arial" panose="020B0604020202020204" pitchFamily="34" charset="0"/>
              </a:rPr>
              <a:t> </a:t>
            </a:r>
            <a:endParaRPr lang="en-CA" sz="800" i="1">
              <a:solidFill>
                <a:schemeClr val="bg1"/>
              </a:solidFill>
              <a:cs typeface="Arial" panose="020B0604020202020204" pitchFamily="34" charset="0"/>
            </a:endParaRPr>
          </a:p>
        </p:txBody>
      </p:sp>
    </p:spTree>
  </p:cSld>
  <p:clrMapOvr>
    <a:masterClrMapping/>
  </p:clrMapOvr>
  <p:transition spd="slow">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6563" name="Group 8">
            <a:extLst>
              <a:ext uri="{FF2B5EF4-FFF2-40B4-BE49-F238E27FC236}">
                <a16:creationId xmlns:a16="http://schemas.microsoft.com/office/drawing/2014/main" id="{1AB082B3-931A-65D5-8CF3-B8C4FA19A6EF}"/>
              </a:ext>
            </a:extLst>
          </p:cNvPr>
          <p:cNvGrpSpPr>
            <a:grpSpLocks/>
          </p:cNvGrpSpPr>
          <p:nvPr/>
        </p:nvGrpSpPr>
        <p:grpSpPr bwMode="auto">
          <a:xfrm>
            <a:off x="7415213" y="4538663"/>
            <a:ext cx="1009650" cy="387350"/>
            <a:chOff x="819150" y="3517900"/>
            <a:chExt cx="1285875" cy="493713"/>
          </a:xfrm>
        </p:grpSpPr>
        <p:sp>
          <p:nvSpPr>
            <p:cNvPr id="66565" name="Freeform 7">
              <a:extLst>
                <a:ext uri="{FF2B5EF4-FFF2-40B4-BE49-F238E27FC236}">
                  <a16:creationId xmlns:a16="http://schemas.microsoft.com/office/drawing/2014/main" id="{EB3F846E-6C09-0882-52F8-C4D57D34EF2B}"/>
                </a:ext>
              </a:extLst>
            </p:cNvPr>
            <p:cNvSpPr>
              <a:spLocks noEditPoints="1"/>
            </p:cNvSpPr>
            <p:nvPr/>
          </p:nvSpPr>
          <p:spPr bwMode="auto">
            <a:xfrm>
              <a:off x="1343025" y="3640138"/>
              <a:ext cx="762000" cy="296863"/>
            </a:xfrm>
            <a:custGeom>
              <a:avLst/>
              <a:gdLst>
                <a:gd name="T0" fmla="*/ 2147483646 w 1184"/>
                <a:gd name="T1" fmla="*/ 2147483646 h 462"/>
                <a:gd name="T2" fmla="*/ 2147483646 w 1184"/>
                <a:gd name="T3" fmla="*/ 2147483646 h 462"/>
                <a:gd name="T4" fmla="*/ 2147483646 w 1184"/>
                <a:gd name="T5" fmla="*/ 2147483646 h 462"/>
                <a:gd name="T6" fmla="*/ 2147483646 w 1184"/>
                <a:gd name="T7" fmla="*/ 0 h 462"/>
                <a:gd name="T8" fmla="*/ 2147483646 w 1184"/>
                <a:gd name="T9" fmla="*/ 2147483646 h 462"/>
                <a:gd name="T10" fmla="*/ 2147483646 w 1184"/>
                <a:gd name="T11" fmla="*/ 2147483646 h 462"/>
                <a:gd name="T12" fmla="*/ 2147483646 w 1184"/>
                <a:gd name="T13" fmla="*/ 2147483646 h 462"/>
                <a:gd name="T14" fmla="*/ 2147483646 w 1184"/>
                <a:gd name="T15" fmla="*/ 2147483646 h 462"/>
                <a:gd name="T16" fmla="*/ 2147483646 w 1184"/>
                <a:gd name="T17" fmla="*/ 2147483646 h 462"/>
                <a:gd name="T18" fmla="*/ 2147483646 w 1184"/>
                <a:gd name="T19" fmla="*/ 2147483646 h 462"/>
                <a:gd name="T20" fmla="*/ 2147483646 w 1184"/>
                <a:gd name="T21" fmla="*/ 2147483646 h 462"/>
                <a:gd name="T22" fmla="*/ 2147483646 w 1184"/>
                <a:gd name="T23" fmla="*/ 2147483646 h 462"/>
                <a:gd name="T24" fmla="*/ 2147483646 w 1184"/>
                <a:gd name="T25" fmla="*/ 2147483646 h 462"/>
                <a:gd name="T26" fmla="*/ 2147483646 w 1184"/>
                <a:gd name="T27" fmla="*/ 2147483646 h 462"/>
                <a:gd name="T28" fmla="*/ 2147483646 w 1184"/>
                <a:gd name="T29" fmla="*/ 2147483646 h 462"/>
                <a:gd name="T30" fmla="*/ 2147483646 w 1184"/>
                <a:gd name="T31" fmla="*/ 2147483646 h 462"/>
                <a:gd name="T32" fmla="*/ 2147483646 w 1184"/>
                <a:gd name="T33" fmla="*/ 2147483646 h 462"/>
                <a:gd name="T34" fmla="*/ 2147483646 w 1184"/>
                <a:gd name="T35" fmla="*/ 2147483646 h 462"/>
                <a:gd name="T36" fmla="*/ 2147483646 w 1184"/>
                <a:gd name="T37" fmla="*/ 2147483646 h 462"/>
                <a:gd name="T38" fmla="*/ 2147483646 w 1184"/>
                <a:gd name="T39" fmla="*/ 2147483646 h 462"/>
                <a:gd name="T40" fmla="*/ 2147483646 w 1184"/>
                <a:gd name="T41" fmla="*/ 2147483646 h 462"/>
                <a:gd name="T42" fmla="*/ 2147483646 w 1184"/>
                <a:gd name="T43" fmla="*/ 2147483646 h 462"/>
                <a:gd name="T44" fmla="*/ 2147483646 w 1184"/>
                <a:gd name="T45" fmla="*/ 2147483646 h 462"/>
                <a:gd name="T46" fmla="*/ 2147483646 w 1184"/>
                <a:gd name="T47" fmla="*/ 2147483646 h 462"/>
                <a:gd name="T48" fmla="*/ 2147483646 w 1184"/>
                <a:gd name="T49" fmla="*/ 2147483646 h 462"/>
                <a:gd name="T50" fmla="*/ 2147483646 w 1184"/>
                <a:gd name="T51" fmla="*/ 2147483646 h 462"/>
                <a:gd name="T52" fmla="*/ 2147483646 w 1184"/>
                <a:gd name="T53" fmla="*/ 2147483646 h 462"/>
                <a:gd name="T54" fmla="*/ 2147483646 w 1184"/>
                <a:gd name="T55" fmla="*/ 2147483646 h 462"/>
                <a:gd name="T56" fmla="*/ 2147483646 w 1184"/>
                <a:gd name="T57" fmla="*/ 2147483646 h 462"/>
                <a:gd name="T58" fmla="*/ 2147483646 w 1184"/>
                <a:gd name="T59" fmla="*/ 2147483646 h 462"/>
                <a:gd name="T60" fmla="*/ 2147483646 w 1184"/>
                <a:gd name="T61" fmla="*/ 2147483646 h 462"/>
                <a:gd name="T62" fmla="*/ 2147483646 w 1184"/>
                <a:gd name="T63" fmla="*/ 2147483646 h 462"/>
                <a:gd name="T64" fmla="*/ 2147483646 w 1184"/>
                <a:gd name="T65" fmla="*/ 2147483646 h 462"/>
                <a:gd name="T66" fmla="*/ 2147483646 w 1184"/>
                <a:gd name="T67" fmla="*/ 2147483646 h 462"/>
                <a:gd name="T68" fmla="*/ 2147483646 w 1184"/>
                <a:gd name="T69" fmla="*/ 2147483646 h 462"/>
                <a:gd name="T70" fmla="*/ 2147483646 w 1184"/>
                <a:gd name="T71" fmla="*/ 2147483646 h 462"/>
                <a:gd name="T72" fmla="*/ 2147483646 w 1184"/>
                <a:gd name="T73" fmla="*/ 2147483646 h 462"/>
                <a:gd name="T74" fmla="*/ 2147483646 w 1184"/>
                <a:gd name="T75" fmla="*/ 2147483646 h 462"/>
                <a:gd name="T76" fmla="*/ 2147483646 w 1184"/>
                <a:gd name="T77" fmla="*/ 2147483646 h 462"/>
                <a:gd name="T78" fmla="*/ 2147483646 w 1184"/>
                <a:gd name="T79" fmla="*/ 2147483646 h 462"/>
                <a:gd name="T80" fmla="*/ 2147483646 w 1184"/>
                <a:gd name="T81" fmla="*/ 2147483646 h 462"/>
                <a:gd name="T82" fmla="*/ 2147483646 w 1184"/>
                <a:gd name="T83" fmla="*/ 2147483646 h 462"/>
                <a:gd name="T84" fmla="*/ 2147483646 w 1184"/>
                <a:gd name="T85" fmla="*/ 2147483646 h 462"/>
                <a:gd name="T86" fmla="*/ 2147483646 w 1184"/>
                <a:gd name="T87" fmla="*/ 2147483646 h 462"/>
                <a:gd name="T88" fmla="*/ 2147483646 w 1184"/>
                <a:gd name="T89" fmla="*/ 2147483646 h 462"/>
                <a:gd name="T90" fmla="*/ 2147483646 w 1184"/>
                <a:gd name="T91" fmla="*/ 2147483646 h 462"/>
                <a:gd name="T92" fmla="*/ 2147483646 w 1184"/>
                <a:gd name="T93" fmla="*/ 2147483646 h 462"/>
                <a:gd name="T94" fmla="*/ 2147483646 w 1184"/>
                <a:gd name="T95" fmla="*/ 2147483646 h 462"/>
                <a:gd name="T96" fmla="*/ 2147483646 w 1184"/>
                <a:gd name="T97" fmla="*/ 2147483646 h 462"/>
                <a:gd name="T98" fmla="*/ 2147483646 w 1184"/>
                <a:gd name="T99" fmla="*/ 2147483646 h 462"/>
                <a:gd name="T100" fmla="*/ 2147483646 w 1184"/>
                <a:gd name="T101" fmla="*/ 2147483646 h 462"/>
                <a:gd name="T102" fmla="*/ 2147483646 w 1184"/>
                <a:gd name="T103" fmla="*/ 2147483646 h 462"/>
                <a:gd name="T104" fmla="*/ 2147483646 w 1184"/>
                <a:gd name="T105" fmla="*/ 2147483646 h 462"/>
                <a:gd name="T106" fmla="*/ 2147483646 w 1184"/>
                <a:gd name="T107" fmla="*/ 2147483646 h 462"/>
                <a:gd name="T108" fmla="*/ 2147483646 w 1184"/>
                <a:gd name="T109" fmla="*/ 2147483646 h 462"/>
                <a:gd name="T110" fmla="*/ 2147483646 w 1184"/>
                <a:gd name="T111" fmla="*/ 2147483646 h 462"/>
                <a:gd name="T112" fmla="*/ 2147483646 w 1184"/>
                <a:gd name="T113" fmla="*/ 2147483646 h 462"/>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1184" h="462">
                  <a:moveTo>
                    <a:pt x="17" y="70"/>
                  </a:moveTo>
                  <a:cubicBezTo>
                    <a:pt x="17" y="114"/>
                    <a:pt x="17" y="114"/>
                    <a:pt x="17" y="114"/>
                  </a:cubicBezTo>
                  <a:cubicBezTo>
                    <a:pt x="76" y="114"/>
                    <a:pt x="76" y="114"/>
                    <a:pt x="76" y="114"/>
                  </a:cubicBezTo>
                  <a:cubicBezTo>
                    <a:pt x="76" y="127"/>
                    <a:pt x="76" y="127"/>
                    <a:pt x="76" y="127"/>
                  </a:cubicBezTo>
                  <a:cubicBezTo>
                    <a:pt x="3" y="127"/>
                    <a:pt x="3" y="127"/>
                    <a:pt x="3" y="127"/>
                  </a:cubicBezTo>
                  <a:cubicBezTo>
                    <a:pt x="3" y="2"/>
                    <a:pt x="3" y="2"/>
                    <a:pt x="3" y="2"/>
                  </a:cubicBezTo>
                  <a:cubicBezTo>
                    <a:pt x="74" y="2"/>
                    <a:pt x="74" y="2"/>
                    <a:pt x="74" y="2"/>
                  </a:cubicBezTo>
                  <a:cubicBezTo>
                    <a:pt x="74" y="15"/>
                    <a:pt x="74" y="15"/>
                    <a:pt x="74" y="15"/>
                  </a:cubicBezTo>
                  <a:cubicBezTo>
                    <a:pt x="17" y="15"/>
                    <a:pt x="17" y="15"/>
                    <a:pt x="17" y="15"/>
                  </a:cubicBezTo>
                  <a:cubicBezTo>
                    <a:pt x="17" y="57"/>
                    <a:pt x="17" y="57"/>
                    <a:pt x="17" y="57"/>
                  </a:cubicBezTo>
                  <a:cubicBezTo>
                    <a:pt x="69" y="57"/>
                    <a:pt x="69" y="57"/>
                    <a:pt x="69" y="57"/>
                  </a:cubicBezTo>
                  <a:cubicBezTo>
                    <a:pt x="69" y="70"/>
                    <a:pt x="69" y="70"/>
                    <a:pt x="69" y="70"/>
                  </a:cubicBezTo>
                  <a:lnTo>
                    <a:pt x="17" y="70"/>
                  </a:lnTo>
                  <a:close/>
                  <a:moveTo>
                    <a:pt x="186" y="2"/>
                  </a:moveTo>
                  <a:cubicBezTo>
                    <a:pt x="172" y="2"/>
                    <a:pt x="172" y="2"/>
                    <a:pt x="172" y="2"/>
                  </a:cubicBezTo>
                  <a:cubicBezTo>
                    <a:pt x="172" y="97"/>
                    <a:pt x="172" y="97"/>
                    <a:pt x="172" y="97"/>
                  </a:cubicBezTo>
                  <a:cubicBezTo>
                    <a:pt x="119" y="2"/>
                    <a:pt x="119" y="2"/>
                    <a:pt x="119" y="2"/>
                  </a:cubicBezTo>
                  <a:cubicBezTo>
                    <a:pt x="106" y="2"/>
                    <a:pt x="106" y="2"/>
                    <a:pt x="106" y="2"/>
                  </a:cubicBezTo>
                  <a:cubicBezTo>
                    <a:pt x="106" y="127"/>
                    <a:pt x="106" y="127"/>
                    <a:pt x="106" y="127"/>
                  </a:cubicBezTo>
                  <a:cubicBezTo>
                    <a:pt x="120" y="127"/>
                    <a:pt x="120" y="127"/>
                    <a:pt x="120" y="127"/>
                  </a:cubicBezTo>
                  <a:cubicBezTo>
                    <a:pt x="120" y="31"/>
                    <a:pt x="120" y="31"/>
                    <a:pt x="120" y="31"/>
                  </a:cubicBezTo>
                  <a:cubicBezTo>
                    <a:pt x="174" y="127"/>
                    <a:pt x="174" y="127"/>
                    <a:pt x="174" y="127"/>
                  </a:cubicBezTo>
                  <a:cubicBezTo>
                    <a:pt x="186" y="127"/>
                    <a:pt x="186" y="127"/>
                    <a:pt x="186" y="127"/>
                  </a:cubicBezTo>
                  <a:lnTo>
                    <a:pt x="186" y="2"/>
                  </a:lnTo>
                  <a:close/>
                  <a:moveTo>
                    <a:pt x="262" y="78"/>
                  </a:moveTo>
                  <a:cubicBezTo>
                    <a:pt x="285" y="78"/>
                    <a:pt x="285" y="78"/>
                    <a:pt x="285" y="78"/>
                  </a:cubicBezTo>
                  <a:cubicBezTo>
                    <a:pt x="285" y="91"/>
                    <a:pt x="285" y="91"/>
                    <a:pt x="285" y="91"/>
                  </a:cubicBezTo>
                  <a:cubicBezTo>
                    <a:pt x="285" y="106"/>
                    <a:pt x="276" y="116"/>
                    <a:pt x="259" y="116"/>
                  </a:cubicBezTo>
                  <a:cubicBezTo>
                    <a:pt x="242" y="116"/>
                    <a:pt x="232" y="105"/>
                    <a:pt x="232" y="89"/>
                  </a:cubicBezTo>
                  <a:cubicBezTo>
                    <a:pt x="232" y="40"/>
                    <a:pt x="232" y="40"/>
                    <a:pt x="232" y="40"/>
                  </a:cubicBezTo>
                  <a:cubicBezTo>
                    <a:pt x="232" y="25"/>
                    <a:pt x="242" y="13"/>
                    <a:pt x="259" y="13"/>
                  </a:cubicBezTo>
                  <a:cubicBezTo>
                    <a:pt x="276" y="13"/>
                    <a:pt x="285" y="23"/>
                    <a:pt x="285" y="36"/>
                  </a:cubicBezTo>
                  <a:cubicBezTo>
                    <a:pt x="285" y="39"/>
                    <a:pt x="285" y="39"/>
                    <a:pt x="285" y="39"/>
                  </a:cubicBezTo>
                  <a:cubicBezTo>
                    <a:pt x="299" y="39"/>
                    <a:pt x="299" y="39"/>
                    <a:pt x="299" y="39"/>
                  </a:cubicBezTo>
                  <a:cubicBezTo>
                    <a:pt x="299" y="36"/>
                    <a:pt x="299" y="36"/>
                    <a:pt x="299" y="36"/>
                  </a:cubicBezTo>
                  <a:cubicBezTo>
                    <a:pt x="299" y="14"/>
                    <a:pt x="283" y="0"/>
                    <a:pt x="259" y="0"/>
                  </a:cubicBezTo>
                  <a:cubicBezTo>
                    <a:pt x="234" y="0"/>
                    <a:pt x="218" y="16"/>
                    <a:pt x="218" y="40"/>
                  </a:cubicBezTo>
                  <a:cubicBezTo>
                    <a:pt x="218" y="89"/>
                    <a:pt x="218" y="89"/>
                    <a:pt x="218" y="89"/>
                  </a:cubicBezTo>
                  <a:cubicBezTo>
                    <a:pt x="218" y="114"/>
                    <a:pt x="235" y="129"/>
                    <a:pt x="259" y="129"/>
                  </a:cubicBezTo>
                  <a:cubicBezTo>
                    <a:pt x="283" y="129"/>
                    <a:pt x="299" y="114"/>
                    <a:pt x="299" y="91"/>
                  </a:cubicBezTo>
                  <a:cubicBezTo>
                    <a:pt x="299" y="66"/>
                    <a:pt x="299" y="66"/>
                    <a:pt x="299" y="66"/>
                  </a:cubicBezTo>
                  <a:cubicBezTo>
                    <a:pt x="262" y="66"/>
                    <a:pt x="262" y="66"/>
                    <a:pt x="262" y="66"/>
                  </a:cubicBezTo>
                  <a:lnTo>
                    <a:pt x="262" y="78"/>
                  </a:lnTo>
                  <a:close/>
                  <a:moveTo>
                    <a:pt x="346" y="2"/>
                  </a:moveTo>
                  <a:cubicBezTo>
                    <a:pt x="331" y="2"/>
                    <a:pt x="331" y="2"/>
                    <a:pt x="331" y="2"/>
                  </a:cubicBezTo>
                  <a:cubicBezTo>
                    <a:pt x="331" y="127"/>
                    <a:pt x="331" y="127"/>
                    <a:pt x="331" y="127"/>
                  </a:cubicBezTo>
                  <a:cubicBezTo>
                    <a:pt x="346" y="127"/>
                    <a:pt x="346" y="127"/>
                    <a:pt x="346" y="127"/>
                  </a:cubicBezTo>
                  <a:lnTo>
                    <a:pt x="346" y="2"/>
                  </a:lnTo>
                  <a:close/>
                  <a:moveTo>
                    <a:pt x="463" y="2"/>
                  </a:moveTo>
                  <a:cubicBezTo>
                    <a:pt x="449" y="2"/>
                    <a:pt x="449" y="2"/>
                    <a:pt x="449" y="2"/>
                  </a:cubicBezTo>
                  <a:cubicBezTo>
                    <a:pt x="449" y="97"/>
                    <a:pt x="449" y="97"/>
                    <a:pt x="449" y="97"/>
                  </a:cubicBezTo>
                  <a:cubicBezTo>
                    <a:pt x="396" y="2"/>
                    <a:pt x="396" y="2"/>
                    <a:pt x="396" y="2"/>
                  </a:cubicBezTo>
                  <a:cubicBezTo>
                    <a:pt x="383" y="2"/>
                    <a:pt x="383" y="2"/>
                    <a:pt x="383" y="2"/>
                  </a:cubicBezTo>
                  <a:cubicBezTo>
                    <a:pt x="383" y="127"/>
                    <a:pt x="383" y="127"/>
                    <a:pt x="383" y="127"/>
                  </a:cubicBezTo>
                  <a:cubicBezTo>
                    <a:pt x="397" y="127"/>
                    <a:pt x="397" y="127"/>
                    <a:pt x="397" y="127"/>
                  </a:cubicBezTo>
                  <a:cubicBezTo>
                    <a:pt x="397" y="31"/>
                    <a:pt x="397" y="31"/>
                    <a:pt x="397" y="31"/>
                  </a:cubicBezTo>
                  <a:cubicBezTo>
                    <a:pt x="451" y="127"/>
                    <a:pt x="451" y="127"/>
                    <a:pt x="451" y="127"/>
                  </a:cubicBezTo>
                  <a:cubicBezTo>
                    <a:pt x="463" y="127"/>
                    <a:pt x="463" y="127"/>
                    <a:pt x="463" y="127"/>
                  </a:cubicBezTo>
                  <a:lnTo>
                    <a:pt x="463" y="2"/>
                  </a:lnTo>
                  <a:close/>
                  <a:moveTo>
                    <a:pt x="564" y="70"/>
                  </a:moveTo>
                  <a:cubicBezTo>
                    <a:pt x="564" y="57"/>
                    <a:pt x="564" y="57"/>
                    <a:pt x="564" y="57"/>
                  </a:cubicBezTo>
                  <a:cubicBezTo>
                    <a:pt x="512" y="57"/>
                    <a:pt x="512" y="57"/>
                    <a:pt x="512" y="57"/>
                  </a:cubicBezTo>
                  <a:cubicBezTo>
                    <a:pt x="512" y="15"/>
                    <a:pt x="512" y="15"/>
                    <a:pt x="512" y="15"/>
                  </a:cubicBezTo>
                  <a:cubicBezTo>
                    <a:pt x="569" y="15"/>
                    <a:pt x="569" y="15"/>
                    <a:pt x="569" y="15"/>
                  </a:cubicBezTo>
                  <a:cubicBezTo>
                    <a:pt x="569" y="2"/>
                    <a:pt x="569" y="2"/>
                    <a:pt x="569" y="2"/>
                  </a:cubicBezTo>
                  <a:cubicBezTo>
                    <a:pt x="498" y="2"/>
                    <a:pt x="498" y="2"/>
                    <a:pt x="498" y="2"/>
                  </a:cubicBezTo>
                  <a:cubicBezTo>
                    <a:pt x="498" y="127"/>
                    <a:pt x="498" y="127"/>
                    <a:pt x="498" y="127"/>
                  </a:cubicBezTo>
                  <a:cubicBezTo>
                    <a:pt x="571" y="127"/>
                    <a:pt x="571" y="127"/>
                    <a:pt x="571" y="127"/>
                  </a:cubicBezTo>
                  <a:cubicBezTo>
                    <a:pt x="571" y="114"/>
                    <a:pt x="571" y="114"/>
                    <a:pt x="571" y="114"/>
                  </a:cubicBezTo>
                  <a:cubicBezTo>
                    <a:pt x="512" y="114"/>
                    <a:pt x="512" y="114"/>
                    <a:pt x="512" y="114"/>
                  </a:cubicBezTo>
                  <a:cubicBezTo>
                    <a:pt x="512" y="70"/>
                    <a:pt x="512" y="70"/>
                    <a:pt x="512" y="70"/>
                  </a:cubicBezTo>
                  <a:lnTo>
                    <a:pt x="564" y="70"/>
                  </a:lnTo>
                  <a:close/>
                  <a:moveTo>
                    <a:pt x="664" y="70"/>
                  </a:moveTo>
                  <a:cubicBezTo>
                    <a:pt x="664" y="57"/>
                    <a:pt x="664" y="57"/>
                    <a:pt x="664" y="57"/>
                  </a:cubicBezTo>
                  <a:cubicBezTo>
                    <a:pt x="612" y="57"/>
                    <a:pt x="612" y="57"/>
                    <a:pt x="612" y="57"/>
                  </a:cubicBezTo>
                  <a:cubicBezTo>
                    <a:pt x="612" y="15"/>
                    <a:pt x="612" y="15"/>
                    <a:pt x="612" y="15"/>
                  </a:cubicBezTo>
                  <a:cubicBezTo>
                    <a:pt x="669" y="15"/>
                    <a:pt x="669" y="15"/>
                    <a:pt x="669" y="15"/>
                  </a:cubicBezTo>
                  <a:cubicBezTo>
                    <a:pt x="669" y="2"/>
                    <a:pt x="669" y="2"/>
                    <a:pt x="669" y="2"/>
                  </a:cubicBezTo>
                  <a:cubicBezTo>
                    <a:pt x="597" y="2"/>
                    <a:pt x="597" y="2"/>
                    <a:pt x="597" y="2"/>
                  </a:cubicBezTo>
                  <a:cubicBezTo>
                    <a:pt x="597" y="127"/>
                    <a:pt x="597" y="127"/>
                    <a:pt x="597" y="127"/>
                  </a:cubicBezTo>
                  <a:cubicBezTo>
                    <a:pt x="670" y="127"/>
                    <a:pt x="670" y="127"/>
                    <a:pt x="670" y="127"/>
                  </a:cubicBezTo>
                  <a:cubicBezTo>
                    <a:pt x="670" y="114"/>
                    <a:pt x="670" y="114"/>
                    <a:pt x="670" y="114"/>
                  </a:cubicBezTo>
                  <a:cubicBezTo>
                    <a:pt x="612" y="114"/>
                    <a:pt x="612" y="114"/>
                    <a:pt x="612" y="114"/>
                  </a:cubicBezTo>
                  <a:cubicBezTo>
                    <a:pt x="612" y="70"/>
                    <a:pt x="612" y="70"/>
                    <a:pt x="612" y="70"/>
                  </a:cubicBezTo>
                  <a:lnTo>
                    <a:pt x="664" y="70"/>
                  </a:lnTo>
                  <a:close/>
                  <a:moveTo>
                    <a:pt x="779" y="127"/>
                  </a:moveTo>
                  <a:cubicBezTo>
                    <a:pt x="756" y="74"/>
                    <a:pt x="756" y="74"/>
                    <a:pt x="756" y="74"/>
                  </a:cubicBezTo>
                  <a:cubicBezTo>
                    <a:pt x="770" y="69"/>
                    <a:pt x="779" y="56"/>
                    <a:pt x="779" y="39"/>
                  </a:cubicBezTo>
                  <a:cubicBezTo>
                    <a:pt x="779" y="17"/>
                    <a:pt x="761" y="2"/>
                    <a:pt x="737" y="2"/>
                  </a:cubicBezTo>
                  <a:cubicBezTo>
                    <a:pt x="699" y="2"/>
                    <a:pt x="699" y="2"/>
                    <a:pt x="699" y="2"/>
                  </a:cubicBezTo>
                  <a:cubicBezTo>
                    <a:pt x="699" y="127"/>
                    <a:pt x="699" y="127"/>
                    <a:pt x="699" y="127"/>
                  </a:cubicBezTo>
                  <a:cubicBezTo>
                    <a:pt x="713" y="127"/>
                    <a:pt x="713" y="127"/>
                    <a:pt x="713" y="127"/>
                  </a:cubicBezTo>
                  <a:cubicBezTo>
                    <a:pt x="713" y="78"/>
                    <a:pt x="713" y="78"/>
                    <a:pt x="713" y="78"/>
                  </a:cubicBezTo>
                  <a:cubicBezTo>
                    <a:pt x="736" y="78"/>
                    <a:pt x="736" y="78"/>
                    <a:pt x="736" y="78"/>
                  </a:cubicBezTo>
                  <a:cubicBezTo>
                    <a:pt x="738" y="78"/>
                    <a:pt x="740" y="78"/>
                    <a:pt x="742" y="78"/>
                  </a:cubicBezTo>
                  <a:cubicBezTo>
                    <a:pt x="763" y="127"/>
                    <a:pt x="763" y="127"/>
                    <a:pt x="763" y="127"/>
                  </a:cubicBezTo>
                  <a:lnTo>
                    <a:pt x="779" y="127"/>
                  </a:lnTo>
                  <a:close/>
                  <a:moveTo>
                    <a:pt x="736" y="15"/>
                  </a:moveTo>
                  <a:cubicBezTo>
                    <a:pt x="753" y="15"/>
                    <a:pt x="764" y="25"/>
                    <a:pt x="764" y="40"/>
                  </a:cubicBezTo>
                  <a:cubicBezTo>
                    <a:pt x="764" y="55"/>
                    <a:pt x="753" y="65"/>
                    <a:pt x="736" y="65"/>
                  </a:cubicBezTo>
                  <a:cubicBezTo>
                    <a:pt x="713" y="65"/>
                    <a:pt x="713" y="65"/>
                    <a:pt x="713" y="65"/>
                  </a:cubicBezTo>
                  <a:cubicBezTo>
                    <a:pt x="713" y="15"/>
                    <a:pt x="713" y="15"/>
                    <a:pt x="713" y="15"/>
                  </a:cubicBezTo>
                  <a:lnTo>
                    <a:pt x="736" y="15"/>
                  </a:lnTo>
                  <a:close/>
                  <a:moveTo>
                    <a:pt x="881" y="38"/>
                  </a:moveTo>
                  <a:cubicBezTo>
                    <a:pt x="881" y="35"/>
                    <a:pt x="881" y="35"/>
                    <a:pt x="881" y="35"/>
                  </a:cubicBezTo>
                  <a:cubicBezTo>
                    <a:pt x="881" y="14"/>
                    <a:pt x="865" y="0"/>
                    <a:pt x="842" y="0"/>
                  </a:cubicBezTo>
                  <a:cubicBezTo>
                    <a:pt x="819" y="0"/>
                    <a:pt x="804" y="14"/>
                    <a:pt x="804" y="32"/>
                  </a:cubicBezTo>
                  <a:cubicBezTo>
                    <a:pt x="804" y="49"/>
                    <a:pt x="816" y="58"/>
                    <a:pt x="830" y="64"/>
                  </a:cubicBezTo>
                  <a:cubicBezTo>
                    <a:pt x="847" y="71"/>
                    <a:pt x="847" y="71"/>
                    <a:pt x="847" y="71"/>
                  </a:cubicBezTo>
                  <a:cubicBezTo>
                    <a:pt x="859" y="76"/>
                    <a:pt x="869" y="81"/>
                    <a:pt x="869" y="94"/>
                  </a:cubicBezTo>
                  <a:cubicBezTo>
                    <a:pt x="869" y="107"/>
                    <a:pt x="859" y="117"/>
                    <a:pt x="842" y="117"/>
                  </a:cubicBezTo>
                  <a:cubicBezTo>
                    <a:pt x="825" y="117"/>
                    <a:pt x="816" y="107"/>
                    <a:pt x="816" y="95"/>
                  </a:cubicBezTo>
                  <a:cubicBezTo>
                    <a:pt x="816" y="91"/>
                    <a:pt x="816" y="91"/>
                    <a:pt x="816" y="91"/>
                  </a:cubicBezTo>
                  <a:cubicBezTo>
                    <a:pt x="802" y="91"/>
                    <a:pt x="802" y="91"/>
                    <a:pt x="802" y="91"/>
                  </a:cubicBezTo>
                  <a:cubicBezTo>
                    <a:pt x="802" y="94"/>
                    <a:pt x="802" y="94"/>
                    <a:pt x="802" y="94"/>
                  </a:cubicBezTo>
                  <a:cubicBezTo>
                    <a:pt x="802" y="115"/>
                    <a:pt x="818" y="129"/>
                    <a:pt x="842" y="129"/>
                  </a:cubicBezTo>
                  <a:cubicBezTo>
                    <a:pt x="866" y="129"/>
                    <a:pt x="883" y="115"/>
                    <a:pt x="883" y="93"/>
                  </a:cubicBezTo>
                  <a:cubicBezTo>
                    <a:pt x="883" y="71"/>
                    <a:pt x="867" y="64"/>
                    <a:pt x="853" y="58"/>
                  </a:cubicBezTo>
                  <a:cubicBezTo>
                    <a:pt x="832" y="50"/>
                    <a:pt x="832" y="50"/>
                    <a:pt x="832" y="50"/>
                  </a:cubicBezTo>
                  <a:cubicBezTo>
                    <a:pt x="824" y="46"/>
                    <a:pt x="818" y="40"/>
                    <a:pt x="818" y="31"/>
                  </a:cubicBezTo>
                  <a:cubicBezTo>
                    <a:pt x="818" y="20"/>
                    <a:pt x="827" y="13"/>
                    <a:pt x="842" y="13"/>
                  </a:cubicBezTo>
                  <a:cubicBezTo>
                    <a:pt x="858" y="13"/>
                    <a:pt x="867" y="22"/>
                    <a:pt x="867" y="35"/>
                  </a:cubicBezTo>
                  <a:cubicBezTo>
                    <a:pt x="867" y="38"/>
                    <a:pt x="867" y="38"/>
                    <a:pt x="867" y="38"/>
                  </a:cubicBezTo>
                  <a:lnTo>
                    <a:pt x="881" y="38"/>
                  </a:lnTo>
                  <a:close/>
                  <a:moveTo>
                    <a:pt x="1039" y="56"/>
                  </a:moveTo>
                  <a:cubicBezTo>
                    <a:pt x="990" y="56"/>
                    <a:pt x="990" y="56"/>
                    <a:pt x="990" y="56"/>
                  </a:cubicBezTo>
                  <a:cubicBezTo>
                    <a:pt x="972" y="56"/>
                    <a:pt x="965" y="47"/>
                    <a:pt x="965" y="34"/>
                  </a:cubicBezTo>
                  <a:cubicBezTo>
                    <a:pt x="965" y="22"/>
                    <a:pt x="973" y="13"/>
                    <a:pt x="987" y="13"/>
                  </a:cubicBezTo>
                  <a:cubicBezTo>
                    <a:pt x="1001" y="13"/>
                    <a:pt x="1008" y="22"/>
                    <a:pt x="1008" y="34"/>
                  </a:cubicBezTo>
                  <a:cubicBezTo>
                    <a:pt x="1008" y="37"/>
                    <a:pt x="1008" y="37"/>
                    <a:pt x="1008" y="37"/>
                  </a:cubicBezTo>
                  <a:cubicBezTo>
                    <a:pt x="1022" y="37"/>
                    <a:pt x="1022" y="37"/>
                    <a:pt x="1022" y="37"/>
                  </a:cubicBezTo>
                  <a:cubicBezTo>
                    <a:pt x="1022" y="34"/>
                    <a:pt x="1022" y="34"/>
                    <a:pt x="1022" y="34"/>
                  </a:cubicBezTo>
                  <a:cubicBezTo>
                    <a:pt x="1022" y="14"/>
                    <a:pt x="1008" y="0"/>
                    <a:pt x="987" y="0"/>
                  </a:cubicBezTo>
                  <a:cubicBezTo>
                    <a:pt x="965" y="0"/>
                    <a:pt x="951" y="14"/>
                    <a:pt x="951" y="33"/>
                  </a:cubicBezTo>
                  <a:cubicBezTo>
                    <a:pt x="951" y="46"/>
                    <a:pt x="956" y="56"/>
                    <a:pt x="968" y="62"/>
                  </a:cubicBezTo>
                  <a:cubicBezTo>
                    <a:pt x="954" y="67"/>
                    <a:pt x="946" y="78"/>
                    <a:pt x="946" y="93"/>
                  </a:cubicBezTo>
                  <a:cubicBezTo>
                    <a:pt x="946" y="115"/>
                    <a:pt x="963" y="129"/>
                    <a:pt x="987" y="129"/>
                  </a:cubicBezTo>
                  <a:cubicBezTo>
                    <a:pt x="1011" y="129"/>
                    <a:pt x="1027" y="114"/>
                    <a:pt x="1027" y="91"/>
                  </a:cubicBezTo>
                  <a:cubicBezTo>
                    <a:pt x="1027" y="68"/>
                    <a:pt x="1027" y="68"/>
                    <a:pt x="1027" y="68"/>
                  </a:cubicBezTo>
                  <a:cubicBezTo>
                    <a:pt x="1039" y="68"/>
                    <a:pt x="1039" y="68"/>
                    <a:pt x="1039" y="68"/>
                  </a:cubicBezTo>
                  <a:lnTo>
                    <a:pt x="1039" y="56"/>
                  </a:lnTo>
                  <a:close/>
                  <a:moveTo>
                    <a:pt x="1013" y="91"/>
                  </a:moveTo>
                  <a:cubicBezTo>
                    <a:pt x="1013" y="106"/>
                    <a:pt x="1004" y="117"/>
                    <a:pt x="987" y="117"/>
                  </a:cubicBezTo>
                  <a:cubicBezTo>
                    <a:pt x="970" y="117"/>
                    <a:pt x="961" y="107"/>
                    <a:pt x="961" y="92"/>
                  </a:cubicBezTo>
                  <a:cubicBezTo>
                    <a:pt x="961" y="80"/>
                    <a:pt x="969" y="68"/>
                    <a:pt x="989" y="68"/>
                  </a:cubicBezTo>
                  <a:cubicBezTo>
                    <a:pt x="1013" y="68"/>
                    <a:pt x="1013" y="68"/>
                    <a:pt x="1013" y="68"/>
                  </a:cubicBezTo>
                  <a:cubicBezTo>
                    <a:pt x="1013" y="91"/>
                    <a:pt x="1013" y="91"/>
                    <a:pt x="1013" y="91"/>
                  </a:cubicBezTo>
                  <a:moveTo>
                    <a:pt x="44" y="269"/>
                  </a:moveTo>
                  <a:cubicBezTo>
                    <a:pt x="67" y="269"/>
                    <a:pt x="67" y="269"/>
                    <a:pt x="67" y="269"/>
                  </a:cubicBezTo>
                  <a:cubicBezTo>
                    <a:pt x="67" y="283"/>
                    <a:pt x="67" y="283"/>
                    <a:pt x="67" y="283"/>
                  </a:cubicBezTo>
                  <a:cubicBezTo>
                    <a:pt x="67" y="297"/>
                    <a:pt x="58" y="307"/>
                    <a:pt x="41" y="307"/>
                  </a:cubicBezTo>
                  <a:cubicBezTo>
                    <a:pt x="24" y="307"/>
                    <a:pt x="14" y="296"/>
                    <a:pt x="14" y="281"/>
                  </a:cubicBezTo>
                  <a:cubicBezTo>
                    <a:pt x="14" y="231"/>
                    <a:pt x="14" y="231"/>
                    <a:pt x="14" y="231"/>
                  </a:cubicBezTo>
                  <a:cubicBezTo>
                    <a:pt x="14" y="216"/>
                    <a:pt x="24" y="205"/>
                    <a:pt x="41" y="205"/>
                  </a:cubicBezTo>
                  <a:cubicBezTo>
                    <a:pt x="57" y="205"/>
                    <a:pt x="67" y="214"/>
                    <a:pt x="67" y="227"/>
                  </a:cubicBezTo>
                  <a:cubicBezTo>
                    <a:pt x="67" y="230"/>
                    <a:pt x="67" y="230"/>
                    <a:pt x="67" y="230"/>
                  </a:cubicBezTo>
                  <a:cubicBezTo>
                    <a:pt x="81" y="230"/>
                    <a:pt x="81" y="230"/>
                    <a:pt x="81" y="230"/>
                  </a:cubicBezTo>
                  <a:cubicBezTo>
                    <a:pt x="81" y="228"/>
                    <a:pt x="81" y="228"/>
                    <a:pt x="81" y="228"/>
                  </a:cubicBezTo>
                  <a:cubicBezTo>
                    <a:pt x="81" y="205"/>
                    <a:pt x="64" y="192"/>
                    <a:pt x="41" y="192"/>
                  </a:cubicBezTo>
                  <a:cubicBezTo>
                    <a:pt x="16" y="192"/>
                    <a:pt x="0" y="207"/>
                    <a:pt x="0" y="232"/>
                  </a:cubicBezTo>
                  <a:cubicBezTo>
                    <a:pt x="0" y="280"/>
                    <a:pt x="0" y="280"/>
                    <a:pt x="0" y="280"/>
                  </a:cubicBezTo>
                  <a:cubicBezTo>
                    <a:pt x="0" y="305"/>
                    <a:pt x="16" y="320"/>
                    <a:pt x="41" y="320"/>
                  </a:cubicBezTo>
                  <a:cubicBezTo>
                    <a:pt x="64" y="320"/>
                    <a:pt x="81" y="306"/>
                    <a:pt x="81" y="282"/>
                  </a:cubicBezTo>
                  <a:cubicBezTo>
                    <a:pt x="81" y="257"/>
                    <a:pt x="81" y="257"/>
                    <a:pt x="81" y="257"/>
                  </a:cubicBezTo>
                  <a:cubicBezTo>
                    <a:pt x="44" y="257"/>
                    <a:pt x="44" y="257"/>
                    <a:pt x="44" y="257"/>
                  </a:cubicBezTo>
                  <a:lnTo>
                    <a:pt x="44" y="269"/>
                  </a:lnTo>
                  <a:close/>
                  <a:moveTo>
                    <a:pt x="174" y="261"/>
                  </a:moveTo>
                  <a:cubicBezTo>
                    <a:pt x="174" y="248"/>
                    <a:pt x="174" y="248"/>
                    <a:pt x="174" y="248"/>
                  </a:cubicBezTo>
                  <a:cubicBezTo>
                    <a:pt x="122" y="248"/>
                    <a:pt x="122" y="248"/>
                    <a:pt x="122" y="248"/>
                  </a:cubicBezTo>
                  <a:cubicBezTo>
                    <a:pt x="122" y="207"/>
                    <a:pt x="122" y="207"/>
                    <a:pt x="122" y="207"/>
                  </a:cubicBezTo>
                  <a:cubicBezTo>
                    <a:pt x="179" y="207"/>
                    <a:pt x="179" y="207"/>
                    <a:pt x="179" y="207"/>
                  </a:cubicBezTo>
                  <a:cubicBezTo>
                    <a:pt x="179" y="194"/>
                    <a:pt x="179" y="194"/>
                    <a:pt x="179" y="194"/>
                  </a:cubicBezTo>
                  <a:cubicBezTo>
                    <a:pt x="108" y="194"/>
                    <a:pt x="108" y="194"/>
                    <a:pt x="108" y="194"/>
                  </a:cubicBezTo>
                  <a:cubicBezTo>
                    <a:pt x="108" y="318"/>
                    <a:pt x="108" y="318"/>
                    <a:pt x="108" y="318"/>
                  </a:cubicBezTo>
                  <a:cubicBezTo>
                    <a:pt x="180" y="318"/>
                    <a:pt x="180" y="318"/>
                    <a:pt x="180" y="318"/>
                  </a:cubicBezTo>
                  <a:cubicBezTo>
                    <a:pt x="180" y="305"/>
                    <a:pt x="180" y="305"/>
                    <a:pt x="180" y="305"/>
                  </a:cubicBezTo>
                  <a:cubicBezTo>
                    <a:pt x="122" y="305"/>
                    <a:pt x="122" y="305"/>
                    <a:pt x="122" y="305"/>
                  </a:cubicBezTo>
                  <a:cubicBezTo>
                    <a:pt x="122" y="261"/>
                    <a:pt x="122" y="261"/>
                    <a:pt x="122" y="261"/>
                  </a:cubicBezTo>
                  <a:lnTo>
                    <a:pt x="174" y="261"/>
                  </a:lnTo>
                  <a:close/>
                  <a:moveTo>
                    <a:pt x="284" y="232"/>
                  </a:moveTo>
                  <a:cubicBezTo>
                    <a:pt x="284" y="207"/>
                    <a:pt x="267" y="192"/>
                    <a:pt x="243" y="192"/>
                  </a:cubicBezTo>
                  <a:cubicBezTo>
                    <a:pt x="218" y="192"/>
                    <a:pt x="202" y="207"/>
                    <a:pt x="202" y="232"/>
                  </a:cubicBezTo>
                  <a:cubicBezTo>
                    <a:pt x="202" y="280"/>
                    <a:pt x="202" y="280"/>
                    <a:pt x="202" y="280"/>
                  </a:cubicBezTo>
                  <a:cubicBezTo>
                    <a:pt x="202" y="305"/>
                    <a:pt x="218" y="320"/>
                    <a:pt x="243" y="320"/>
                  </a:cubicBezTo>
                  <a:cubicBezTo>
                    <a:pt x="267" y="320"/>
                    <a:pt x="284" y="305"/>
                    <a:pt x="284" y="280"/>
                  </a:cubicBezTo>
                  <a:lnTo>
                    <a:pt x="284" y="232"/>
                  </a:lnTo>
                  <a:close/>
                  <a:moveTo>
                    <a:pt x="216" y="231"/>
                  </a:moveTo>
                  <a:cubicBezTo>
                    <a:pt x="216" y="216"/>
                    <a:pt x="226" y="205"/>
                    <a:pt x="243" y="205"/>
                  </a:cubicBezTo>
                  <a:cubicBezTo>
                    <a:pt x="260" y="205"/>
                    <a:pt x="269" y="216"/>
                    <a:pt x="269" y="231"/>
                  </a:cubicBezTo>
                  <a:cubicBezTo>
                    <a:pt x="269" y="281"/>
                    <a:pt x="269" y="281"/>
                    <a:pt x="269" y="281"/>
                  </a:cubicBezTo>
                  <a:cubicBezTo>
                    <a:pt x="269" y="296"/>
                    <a:pt x="260" y="307"/>
                    <a:pt x="243" y="307"/>
                  </a:cubicBezTo>
                  <a:cubicBezTo>
                    <a:pt x="226" y="307"/>
                    <a:pt x="216" y="296"/>
                    <a:pt x="216" y="281"/>
                  </a:cubicBezTo>
                  <a:lnTo>
                    <a:pt x="216" y="231"/>
                  </a:lnTo>
                  <a:close/>
                  <a:moveTo>
                    <a:pt x="388" y="229"/>
                  </a:moveTo>
                  <a:cubicBezTo>
                    <a:pt x="388" y="227"/>
                    <a:pt x="388" y="227"/>
                    <a:pt x="388" y="227"/>
                  </a:cubicBezTo>
                  <a:cubicBezTo>
                    <a:pt x="388" y="205"/>
                    <a:pt x="372" y="192"/>
                    <a:pt x="349" y="192"/>
                  </a:cubicBezTo>
                  <a:cubicBezTo>
                    <a:pt x="327" y="192"/>
                    <a:pt x="311" y="205"/>
                    <a:pt x="311" y="224"/>
                  </a:cubicBezTo>
                  <a:cubicBezTo>
                    <a:pt x="311" y="240"/>
                    <a:pt x="323" y="250"/>
                    <a:pt x="337" y="255"/>
                  </a:cubicBezTo>
                  <a:cubicBezTo>
                    <a:pt x="355" y="262"/>
                    <a:pt x="355" y="262"/>
                    <a:pt x="355" y="262"/>
                  </a:cubicBezTo>
                  <a:cubicBezTo>
                    <a:pt x="366" y="267"/>
                    <a:pt x="376" y="272"/>
                    <a:pt x="376" y="286"/>
                  </a:cubicBezTo>
                  <a:cubicBezTo>
                    <a:pt x="376" y="298"/>
                    <a:pt x="366" y="308"/>
                    <a:pt x="349" y="308"/>
                  </a:cubicBezTo>
                  <a:cubicBezTo>
                    <a:pt x="333" y="308"/>
                    <a:pt x="323" y="299"/>
                    <a:pt x="323" y="286"/>
                  </a:cubicBezTo>
                  <a:cubicBezTo>
                    <a:pt x="323" y="282"/>
                    <a:pt x="323" y="282"/>
                    <a:pt x="323" y="282"/>
                  </a:cubicBezTo>
                  <a:cubicBezTo>
                    <a:pt x="309" y="282"/>
                    <a:pt x="309" y="282"/>
                    <a:pt x="309" y="282"/>
                  </a:cubicBezTo>
                  <a:cubicBezTo>
                    <a:pt x="309" y="285"/>
                    <a:pt x="309" y="285"/>
                    <a:pt x="309" y="285"/>
                  </a:cubicBezTo>
                  <a:cubicBezTo>
                    <a:pt x="309" y="307"/>
                    <a:pt x="326" y="320"/>
                    <a:pt x="350" y="320"/>
                  </a:cubicBezTo>
                  <a:cubicBezTo>
                    <a:pt x="374" y="320"/>
                    <a:pt x="390" y="306"/>
                    <a:pt x="390" y="284"/>
                  </a:cubicBezTo>
                  <a:cubicBezTo>
                    <a:pt x="390" y="262"/>
                    <a:pt x="374" y="255"/>
                    <a:pt x="360" y="249"/>
                  </a:cubicBezTo>
                  <a:cubicBezTo>
                    <a:pt x="340" y="241"/>
                    <a:pt x="340" y="241"/>
                    <a:pt x="340" y="241"/>
                  </a:cubicBezTo>
                  <a:cubicBezTo>
                    <a:pt x="331" y="238"/>
                    <a:pt x="325" y="231"/>
                    <a:pt x="325" y="223"/>
                  </a:cubicBezTo>
                  <a:cubicBezTo>
                    <a:pt x="325" y="212"/>
                    <a:pt x="334" y="204"/>
                    <a:pt x="349" y="204"/>
                  </a:cubicBezTo>
                  <a:cubicBezTo>
                    <a:pt x="365" y="204"/>
                    <a:pt x="374" y="214"/>
                    <a:pt x="374" y="226"/>
                  </a:cubicBezTo>
                  <a:cubicBezTo>
                    <a:pt x="374" y="229"/>
                    <a:pt x="374" y="229"/>
                    <a:pt x="374" y="229"/>
                  </a:cubicBezTo>
                  <a:lnTo>
                    <a:pt x="388" y="229"/>
                  </a:lnTo>
                  <a:close/>
                  <a:moveTo>
                    <a:pt x="481" y="278"/>
                  </a:moveTo>
                  <a:cubicBezTo>
                    <a:pt x="481" y="283"/>
                    <a:pt x="481" y="283"/>
                    <a:pt x="481" y="283"/>
                  </a:cubicBezTo>
                  <a:cubicBezTo>
                    <a:pt x="481" y="297"/>
                    <a:pt x="472" y="307"/>
                    <a:pt x="455" y="307"/>
                  </a:cubicBezTo>
                  <a:cubicBezTo>
                    <a:pt x="438" y="307"/>
                    <a:pt x="428" y="296"/>
                    <a:pt x="428" y="281"/>
                  </a:cubicBezTo>
                  <a:cubicBezTo>
                    <a:pt x="428" y="231"/>
                    <a:pt x="428" y="231"/>
                    <a:pt x="428" y="231"/>
                  </a:cubicBezTo>
                  <a:cubicBezTo>
                    <a:pt x="428" y="216"/>
                    <a:pt x="438" y="205"/>
                    <a:pt x="455" y="205"/>
                  </a:cubicBezTo>
                  <a:cubicBezTo>
                    <a:pt x="472" y="205"/>
                    <a:pt x="481" y="215"/>
                    <a:pt x="481" y="229"/>
                  </a:cubicBezTo>
                  <a:cubicBezTo>
                    <a:pt x="481" y="232"/>
                    <a:pt x="481" y="232"/>
                    <a:pt x="481" y="232"/>
                  </a:cubicBezTo>
                  <a:cubicBezTo>
                    <a:pt x="495" y="232"/>
                    <a:pt x="495" y="232"/>
                    <a:pt x="495" y="232"/>
                  </a:cubicBezTo>
                  <a:cubicBezTo>
                    <a:pt x="495" y="229"/>
                    <a:pt x="495" y="229"/>
                    <a:pt x="495" y="229"/>
                  </a:cubicBezTo>
                  <a:cubicBezTo>
                    <a:pt x="495" y="206"/>
                    <a:pt x="479" y="192"/>
                    <a:pt x="455" y="192"/>
                  </a:cubicBezTo>
                  <a:cubicBezTo>
                    <a:pt x="430" y="192"/>
                    <a:pt x="414" y="207"/>
                    <a:pt x="414" y="232"/>
                  </a:cubicBezTo>
                  <a:cubicBezTo>
                    <a:pt x="414" y="280"/>
                    <a:pt x="414" y="280"/>
                    <a:pt x="414" y="280"/>
                  </a:cubicBezTo>
                  <a:cubicBezTo>
                    <a:pt x="414" y="305"/>
                    <a:pt x="431" y="320"/>
                    <a:pt x="455" y="320"/>
                  </a:cubicBezTo>
                  <a:cubicBezTo>
                    <a:pt x="479" y="320"/>
                    <a:pt x="495" y="306"/>
                    <a:pt x="495" y="282"/>
                  </a:cubicBezTo>
                  <a:cubicBezTo>
                    <a:pt x="495" y="278"/>
                    <a:pt x="495" y="278"/>
                    <a:pt x="495" y="278"/>
                  </a:cubicBezTo>
                  <a:lnTo>
                    <a:pt x="481" y="278"/>
                  </a:lnTo>
                  <a:close/>
                  <a:moveTo>
                    <a:pt x="539" y="194"/>
                  </a:moveTo>
                  <a:cubicBezTo>
                    <a:pt x="525" y="194"/>
                    <a:pt x="525" y="194"/>
                    <a:pt x="525" y="194"/>
                  </a:cubicBezTo>
                  <a:cubicBezTo>
                    <a:pt x="525" y="318"/>
                    <a:pt x="525" y="318"/>
                    <a:pt x="525" y="318"/>
                  </a:cubicBezTo>
                  <a:cubicBezTo>
                    <a:pt x="539" y="318"/>
                    <a:pt x="539" y="318"/>
                    <a:pt x="539" y="318"/>
                  </a:cubicBezTo>
                  <a:lnTo>
                    <a:pt x="539" y="194"/>
                  </a:lnTo>
                  <a:close/>
                  <a:moveTo>
                    <a:pt x="641" y="261"/>
                  </a:moveTo>
                  <a:cubicBezTo>
                    <a:pt x="641" y="248"/>
                    <a:pt x="641" y="248"/>
                    <a:pt x="641" y="248"/>
                  </a:cubicBezTo>
                  <a:cubicBezTo>
                    <a:pt x="589" y="248"/>
                    <a:pt x="589" y="248"/>
                    <a:pt x="589" y="248"/>
                  </a:cubicBezTo>
                  <a:cubicBezTo>
                    <a:pt x="589" y="207"/>
                    <a:pt x="589" y="207"/>
                    <a:pt x="589" y="207"/>
                  </a:cubicBezTo>
                  <a:cubicBezTo>
                    <a:pt x="646" y="207"/>
                    <a:pt x="646" y="207"/>
                    <a:pt x="646" y="207"/>
                  </a:cubicBezTo>
                  <a:cubicBezTo>
                    <a:pt x="646" y="194"/>
                    <a:pt x="646" y="194"/>
                    <a:pt x="646" y="194"/>
                  </a:cubicBezTo>
                  <a:cubicBezTo>
                    <a:pt x="574" y="194"/>
                    <a:pt x="574" y="194"/>
                    <a:pt x="574" y="194"/>
                  </a:cubicBezTo>
                  <a:cubicBezTo>
                    <a:pt x="574" y="318"/>
                    <a:pt x="574" y="318"/>
                    <a:pt x="574" y="318"/>
                  </a:cubicBezTo>
                  <a:cubicBezTo>
                    <a:pt x="647" y="318"/>
                    <a:pt x="647" y="318"/>
                    <a:pt x="647" y="318"/>
                  </a:cubicBezTo>
                  <a:cubicBezTo>
                    <a:pt x="647" y="305"/>
                    <a:pt x="647" y="305"/>
                    <a:pt x="647" y="305"/>
                  </a:cubicBezTo>
                  <a:cubicBezTo>
                    <a:pt x="589" y="305"/>
                    <a:pt x="589" y="305"/>
                    <a:pt x="589" y="305"/>
                  </a:cubicBezTo>
                  <a:cubicBezTo>
                    <a:pt x="589" y="261"/>
                    <a:pt x="589" y="261"/>
                    <a:pt x="589" y="261"/>
                  </a:cubicBezTo>
                  <a:lnTo>
                    <a:pt x="641" y="261"/>
                  </a:lnTo>
                  <a:close/>
                  <a:moveTo>
                    <a:pt x="755" y="194"/>
                  </a:moveTo>
                  <a:cubicBezTo>
                    <a:pt x="742" y="194"/>
                    <a:pt x="742" y="194"/>
                    <a:pt x="742" y="194"/>
                  </a:cubicBezTo>
                  <a:cubicBezTo>
                    <a:pt x="742" y="289"/>
                    <a:pt x="742" y="289"/>
                    <a:pt x="742" y="289"/>
                  </a:cubicBezTo>
                  <a:cubicBezTo>
                    <a:pt x="689" y="194"/>
                    <a:pt x="689" y="194"/>
                    <a:pt x="689" y="194"/>
                  </a:cubicBezTo>
                  <a:cubicBezTo>
                    <a:pt x="676" y="194"/>
                    <a:pt x="676" y="194"/>
                    <a:pt x="676" y="194"/>
                  </a:cubicBezTo>
                  <a:cubicBezTo>
                    <a:pt x="676" y="318"/>
                    <a:pt x="676" y="318"/>
                    <a:pt x="676" y="318"/>
                  </a:cubicBezTo>
                  <a:cubicBezTo>
                    <a:pt x="689" y="318"/>
                    <a:pt x="689" y="318"/>
                    <a:pt x="689" y="318"/>
                  </a:cubicBezTo>
                  <a:cubicBezTo>
                    <a:pt x="689" y="222"/>
                    <a:pt x="689" y="222"/>
                    <a:pt x="689" y="222"/>
                  </a:cubicBezTo>
                  <a:cubicBezTo>
                    <a:pt x="743" y="318"/>
                    <a:pt x="743" y="318"/>
                    <a:pt x="743" y="318"/>
                  </a:cubicBezTo>
                  <a:cubicBezTo>
                    <a:pt x="755" y="318"/>
                    <a:pt x="755" y="318"/>
                    <a:pt x="755" y="318"/>
                  </a:cubicBezTo>
                  <a:lnTo>
                    <a:pt x="755" y="194"/>
                  </a:lnTo>
                  <a:close/>
                  <a:moveTo>
                    <a:pt x="775" y="207"/>
                  </a:moveTo>
                  <a:cubicBezTo>
                    <a:pt x="808" y="207"/>
                    <a:pt x="808" y="207"/>
                    <a:pt x="808" y="207"/>
                  </a:cubicBezTo>
                  <a:cubicBezTo>
                    <a:pt x="808" y="318"/>
                    <a:pt x="808" y="318"/>
                    <a:pt x="808" y="318"/>
                  </a:cubicBezTo>
                  <a:cubicBezTo>
                    <a:pt x="822" y="318"/>
                    <a:pt x="822" y="318"/>
                    <a:pt x="822" y="318"/>
                  </a:cubicBezTo>
                  <a:cubicBezTo>
                    <a:pt x="822" y="207"/>
                    <a:pt x="822" y="207"/>
                    <a:pt x="822" y="207"/>
                  </a:cubicBezTo>
                  <a:cubicBezTo>
                    <a:pt x="855" y="207"/>
                    <a:pt x="855" y="207"/>
                    <a:pt x="855" y="207"/>
                  </a:cubicBezTo>
                  <a:cubicBezTo>
                    <a:pt x="855" y="194"/>
                    <a:pt x="855" y="194"/>
                    <a:pt x="855" y="194"/>
                  </a:cubicBezTo>
                  <a:cubicBezTo>
                    <a:pt x="775" y="194"/>
                    <a:pt x="775" y="194"/>
                    <a:pt x="775" y="194"/>
                  </a:cubicBezTo>
                  <a:lnTo>
                    <a:pt x="775" y="207"/>
                  </a:lnTo>
                  <a:close/>
                  <a:moveTo>
                    <a:pt x="893" y="194"/>
                  </a:moveTo>
                  <a:cubicBezTo>
                    <a:pt x="878" y="194"/>
                    <a:pt x="878" y="194"/>
                    <a:pt x="878" y="194"/>
                  </a:cubicBezTo>
                  <a:cubicBezTo>
                    <a:pt x="878" y="318"/>
                    <a:pt x="878" y="318"/>
                    <a:pt x="878" y="318"/>
                  </a:cubicBezTo>
                  <a:cubicBezTo>
                    <a:pt x="893" y="318"/>
                    <a:pt x="893" y="318"/>
                    <a:pt x="893" y="318"/>
                  </a:cubicBezTo>
                  <a:lnTo>
                    <a:pt x="893" y="194"/>
                  </a:lnTo>
                  <a:close/>
                  <a:moveTo>
                    <a:pt x="1000" y="229"/>
                  </a:moveTo>
                  <a:cubicBezTo>
                    <a:pt x="1000" y="227"/>
                    <a:pt x="1000" y="227"/>
                    <a:pt x="1000" y="227"/>
                  </a:cubicBezTo>
                  <a:cubicBezTo>
                    <a:pt x="1000" y="205"/>
                    <a:pt x="985" y="192"/>
                    <a:pt x="962" y="192"/>
                  </a:cubicBezTo>
                  <a:cubicBezTo>
                    <a:pt x="939" y="192"/>
                    <a:pt x="924" y="205"/>
                    <a:pt x="924" y="224"/>
                  </a:cubicBezTo>
                  <a:cubicBezTo>
                    <a:pt x="924" y="240"/>
                    <a:pt x="935" y="250"/>
                    <a:pt x="949" y="255"/>
                  </a:cubicBezTo>
                  <a:cubicBezTo>
                    <a:pt x="967" y="262"/>
                    <a:pt x="967" y="262"/>
                    <a:pt x="967" y="262"/>
                  </a:cubicBezTo>
                  <a:cubicBezTo>
                    <a:pt x="979" y="267"/>
                    <a:pt x="988" y="272"/>
                    <a:pt x="988" y="286"/>
                  </a:cubicBezTo>
                  <a:cubicBezTo>
                    <a:pt x="988" y="298"/>
                    <a:pt x="979" y="308"/>
                    <a:pt x="962" y="308"/>
                  </a:cubicBezTo>
                  <a:cubicBezTo>
                    <a:pt x="945" y="308"/>
                    <a:pt x="935" y="299"/>
                    <a:pt x="935" y="286"/>
                  </a:cubicBezTo>
                  <a:cubicBezTo>
                    <a:pt x="935" y="282"/>
                    <a:pt x="935" y="282"/>
                    <a:pt x="935" y="282"/>
                  </a:cubicBezTo>
                  <a:cubicBezTo>
                    <a:pt x="921" y="282"/>
                    <a:pt x="921" y="282"/>
                    <a:pt x="921" y="282"/>
                  </a:cubicBezTo>
                  <a:cubicBezTo>
                    <a:pt x="921" y="285"/>
                    <a:pt x="921" y="285"/>
                    <a:pt x="921" y="285"/>
                  </a:cubicBezTo>
                  <a:cubicBezTo>
                    <a:pt x="921" y="307"/>
                    <a:pt x="938" y="320"/>
                    <a:pt x="962" y="320"/>
                  </a:cubicBezTo>
                  <a:cubicBezTo>
                    <a:pt x="986" y="320"/>
                    <a:pt x="1003" y="306"/>
                    <a:pt x="1003" y="284"/>
                  </a:cubicBezTo>
                  <a:cubicBezTo>
                    <a:pt x="1003" y="262"/>
                    <a:pt x="987" y="255"/>
                    <a:pt x="972" y="249"/>
                  </a:cubicBezTo>
                  <a:cubicBezTo>
                    <a:pt x="952" y="241"/>
                    <a:pt x="952" y="241"/>
                    <a:pt x="952" y="241"/>
                  </a:cubicBezTo>
                  <a:cubicBezTo>
                    <a:pt x="944" y="238"/>
                    <a:pt x="938" y="231"/>
                    <a:pt x="938" y="223"/>
                  </a:cubicBezTo>
                  <a:cubicBezTo>
                    <a:pt x="938" y="212"/>
                    <a:pt x="946" y="204"/>
                    <a:pt x="962" y="204"/>
                  </a:cubicBezTo>
                  <a:cubicBezTo>
                    <a:pt x="977" y="204"/>
                    <a:pt x="986" y="214"/>
                    <a:pt x="986" y="226"/>
                  </a:cubicBezTo>
                  <a:cubicBezTo>
                    <a:pt x="986" y="229"/>
                    <a:pt x="986" y="229"/>
                    <a:pt x="986" y="229"/>
                  </a:cubicBezTo>
                  <a:lnTo>
                    <a:pt x="1000" y="229"/>
                  </a:lnTo>
                  <a:close/>
                  <a:moveTo>
                    <a:pt x="1013" y="207"/>
                  </a:moveTo>
                  <a:cubicBezTo>
                    <a:pt x="1046" y="207"/>
                    <a:pt x="1046" y="207"/>
                    <a:pt x="1046" y="207"/>
                  </a:cubicBezTo>
                  <a:cubicBezTo>
                    <a:pt x="1046" y="318"/>
                    <a:pt x="1046" y="318"/>
                    <a:pt x="1046" y="318"/>
                  </a:cubicBezTo>
                  <a:cubicBezTo>
                    <a:pt x="1060" y="318"/>
                    <a:pt x="1060" y="318"/>
                    <a:pt x="1060" y="318"/>
                  </a:cubicBezTo>
                  <a:cubicBezTo>
                    <a:pt x="1060" y="207"/>
                    <a:pt x="1060" y="207"/>
                    <a:pt x="1060" y="207"/>
                  </a:cubicBezTo>
                  <a:cubicBezTo>
                    <a:pt x="1093" y="207"/>
                    <a:pt x="1093" y="207"/>
                    <a:pt x="1093" y="207"/>
                  </a:cubicBezTo>
                  <a:cubicBezTo>
                    <a:pt x="1093" y="194"/>
                    <a:pt x="1093" y="194"/>
                    <a:pt x="1093" y="194"/>
                  </a:cubicBezTo>
                  <a:cubicBezTo>
                    <a:pt x="1013" y="194"/>
                    <a:pt x="1013" y="194"/>
                    <a:pt x="1013" y="194"/>
                  </a:cubicBezTo>
                  <a:lnTo>
                    <a:pt x="1013" y="207"/>
                  </a:lnTo>
                  <a:close/>
                  <a:moveTo>
                    <a:pt x="1182" y="229"/>
                  </a:moveTo>
                  <a:cubicBezTo>
                    <a:pt x="1182" y="227"/>
                    <a:pt x="1182" y="227"/>
                    <a:pt x="1182" y="227"/>
                  </a:cubicBezTo>
                  <a:cubicBezTo>
                    <a:pt x="1182" y="205"/>
                    <a:pt x="1166" y="192"/>
                    <a:pt x="1143" y="192"/>
                  </a:cubicBezTo>
                  <a:cubicBezTo>
                    <a:pt x="1120" y="192"/>
                    <a:pt x="1105" y="205"/>
                    <a:pt x="1105" y="224"/>
                  </a:cubicBezTo>
                  <a:cubicBezTo>
                    <a:pt x="1105" y="240"/>
                    <a:pt x="1117" y="250"/>
                    <a:pt x="1131" y="255"/>
                  </a:cubicBezTo>
                  <a:cubicBezTo>
                    <a:pt x="1149" y="262"/>
                    <a:pt x="1149" y="262"/>
                    <a:pt x="1149" y="262"/>
                  </a:cubicBezTo>
                  <a:cubicBezTo>
                    <a:pt x="1160" y="267"/>
                    <a:pt x="1170" y="272"/>
                    <a:pt x="1170" y="286"/>
                  </a:cubicBezTo>
                  <a:cubicBezTo>
                    <a:pt x="1170" y="298"/>
                    <a:pt x="1160" y="308"/>
                    <a:pt x="1143" y="308"/>
                  </a:cubicBezTo>
                  <a:cubicBezTo>
                    <a:pt x="1127" y="308"/>
                    <a:pt x="1117" y="299"/>
                    <a:pt x="1117" y="286"/>
                  </a:cubicBezTo>
                  <a:cubicBezTo>
                    <a:pt x="1117" y="282"/>
                    <a:pt x="1117" y="282"/>
                    <a:pt x="1117" y="282"/>
                  </a:cubicBezTo>
                  <a:cubicBezTo>
                    <a:pt x="1103" y="282"/>
                    <a:pt x="1103" y="282"/>
                    <a:pt x="1103" y="282"/>
                  </a:cubicBezTo>
                  <a:cubicBezTo>
                    <a:pt x="1103" y="285"/>
                    <a:pt x="1103" y="285"/>
                    <a:pt x="1103" y="285"/>
                  </a:cubicBezTo>
                  <a:cubicBezTo>
                    <a:pt x="1103" y="307"/>
                    <a:pt x="1119" y="320"/>
                    <a:pt x="1143" y="320"/>
                  </a:cubicBezTo>
                  <a:cubicBezTo>
                    <a:pt x="1168" y="320"/>
                    <a:pt x="1184" y="306"/>
                    <a:pt x="1184" y="284"/>
                  </a:cubicBezTo>
                  <a:cubicBezTo>
                    <a:pt x="1184" y="262"/>
                    <a:pt x="1168" y="255"/>
                    <a:pt x="1154" y="249"/>
                  </a:cubicBezTo>
                  <a:cubicBezTo>
                    <a:pt x="1133" y="241"/>
                    <a:pt x="1133" y="241"/>
                    <a:pt x="1133" y="241"/>
                  </a:cubicBezTo>
                  <a:cubicBezTo>
                    <a:pt x="1125" y="238"/>
                    <a:pt x="1119" y="231"/>
                    <a:pt x="1119" y="223"/>
                  </a:cubicBezTo>
                  <a:cubicBezTo>
                    <a:pt x="1119" y="212"/>
                    <a:pt x="1128" y="204"/>
                    <a:pt x="1143" y="204"/>
                  </a:cubicBezTo>
                  <a:cubicBezTo>
                    <a:pt x="1159" y="204"/>
                    <a:pt x="1168" y="214"/>
                    <a:pt x="1168" y="226"/>
                  </a:cubicBezTo>
                  <a:cubicBezTo>
                    <a:pt x="1168" y="229"/>
                    <a:pt x="1168" y="229"/>
                    <a:pt x="1168" y="229"/>
                  </a:cubicBezTo>
                  <a:lnTo>
                    <a:pt x="1182" y="229"/>
                  </a:lnTo>
                  <a:close/>
                  <a:moveTo>
                    <a:pt x="3" y="461"/>
                  </a:moveTo>
                  <a:cubicBezTo>
                    <a:pt x="29" y="461"/>
                    <a:pt x="29" y="461"/>
                    <a:pt x="29" y="461"/>
                  </a:cubicBezTo>
                  <a:cubicBezTo>
                    <a:pt x="42" y="461"/>
                    <a:pt x="51" y="453"/>
                    <a:pt x="51" y="441"/>
                  </a:cubicBezTo>
                  <a:cubicBezTo>
                    <a:pt x="51" y="432"/>
                    <a:pt x="46" y="426"/>
                    <a:pt x="38" y="423"/>
                  </a:cubicBezTo>
                  <a:cubicBezTo>
                    <a:pt x="38" y="423"/>
                    <a:pt x="38" y="423"/>
                    <a:pt x="38" y="423"/>
                  </a:cubicBezTo>
                  <a:cubicBezTo>
                    <a:pt x="45" y="420"/>
                    <a:pt x="49" y="415"/>
                    <a:pt x="49" y="406"/>
                  </a:cubicBezTo>
                  <a:cubicBezTo>
                    <a:pt x="49" y="395"/>
                    <a:pt x="40" y="387"/>
                    <a:pt x="27" y="387"/>
                  </a:cubicBezTo>
                  <a:cubicBezTo>
                    <a:pt x="3" y="387"/>
                    <a:pt x="3" y="387"/>
                    <a:pt x="3" y="387"/>
                  </a:cubicBezTo>
                  <a:lnTo>
                    <a:pt x="3" y="461"/>
                  </a:lnTo>
                  <a:close/>
                  <a:moveTo>
                    <a:pt x="26" y="395"/>
                  </a:moveTo>
                  <a:cubicBezTo>
                    <a:pt x="35" y="395"/>
                    <a:pt x="40" y="399"/>
                    <a:pt x="40" y="407"/>
                  </a:cubicBezTo>
                  <a:cubicBezTo>
                    <a:pt x="40" y="415"/>
                    <a:pt x="35" y="420"/>
                    <a:pt x="26" y="420"/>
                  </a:cubicBezTo>
                  <a:cubicBezTo>
                    <a:pt x="11" y="420"/>
                    <a:pt x="11" y="420"/>
                    <a:pt x="11" y="420"/>
                  </a:cubicBezTo>
                  <a:cubicBezTo>
                    <a:pt x="11" y="395"/>
                    <a:pt x="11" y="395"/>
                    <a:pt x="11" y="395"/>
                  </a:cubicBezTo>
                  <a:lnTo>
                    <a:pt x="26" y="395"/>
                  </a:lnTo>
                  <a:close/>
                  <a:moveTo>
                    <a:pt x="28" y="427"/>
                  </a:moveTo>
                  <a:cubicBezTo>
                    <a:pt x="37" y="427"/>
                    <a:pt x="42" y="432"/>
                    <a:pt x="42" y="441"/>
                  </a:cubicBezTo>
                  <a:cubicBezTo>
                    <a:pt x="42" y="449"/>
                    <a:pt x="37" y="454"/>
                    <a:pt x="28" y="454"/>
                  </a:cubicBezTo>
                  <a:cubicBezTo>
                    <a:pt x="11" y="454"/>
                    <a:pt x="11" y="454"/>
                    <a:pt x="11" y="454"/>
                  </a:cubicBezTo>
                  <a:cubicBezTo>
                    <a:pt x="11" y="427"/>
                    <a:pt x="11" y="427"/>
                    <a:pt x="11" y="427"/>
                  </a:cubicBezTo>
                  <a:lnTo>
                    <a:pt x="28" y="427"/>
                  </a:lnTo>
                  <a:close/>
                  <a:moveTo>
                    <a:pt x="116" y="461"/>
                  </a:moveTo>
                  <a:cubicBezTo>
                    <a:pt x="103" y="430"/>
                    <a:pt x="103" y="430"/>
                    <a:pt x="103" y="430"/>
                  </a:cubicBezTo>
                  <a:cubicBezTo>
                    <a:pt x="111" y="427"/>
                    <a:pt x="116" y="419"/>
                    <a:pt x="116" y="409"/>
                  </a:cubicBezTo>
                  <a:cubicBezTo>
                    <a:pt x="116" y="396"/>
                    <a:pt x="106" y="387"/>
                    <a:pt x="92" y="387"/>
                  </a:cubicBezTo>
                  <a:cubicBezTo>
                    <a:pt x="69" y="387"/>
                    <a:pt x="69" y="387"/>
                    <a:pt x="69" y="387"/>
                  </a:cubicBezTo>
                  <a:cubicBezTo>
                    <a:pt x="69" y="461"/>
                    <a:pt x="69" y="461"/>
                    <a:pt x="69" y="461"/>
                  </a:cubicBezTo>
                  <a:cubicBezTo>
                    <a:pt x="77" y="461"/>
                    <a:pt x="77" y="461"/>
                    <a:pt x="77" y="461"/>
                  </a:cubicBezTo>
                  <a:cubicBezTo>
                    <a:pt x="77" y="432"/>
                    <a:pt x="77" y="432"/>
                    <a:pt x="77" y="432"/>
                  </a:cubicBezTo>
                  <a:cubicBezTo>
                    <a:pt x="91" y="432"/>
                    <a:pt x="91" y="432"/>
                    <a:pt x="91" y="432"/>
                  </a:cubicBezTo>
                  <a:cubicBezTo>
                    <a:pt x="92" y="432"/>
                    <a:pt x="93" y="432"/>
                    <a:pt x="94" y="432"/>
                  </a:cubicBezTo>
                  <a:cubicBezTo>
                    <a:pt x="107" y="461"/>
                    <a:pt x="107" y="461"/>
                    <a:pt x="107" y="461"/>
                  </a:cubicBezTo>
                  <a:lnTo>
                    <a:pt x="116" y="461"/>
                  </a:lnTo>
                  <a:close/>
                  <a:moveTo>
                    <a:pt x="91" y="395"/>
                  </a:moveTo>
                  <a:cubicBezTo>
                    <a:pt x="101" y="395"/>
                    <a:pt x="108" y="401"/>
                    <a:pt x="108" y="409"/>
                  </a:cubicBezTo>
                  <a:cubicBezTo>
                    <a:pt x="108" y="419"/>
                    <a:pt x="101" y="425"/>
                    <a:pt x="91" y="425"/>
                  </a:cubicBezTo>
                  <a:cubicBezTo>
                    <a:pt x="77" y="425"/>
                    <a:pt x="77" y="425"/>
                    <a:pt x="77" y="425"/>
                  </a:cubicBezTo>
                  <a:cubicBezTo>
                    <a:pt x="77" y="395"/>
                    <a:pt x="77" y="395"/>
                    <a:pt x="77" y="395"/>
                  </a:cubicBezTo>
                  <a:lnTo>
                    <a:pt x="91" y="395"/>
                  </a:lnTo>
                  <a:close/>
                  <a:moveTo>
                    <a:pt x="144" y="387"/>
                  </a:moveTo>
                  <a:cubicBezTo>
                    <a:pt x="136" y="387"/>
                    <a:pt x="136" y="387"/>
                    <a:pt x="136" y="387"/>
                  </a:cubicBezTo>
                  <a:cubicBezTo>
                    <a:pt x="136" y="461"/>
                    <a:pt x="136" y="461"/>
                    <a:pt x="136" y="461"/>
                  </a:cubicBezTo>
                  <a:cubicBezTo>
                    <a:pt x="144" y="461"/>
                    <a:pt x="144" y="461"/>
                    <a:pt x="144" y="461"/>
                  </a:cubicBezTo>
                  <a:lnTo>
                    <a:pt x="144" y="387"/>
                  </a:lnTo>
                  <a:close/>
                  <a:moveTo>
                    <a:pt x="159" y="395"/>
                  </a:moveTo>
                  <a:cubicBezTo>
                    <a:pt x="179" y="395"/>
                    <a:pt x="179" y="395"/>
                    <a:pt x="179" y="395"/>
                  </a:cubicBezTo>
                  <a:cubicBezTo>
                    <a:pt x="179" y="461"/>
                    <a:pt x="179" y="461"/>
                    <a:pt x="179" y="461"/>
                  </a:cubicBezTo>
                  <a:cubicBezTo>
                    <a:pt x="187" y="461"/>
                    <a:pt x="187" y="461"/>
                    <a:pt x="187" y="461"/>
                  </a:cubicBezTo>
                  <a:cubicBezTo>
                    <a:pt x="187" y="395"/>
                    <a:pt x="187" y="395"/>
                    <a:pt x="187" y="395"/>
                  </a:cubicBezTo>
                  <a:cubicBezTo>
                    <a:pt x="207" y="395"/>
                    <a:pt x="207" y="395"/>
                    <a:pt x="207" y="395"/>
                  </a:cubicBezTo>
                  <a:cubicBezTo>
                    <a:pt x="207" y="387"/>
                    <a:pt x="207" y="387"/>
                    <a:pt x="207" y="387"/>
                  </a:cubicBezTo>
                  <a:cubicBezTo>
                    <a:pt x="159" y="387"/>
                    <a:pt x="159" y="387"/>
                    <a:pt x="159" y="387"/>
                  </a:cubicBezTo>
                  <a:lnTo>
                    <a:pt x="159" y="395"/>
                  </a:lnTo>
                  <a:close/>
                  <a:moveTo>
                    <a:pt x="230" y="387"/>
                  </a:moveTo>
                  <a:cubicBezTo>
                    <a:pt x="221" y="387"/>
                    <a:pt x="221" y="387"/>
                    <a:pt x="221" y="387"/>
                  </a:cubicBezTo>
                  <a:cubicBezTo>
                    <a:pt x="221" y="461"/>
                    <a:pt x="221" y="461"/>
                    <a:pt x="221" y="461"/>
                  </a:cubicBezTo>
                  <a:cubicBezTo>
                    <a:pt x="230" y="461"/>
                    <a:pt x="230" y="461"/>
                    <a:pt x="230" y="461"/>
                  </a:cubicBezTo>
                  <a:lnTo>
                    <a:pt x="230" y="387"/>
                  </a:lnTo>
                  <a:close/>
                  <a:moveTo>
                    <a:pt x="295" y="408"/>
                  </a:moveTo>
                  <a:cubicBezTo>
                    <a:pt x="295" y="407"/>
                    <a:pt x="295" y="407"/>
                    <a:pt x="295" y="407"/>
                  </a:cubicBezTo>
                  <a:cubicBezTo>
                    <a:pt x="295" y="394"/>
                    <a:pt x="285" y="386"/>
                    <a:pt x="272" y="386"/>
                  </a:cubicBezTo>
                  <a:cubicBezTo>
                    <a:pt x="258" y="386"/>
                    <a:pt x="249" y="394"/>
                    <a:pt x="249" y="405"/>
                  </a:cubicBezTo>
                  <a:cubicBezTo>
                    <a:pt x="249" y="415"/>
                    <a:pt x="256" y="420"/>
                    <a:pt x="265" y="424"/>
                  </a:cubicBezTo>
                  <a:cubicBezTo>
                    <a:pt x="275" y="428"/>
                    <a:pt x="275" y="428"/>
                    <a:pt x="275" y="428"/>
                  </a:cubicBezTo>
                  <a:cubicBezTo>
                    <a:pt x="282" y="431"/>
                    <a:pt x="288" y="434"/>
                    <a:pt x="288" y="442"/>
                  </a:cubicBezTo>
                  <a:cubicBezTo>
                    <a:pt x="288" y="449"/>
                    <a:pt x="282" y="455"/>
                    <a:pt x="272" y="455"/>
                  </a:cubicBezTo>
                  <a:cubicBezTo>
                    <a:pt x="262" y="455"/>
                    <a:pt x="256" y="449"/>
                    <a:pt x="256" y="442"/>
                  </a:cubicBezTo>
                  <a:cubicBezTo>
                    <a:pt x="256" y="440"/>
                    <a:pt x="256" y="440"/>
                    <a:pt x="256" y="440"/>
                  </a:cubicBezTo>
                  <a:cubicBezTo>
                    <a:pt x="248" y="440"/>
                    <a:pt x="248" y="440"/>
                    <a:pt x="248" y="440"/>
                  </a:cubicBezTo>
                  <a:cubicBezTo>
                    <a:pt x="248" y="441"/>
                    <a:pt x="248" y="441"/>
                    <a:pt x="248" y="441"/>
                  </a:cubicBezTo>
                  <a:cubicBezTo>
                    <a:pt x="248" y="454"/>
                    <a:pt x="258" y="462"/>
                    <a:pt x="272" y="462"/>
                  </a:cubicBezTo>
                  <a:cubicBezTo>
                    <a:pt x="286" y="462"/>
                    <a:pt x="296" y="454"/>
                    <a:pt x="296" y="441"/>
                  </a:cubicBezTo>
                  <a:cubicBezTo>
                    <a:pt x="296" y="428"/>
                    <a:pt x="287" y="424"/>
                    <a:pt x="278" y="420"/>
                  </a:cubicBezTo>
                  <a:cubicBezTo>
                    <a:pt x="266" y="415"/>
                    <a:pt x="266" y="415"/>
                    <a:pt x="266" y="415"/>
                  </a:cubicBezTo>
                  <a:cubicBezTo>
                    <a:pt x="261" y="413"/>
                    <a:pt x="258" y="410"/>
                    <a:pt x="258" y="405"/>
                  </a:cubicBezTo>
                  <a:cubicBezTo>
                    <a:pt x="258" y="398"/>
                    <a:pt x="263" y="393"/>
                    <a:pt x="272" y="393"/>
                  </a:cubicBezTo>
                  <a:cubicBezTo>
                    <a:pt x="281" y="393"/>
                    <a:pt x="286" y="399"/>
                    <a:pt x="286" y="407"/>
                  </a:cubicBezTo>
                  <a:cubicBezTo>
                    <a:pt x="286" y="408"/>
                    <a:pt x="286" y="408"/>
                    <a:pt x="286" y="408"/>
                  </a:cubicBezTo>
                  <a:lnTo>
                    <a:pt x="295" y="408"/>
                  </a:lnTo>
                  <a:close/>
                  <a:moveTo>
                    <a:pt x="362" y="387"/>
                  </a:moveTo>
                  <a:cubicBezTo>
                    <a:pt x="353" y="387"/>
                    <a:pt x="353" y="387"/>
                    <a:pt x="353" y="387"/>
                  </a:cubicBezTo>
                  <a:cubicBezTo>
                    <a:pt x="353" y="420"/>
                    <a:pt x="353" y="420"/>
                    <a:pt x="353" y="420"/>
                  </a:cubicBezTo>
                  <a:cubicBezTo>
                    <a:pt x="323" y="420"/>
                    <a:pt x="323" y="420"/>
                    <a:pt x="323" y="420"/>
                  </a:cubicBezTo>
                  <a:cubicBezTo>
                    <a:pt x="323" y="387"/>
                    <a:pt x="323" y="387"/>
                    <a:pt x="323" y="387"/>
                  </a:cubicBezTo>
                  <a:cubicBezTo>
                    <a:pt x="314" y="387"/>
                    <a:pt x="314" y="387"/>
                    <a:pt x="314" y="387"/>
                  </a:cubicBezTo>
                  <a:cubicBezTo>
                    <a:pt x="314" y="461"/>
                    <a:pt x="314" y="461"/>
                    <a:pt x="314" y="461"/>
                  </a:cubicBezTo>
                  <a:cubicBezTo>
                    <a:pt x="323" y="461"/>
                    <a:pt x="323" y="461"/>
                    <a:pt x="323" y="461"/>
                  </a:cubicBezTo>
                  <a:cubicBezTo>
                    <a:pt x="323" y="427"/>
                    <a:pt x="323" y="427"/>
                    <a:pt x="323" y="427"/>
                  </a:cubicBezTo>
                  <a:cubicBezTo>
                    <a:pt x="353" y="427"/>
                    <a:pt x="353" y="427"/>
                    <a:pt x="353" y="427"/>
                  </a:cubicBezTo>
                  <a:cubicBezTo>
                    <a:pt x="353" y="461"/>
                    <a:pt x="353" y="461"/>
                    <a:pt x="353" y="461"/>
                  </a:cubicBezTo>
                  <a:cubicBezTo>
                    <a:pt x="362" y="461"/>
                    <a:pt x="362" y="461"/>
                    <a:pt x="362" y="461"/>
                  </a:cubicBezTo>
                  <a:lnTo>
                    <a:pt x="362" y="387"/>
                  </a:lnTo>
                  <a:close/>
                  <a:moveTo>
                    <a:pt x="448" y="438"/>
                  </a:moveTo>
                  <a:cubicBezTo>
                    <a:pt x="448" y="440"/>
                    <a:pt x="448" y="440"/>
                    <a:pt x="448" y="440"/>
                  </a:cubicBezTo>
                  <a:cubicBezTo>
                    <a:pt x="448" y="448"/>
                    <a:pt x="443" y="454"/>
                    <a:pt x="433" y="454"/>
                  </a:cubicBezTo>
                  <a:cubicBezTo>
                    <a:pt x="423" y="454"/>
                    <a:pt x="417" y="448"/>
                    <a:pt x="417" y="439"/>
                  </a:cubicBezTo>
                  <a:cubicBezTo>
                    <a:pt x="417" y="410"/>
                    <a:pt x="417" y="410"/>
                    <a:pt x="417" y="410"/>
                  </a:cubicBezTo>
                  <a:cubicBezTo>
                    <a:pt x="417" y="401"/>
                    <a:pt x="423" y="394"/>
                    <a:pt x="433" y="394"/>
                  </a:cubicBezTo>
                  <a:cubicBezTo>
                    <a:pt x="443" y="394"/>
                    <a:pt x="448" y="400"/>
                    <a:pt x="448" y="408"/>
                  </a:cubicBezTo>
                  <a:cubicBezTo>
                    <a:pt x="448" y="410"/>
                    <a:pt x="448" y="410"/>
                    <a:pt x="448" y="410"/>
                  </a:cubicBezTo>
                  <a:cubicBezTo>
                    <a:pt x="457" y="410"/>
                    <a:pt x="457" y="410"/>
                    <a:pt x="457" y="410"/>
                  </a:cubicBezTo>
                  <a:cubicBezTo>
                    <a:pt x="457" y="409"/>
                    <a:pt x="457" y="409"/>
                    <a:pt x="457" y="409"/>
                  </a:cubicBezTo>
                  <a:cubicBezTo>
                    <a:pt x="457" y="395"/>
                    <a:pt x="447" y="386"/>
                    <a:pt x="433" y="386"/>
                  </a:cubicBezTo>
                  <a:cubicBezTo>
                    <a:pt x="418" y="386"/>
                    <a:pt x="409" y="395"/>
                    <a:pt x="409" y="410"/>
                  </a:cubicBezTo>
                  <a:cubicBezTo>
                    <a:pt x="409" y="439"/>
                    <a:pt x="409" y="439"/>
                    <a:pt x="409" y="439"/>
                  </a:cubicBezTo>
                  <a:cubicBezTo>
                    <a:pt x="409" y="453"/>
                    <a:pt x="419" y="462"/>
                    <a:pt x="433" y="462"/>
                  </a:cubicBezTo>
                  <a:cubicBezTo>
                    <a:pt x="447" y="462"/>
                    <a:pt x="457" y="454"/>
                    <a:pt x="457" y="440"/>
                  </a:cubicBezTo>
                  <a:cubicBezTo>
                    <a:pt x="457" y="438"/>
                    <a:pt x="457" y="438"/>
                    <a:pt x="457" y="438"/>
                  </a:cubicBezTo>
                  <a:lnTo>
                    <a:pt x="448" y="438"/>
                  </a:lnTo>
                  <a:close/>
                  <a:moveTo>
                    <a:pt x="519" y="410"/>
                  </a:moveTo>
                  <a:cubicBezTo>
                    <a:pt x="519" y="395"/>
                    <a:pt x="510" y="386"/>
                    <a:pt x="495" y="386"/>
                  </a:cubicBezTo>
                  <a:cubicBezTo>
                    <a:pt x="480" y="386"/>
                    <a:pt x="471" y="395"/>
                    <a:pt x="471" y="410"/>
                  </a:cubicBezTo>
                  <a:cubicBezTo>
                    <a:pt x="471" y="439"/>
                    <a:pt x="471" y="439"/>
                    <a:pt x="471" y="439"/>
                  </a:cubicBezTo>
                  <a:cubicBezTo>
                    <a:pt x="471" y="453"/>
                    <a:pt x="481" y="462"/>
                    <a:pt x="495" y="462"/>
                  </a:cubicBezTo>
                  <a:cubicBezTo>
                    <a:pt x="510" y="462"/>
                    <a:pt x="519" y="453"/>
                    <a:pt x="519" y="439"/>
                  </a:cubicBezTo>
                  <a:lnTo>
                    <a:pt x="519" y="410"/>
                  </a:lnTo>
                  <a:close/>
                  <a:moveTo>
                    <a:pt x="480" y="410"/>
                  </a:moveTo>
                  <a:cubicBezTo>
                    <a:pt x="480" y="401"/>
                    <a:pt x="485" y="394"/>
                    <a:pt x="495" y="394"/>
                  </a:cubicBezTo>
                  <a:cubicBezTo>
                    <a:pt x="505" y="394"/>
                    <a:pt x="511" y="401"/>
                    <a:pt x="511" y="410"/>
                  </a:cubicBezTo>
                  <a:cubicBezTo>
                    <a:pt x="511" y="439"/>
                    <a:pt x="511" y="439"/>
                    <a:pt x="511" y="439"/>
                  </a:cubicBezTo>
                  <a:cubicBezTo>
                    <a:pt x="511" y="448"/>
                    <a:pt x="505" y="454"/>
                    <a:pt x="495" y="454"/>
                  </a:cubicBezTo>
                  <a:cubicBezTo>
                    <a:pt x="485" y="454"/>
                    <a:pt x="480" y="448"/>
                    <a:pt x="480" y="439"/>
                  </a:cubicBezTo>
                  <a:lnTo>
                    <a:pt x="480" y="410"/>
                  </a:lnTo>
                  <a:close/>
                  <a:moveTo>
                    <a:pt x="546" y="387"/>
                  </a:moveTo>
                  <a:cubicBezTo>
                    <a:pt x="537" y="387"/>
                    <a:pt x="537" y="387"/>
                    <a:pt x="537" y="387"/>
                  </a:cubicBezTo>
                  <a:cubicBezTo>
                    <a:pt x="537" y="461"/>
                    <a:pt x="537" y="461"/>
                    <a:pt x="537" y="461"/>
                  </a:cubicBezTo>
                  <a:cubicBezTo>
                    <a:pt x="578" y="461"/>
                    <a:pt x="578" y="461"/>
                    <a:pt x="578" y="461"/>
                  </a:cubicBezTo>
                  <a:cubicBezTo>
                    <a:pt x="578" y="453"/>
                    <a:pt x="578" y="453"/>
                    <a:pt x="578" y="453"/>
                  </a:cubicBezTo>
                  <a:cubicBezTo>
                    <a:pt x="546" y="453"/>
                    <a:pt x="546" y="453"/>
                    <a:pt x="546" y="453"/>
                  </a:cubicBezTo>
                  <a:lnTo>
                    <a:pt x="546" y="387"/>
                  </a:lnTo>
                  <a:close/>
                  <a:moveTo>
                    <a:pt x="627" y="387"/>
                  </a:moveTo>
                  <a:cubicBezTo>
                    <a:pt x="627" y="439"/>
                    <a:pt x="627" y="439"/>
                    <a:pt x="627" y="439"/>
                  </a:cubicBezTo>
                  <a:cubicBezTo>
                    <a:pt x="627" y="448"/>
                    <a:pt x="621" y="454"/>
                    <a:pt x="612" y="454"/>
                  </a:cubicBezTo>
                  <a:cubicBezTo>
                    <a:pt x="602" y="454"/>
                    <a:pt x="596" y="448"/>
                    <a:pt x="596" y="439"/>
                  </a:cubicBezTo>
                  <a:cubicBezTo>
                    <a:pt x="596" y="387"/>
                    <a:pt x="596" y="387"/>
                    <a:pt x="596" y="387"/>
                  </a:cubicBezTo>
                  <a:cubicBezTo>
                    <a:pt x="588" y="387"/>
                    <a:pt x="588" y="387"/>
                    <a:pt x="588" y="387"/>
                  </a:cubicBezTo>
                  <a:cubicBezTo>
                    <a:pt x="588" y="439"/>
                    <a:pt x="588" y="439"/>
                    <a:pt x="588" y="439"/>
                  </a:cubicBezTo>
                  <a:cubicBezTo>
                    <a:pt x="588" y="453"/>
                    <a:pt x="598" y="462"/>
                    <a:pt x="612" y="462"/>
                  </a:cubicBezTo>
                  <a:cubicBezTo>
                    <a:pt x="626" y="462"/>
                    <a:pt x="635" y="453"/>
                    <a:pt x="635" y="439"/>
                  </a:cubicBezTo>
                  <a:cubicBezTo>
                    <a:pt x="635" y="387"/>
                    <a:pt x="635" y="387"/>
                    <a:pt x="635" y="387"/>
                  </a:cubicBezTo>
                  <a:lnTo>
                    <a:pt x="627" y="387"/>
                  </a:lnTo>
                  <a:close/>
                  <a:moveTo>
                    <a:pt x="680" y="437"/>
                  </a:moveTo>
                  <a:cubicBezTo>
                    <a:pt x="685" y="437"/>
                    <a:pt x="685" y="437"/>
                    <a:pt x="685" y="437"/>
                  </a:cubicBezTo>
                  <a:cubicBezTo>
                    <a:pt x="701" y="405"/>
                    <a:pt x="701" y="405"/>
                    <a:pt x="701" y="405"/>
                  </a:cubicBezTo>
                  <a:cubicBezTo>
                    <a:pt x="701" y="461"/>
                    <a:pt x="701" y="461"/>
                    <a:pt x="701" y="461"/>
                  </a:cubicBezTo>
                  <a:cubicBezTo>
                    <a:pt x="709" y="461"/>
                    <a:pt x="709" y="461"/>
                    <a:pt x="709" y="461"/>
                  </a:cubicBezTo>
                  <a:cubicBezTo>
                    <a:pt x="709" y="387"/>
                    <a:pt x="709" y="387"/>
                    <a:pt x="709" y="387"/>
                  </a:cubicBezTo>
                  <a:cubicBezTo>
                    <a:pt x="702" y="387"/>
                    <a:pt x="702" y="387"/>
                    <a:pt x="702" y="387"/>
                  </a:cubicBezTo>
                  <a:cubicBezTo>
                    <a:pt x="682" y="426"/>
                    <a:pt x="682" y="426"/>
                    <a:pt x="682" y="426"/>
                  </a:cubicBezTo>
                  <a:cubicBezTo>
                    <a:pt x="663" y="387"/>
                    <a:pt x="663" y="387"/>
                    <a:pt x="663" y="387"/>
                  </a:cubicBezTo>
                  <a:cubicBezTo>
                    <a:pt x="656" y="387"/>
                    <a:pt x="656" y="387"/>
                    <a:pt x="656" y="387"/>
                  </a:cubicBezTo>
                  <a:cubicBezTo>
                    <a:pt x="656" y="461"/>
                    <a:pt x="656" y="461"/>
                    <a:pt x="656" y="461"/>
                  </a:cubicBezTo>
                  <a:cubicBezTo>
                    <a:pt x="664" y="461"/>
                    <a:pt x="664" y="461"/>
                    <a:pt x="664" y="461"/>
                  </a:cubicBezTo>
                  <a:cubicBezTo>
                    <a:pt x="664" y="405"/>
                    <a:pt x="664" y="405"/>
                    <a:pt x="664" y="405"/>
                  </a:cubicBezTo>
                  <a:lnTo>
                    <a:pt x="680" y="437"/>
                  </a:lnTo>
                  <a:close/>
                  <a:moveTo>
                    <a:pt x="730" y="461"/>
                  </a:moveTo>
                  <a:cubicBezTo>
                    <a:pt x="756" y="461"/>
                    <a:pt x="756" y="461"/>
                    <a:pt x="756" y="461"/>
                  </a:cubicBezTo>
                  <a:cubicBezTo>
                    <a:pt x="769" y="461"/>
                    <a:pt x="778" y="453"/>
                    <a:pt x="778" y="441"/>
                  </a:cubicBezTo>
                  <a:cubicBezTo>
                    <a:pt x="778" y="432"/>
                    <a:pt x="773" y="426"/>
                    <a:pt x="765" y="423"/>
                  </a:cubicBezTo>
                  <a:cubicBezTo>
                    <a:pt x="765" y="423"/>
                    <a:pt x="765" y="423"/>
                    <a:pt x="765" y="423"/>
                  </a:cubicBezTo>
                  <a:cubicBezTo>
                    <a:pt x="772" y="420"/>
                    <a:pt x="776" y="415"/>
                    <a:pt x="776" y="406"/>
                  </a:cubicBezTo>
                  <a:cubicBezTo>
                    <a:pt x="776" y="395"/>
                    <a:pt x="767" y="387"/>
                    <a:pt x="754" y="387"/>
                  </a:cubicBezTo>
                  <a:cubicBezTo>
                    <a:pt x="730" y="387"/>
                    <a:pt x="730" y="387"/>
                    <a:pt x="730" y="387"/>
                  </a:cubicBezTo>
                  <a:lnTo>
                    <a:pt x="730" y="461"/>
                  </a:lnTo>
                  <a:close/>
                  <a:moveTo>
                    <a:pt x="753" y="395"/>
                  </a:moveTo>
                  <a:cubicBezTo>
                    <a:pt x="762" y="395"/>
                    <a:pt x="767" y="399"/>
                    <a:pt x="767" y="407"/>
                  </a:cubicBezTo>
                  <a:cubicBezTo>
                    <a:pt x="767" y="415"/>
                    <a:pt x="762" y="420"/>
                    <a:pt x="753" y="420"/>
                  </a:cubicBezTo>
                  <a:cubicBezTo>
                    <a:pt x="739" y="420"/>
                    <a:pt x="739" y="420"/>
                    <a:pt x="739" y="420"/>
                  </a:cubicBezTo>
                  <a:cubicBezTo>
                    <a:pt x="739" y="395"/>
                    <a:pt x="739" y="395"/>
                    <a:pt x="739" y="395"/>
                  </a:cubicBezTo>
                  <a:lnTo>
                    <a:pt x="753" y="395"/>
                  </a:lnTo>
                  <a:close/>
                  <a:moveTo>
                    <a:pt x="755" y="427"/>
                  </a:moveTo>
                  <a:cubicBezTo>
                    <a:pt x="764" y="427"/>
                    <a:pt x="769" y="432"/>
                    <a:pt x="769" y="441"/>
                  </a:cubicBezTo>
                  <a:cubicBezTo>
                    <a:pt x="769" y="449"/>
                    <a:pt x="764" y="454"/>
                    <a:pt x="755" y="454"/>
                  </a:cubicBezTo>
                  <a:cubicBezTo>
                    <a:pt x="739" y="454"/>
                    <a:pt x="739" y="454"/>
                    <a:pt x="739" y="454"/>
                  </a:cubicBezTo>
                  <a:cubicBezTo>
                    <a:pt x="739" y="427"/>
                    <a:pt x="739" y="427"/>
                    <a:pt x="739" y="427"/>
                  </a:cubicBezTo>
                  <a:lnTo>
                    <a:pt x="755" y="427"/>
                  </a:lnTo>
                  <a:close/>
                  <a:moveTo>
                    <a:pt x="805" y="387"/>
                  </a:moveTo>
                  <a:cubicBezTo>
                    <a:pt x="796" y="387"/>
                    <a:pt x="796" y="387"/>
                    <a:pt x="796" y="387"/>
                  </a:cubicBezTo>
                  <a:cubicBezTo>
                    <a:pt x="796" y="461"/>
                    <a:pt x="796" y="461"/>
                    <a:pt x="796" y="461"/>
                  </a:cubicBezTo>
                  <a:cubicBezTo>
                    <a:pt x="805" y="461"/>
                    <a:pt x="805" y="461"/>
                    <a:pt x="805" y="461"/>
                  </a:cubicBezTo>
                  <a:lnTo>
                    <a:pt x="805" y="387"/>
                  </a:lnTo>
                  <a:close/>
                  <a:moveTo>
                    <a:pt x="828" y="461"/>
                  </a:moveTo>
                  <a:cubicBezTo>
                    <a:pt x="834" y="444"/>
                    <a:pt x="834" y="444"/>
                    <a:pt x="834" y="444"/>
                  </a:cubicBezTo>
                  <a:cubicBezTo>
                    <a:pt x="862" y="444"/>
                    <a:pt x="862" y="444"/>
                    <a:pt x="862" y="444"/>
                  </a:cubicBezTo>
                  <a:cubicBezTo>
                    <a:pt x="867" y="461"/>
                    <a:pt x="867" y="461"/>
                    <a:pt x="867" y="461"/>
                  </a:cubicBezTo>
                  <a:cubicBezTo>
                    <a:pt x="876" y="461"/>
                    <a:pt x="876" y="461"/>
                    <a:pt x="876" y="461"/>
                  </a:cubicBezTo>
                  <a:cubicBezTo>
                    <a:pt x="852" y="387"/>
                    <a:pt x="852" y="387"/>
                    <a:pt x="852" y="387"/>
                  </a:cubicBezTo>
                  <a:cubicBezTo>
                    <a:pt x="844" y="387"/>
                    <a:pt x="844" y="387"/>
                    <a:pt x="844" y="387"/>
                  </a:cubicBezTo>
                  <a:cubicBezTo>
                    <a:pt x="820" y="461"/>
                    <a:pt x="820" y="461"/>
                    <a:pt x="820" y="461"/>
                  </a:cubicBezTo>
                  <a:lnTo>
                    <a:pt x="828" y="461"/>
                  </a:lnTo>
                  <a:close/>
                  <a:moveTo>
                    <a:pt x="848" y="399"/>
                  </a:moveTo>
                  <a:cubicBezTo>
                    <a:pt x="860" y="437"/>
                    <a:pt x="860" y="437"/>
                    <a:pt x="860" y="437"/>
                  </a:cubicBezTo>
                  <a:cubicBezTo>
                    <a:pt x="836" y="437"/>
                    <a:pt x="836" y="437"/>
                    <a:pt x="836" y="437"/>
                  </a:cubicBezTo>
                  <a:lnTo>
                    <a:pt x="848" y="399"/>
                  </a:lnTo>
                  <a:close/>
                </a:path>
              </a:pathLst>
            </a:custGeom>
            <a:solidFill>
              <a:srgbClr val="00BCE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6566" name="Freeform 8">
              <a:extLst>
                <a:ext uri="{FF2B5EF4-FFF2-40B4-BE49-F238E27FC236}">
                  <a16:creationId xmlns:a16="http://schemas.microsoft.com/office/drawing/2014/main" id="{1AD3BDB6-D3B2-D26F-FAE0-F05A8F91CEA5}"/>
                </a:ext>
              </a:extLst>
            </p:cNvPr>
            <p:cNvSpPr>
              <a:spLocks noEditPoints="1"/>
            </p:cNvSpPr>
            <p:nvPr/>
          </p:nvSpPr>
          <p:spPr bwMode="auto">
            <a:xfrm>
              <a:off x="819150" y="3517900"/>
              <a:ext cx="434975" cy="493713"/>
            </a:xfrm>
            <a:custGeom>
              <a:avLst/>
              <a:gdLst>
                <a:gd name="T0" fmla="*/ 2147483646 w 274"/>
                <a:gd name="T1" fmla="*/ 2147483646 h 311"/>
                <a:gd name="T2" fmla="*/ 2147483646 w 274"/>
                <a:gd name="T3" fmla="*/ 0 h 311"/>
                <a:gd name="T4" fmla="*/ 0 w 274"/>
                <a:gd name="T5" fmla="*/ 2147483646 h 311"/>
                <a:gd name="T6" fmla="*/ 2147483646 w 274"/>
                <a:gd name="T7" fmla="*/ 2147483646 h 311"/>
                <a:gd name="T8" fmla="*/ 2147483646 w 274"/>
                <a:gd name="T9" fmla="*/ 2147483646 h 311"/>
                <a:gd name="T10" fmla="*/ 2147483646 w 274"/>
                <a:gd name="T11" fmla="*/ 2147483646 h 311"/>
                <a:gd name="T12" fmla="*/ 2147483646 w 274"/>
                <a:gd name="T13" fmla="*/ 2147483646 h 311"/>
                <a:gd name="T14" fmla="*/ 2147483646 w 274"/>
                <a:gd name="T15" fmla="*/ 2147483646 h 311"/>
                <a:gd name="T16" fmla="*/ 2147483646 w 274"/>
                <a:gd name="T17" fmla="*/ 2147483646 h 311"/>
                <a:gd name="T18" fmla="*/ 2147483646 w 274"/>
                <a:gd name="T19" fmla="*/ 2147483646 h 311"/>
                <a:gd name="T20" fmla="*/ 2147483646 w 274"/>
                <a:gd name="T21" fmla="*/ 2147483646 h 311"/>
                <a:gd name="T22" fmla="*/ 2147483646 w 274"/>
                <a:gd name="T23" fmla="*/ 2147483646 h 311"/>
                <a:gd name="T24" fmla="*/ 2147483646 w 274"/>
                <a:gd name="T25" fmla="*/ 2147483646 h 311"/>
                <a:gd name="T26" fmla="*/ 2147483646 w 274"/>
                <a:gd name="T27" fmla="*/ 2147483646 h 311"/>
                <a:gd name="T28" fmla="*/ 2147483646 w 274"/>
                <a:gd name="T29" fmla="*/ 2147483646 h 311"/>
                <a:gd name="T30" fmla="*/ 2147483646 w 274"/>
                <a:gd name="T31" fmla="*/ 2147483646 h 311"/>
                <a:gd name="T32" fmla="*/ 2147483646 w 274"/>
                <a:gd name="T33" fmla="*/ 2147483646 h 311"/>
                <a:gd name="T34" fmla="*/ 2147483646 w 274"/>
                <a:gd name="T35" fmla="*/ 2147483646 h 311"/>
                <a:gd name="T36" fmla="*/ 2147483646 w 274"/>
                <a:gd name="T37" fmla="*/ 2147483646 h 311"/>
                <a:gd name="T38" fmla="*/ 2147483646 w 274"/>
                <a:gd name="T39" fmla="*/ 2147483646 h 311"/>
                <a:gd name="T40" fmla="*/ 2147483646 w 274"/>
                <a:gd name="T41" fmla="*/ 2147483646 h 311"/>
                <a:gd name="T42" fmla="*/ 2147483646 w 274"/>
                <a:gd name="T43" fmla="*/ 2147483646 h 311"/>
                <a:gd name="T44" fmla="*/ 2147483646 w 274"/>
                <a:gd name="T45" fmla="*/ 2147483646 h 311"/>
                <a:gd name="T46" fmla="*/ 2147483646 w 274"/>
                <a:gd name="T47" fmla="*/ 2147483646 h 311"/>
                <a:gd name="T48" fmla="*/ 2147483646 w 274"/>
                <a:gd name="T49" fmla="*/ 2147483646 h 311"/>
                <a:gd name="T50" fmla="*/ 2147483646 w 274"/>
                <a:gd name="T51" fmla="*/ 2147483646 h 311"/>
                <a:gd name="T52" fmla="*/ 2147483646 w 274"/>
                <a:gd name="T53" fmla="*/ 2147483646 h 311"/>
                <a:gd name="T54" fmla="*/ 2147483646 w 274"/>
                <a:gd name="T55" fmla="*/ 2147483646 h 311"/>
                <a:gd name="T56" fmla="*/ 2147483646 w 274"/>
                <a:gd name="T57" fmla="*/ 2147483646 h 311"/>
                <a:gd name="T58" fmla="*/ 2147483646 w 274"/>
                <a:gd name="T59" fmla="*/ 2147483646 h 311"/>
                <a:gd name="T60" fmla="*/ 2147483646 w 274"/>
                <a:gd name="T61" fmla="*/ 2147483646 h 311"/>
                <a:gd name="T62" fmla="*/ 2147483646 w 274"/>
                <a:gd name="T63" fmla="*/ 2147483646 h 311"/>
                <a:gd name="T64" fmla="*/ 2147483646 w 274"/>
                <a:gd name="T65" fmla="*/ 2147483646 h 311"/>
                <a:gd name="T66" fmla="*/ 2147483646 w 274"/>
                <a:gd name="T67" fmla="*/ 2147483646 h 311"/>
                <a:gd name="T68" fmla="*/ 2147483646 w 274"/>
                <a:gd name="T69" fmla="*/ 2147483646 h 311"/>
                <a:gd name="T70" fmla="*/ 2147483646 w 274"/>
                <a:gd name="T71" fmla="*/ 2147483646 h 311"/>
                <a:gd name="T72" fmla="*/ 2147483646 w 274"/>
                <a:gd name="T73" fmla="*/ 2147483646 h 311"/>
                <a:gd name="T74" fmla="*/ 2147483646 w 274"/>
                <a:gd name="T75" fmla="*/ 2147483646 h 311"/>
                <a:gd name="T76" fmla="*/ 2147483646 w 274"/>
                <a:gd name="T77" fmla="*/ 2147483646 h 311"/>
                <a:gd name="T78" fmla="*/ 2147483646 w 274"/>
                <a:gd name="T79" fmla="*/ 2147483646 h 311"/>
                <a:gd name="T80" fmla="*/ 2147483646 w 274"/>
                <a:gd name="T81" fmla="*/ 2147483646 h 311"/>
                <a:gd name="T82" fmla="*/ 2147483646 w 274"/>
                <a:gd name="T83" fmla="*/ 2147483646 h 311"/>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274" h="311">
                  <a:moveTo>
                    <a:pt x="274" y="155"/>
                  </a:moveTo>
                  <a:lnTo>
                    <a:pt x="137" y="0"/>
                  </a:lnTo>
                  <a:lnTo>
                    <a:pt x="0" y="155"/>
                  </a:lnTo>
                  <a:lnTo>
                    <a:pt x="137" y="311"/>
                  </a:lnTo>
                  <a:lnTo>
                    <a:pt x="274" y="155"/>
                  </a:lnTo>
                  <a:close/>
                  <a:moveTo>
                    <a:pt x="111" y="258"/>
                  </a:moveTo>
                  <a:lnTo>
                    <a:pt x="164" y="258"/>
                  </a:lnTo>
                  <a:lnTo>
                    <a:pt x="137" y="288"/>
                  </a:lnTo>
                  <a:lnTo>
                    <a:pt x="111" y="258"/>
                  </a:lnTo>
                  <a:close/>
                  <a:moveTo>
                    <a:pt x="183" y="147"/>
                  </a:moveTo>
                  <a:lnTo>
                    <a:pt x="137" y="95"/>
                  </a:lnTo>
                  <a:lnTo>
                    <a:pt x="91" y="147"/>
                  </a:lnTo>
                  <a:lnTo>
                    <a:pt x="69" y="147"/>
                  </a:lnTo>
                  <a:lnTo>
                    <a:pt x="137" y="70"/>
                  </a:lnTo>
                  <a:lnTo>
                    <a:pt x="205" y="147"/>
                  </a:lnTo>
                  <a:lnTo>
                    <a:pt x="183" y="147"/>
                  </a:lnTo>
                  <a:close/>
                  <a:moveTo>
                    <a:pt x="164" y="147"/>
                  </a:moveTo>
                  <a:lnTo>
                    <a:pt x="111" y="147"/>
                  </a:lnTo>
                  <a:lnTo>
                    <a:pt x="137" y="117"/>
                  </a:lnTo>
                  <a:lnTo>
                    <a:pt x="164" y="147"/>
                  </a:lnTo>
                  <a:close/>
                  <a:moveTo>
                    <a:pt x="247" y="162"/>
                  </a:moveTo>
                  <a:lnTo>
                    <a:pt x="232" y="179"/>
                  </a:lnTo>
                  <a:lnTo>
                    <a:pt x="42" y="179"/>
                  </a:lnTo>
                  <a:lnTo>
                    <a:pt x="27" y="162"/>
                  </a:lnTo>
                  <a:lnTo>
                    <a:pt x="247" y="162"/>
                  </a:lnTo>
                  <a:close/>
                  <a:moveTo>
                    <a:pt x="219" y="194"/>
                  </a:moveTo>
                  <a:lnTo>
                    <a:pt x="204" y="211"/>
                  </a:lnTo>
                  <a:lnTo>
                    <a:pt x="70" y="211"/>
                  </a:lnTo>
                  <a:lnTo>
                    <a:pt x="55" y="194"/>
                  </a:lnTo>
                  <a:lnTo>
                    <a:pt x="219" y="194"/>
                  </a:lnTo>
                  <a:close/>
                  <a:moveTo>
                    <a:pt x="191" y="226"/>
                  </a:moveTo>
                  <a:lnTo>
                    <a:pt x="177" y="243"/>
                  </a:lnTo>
                  <a:lnTo>
                    <a:pt x="97" y="243"/>
                  </a:lnTo>
                  <a:lnTo>
                    <a:pt x="83" y="226"/>
                  </a:lnTo>
                  <a:lnTo>
                    <a:pt x="191" y="226"/>
                  </a:lnTo>
                  <a:close/>
                  <a:moveTo>
                    <a:pt x="247" y="147"/>
                  </a:moveTo>
                  <a:lnTo>
                    <a:pt x="225" y="147"/>
                  </a:lnTo>
                  <a:lnTo>
                    <a:pt x="137" y="47"/>
                  </a:lnTo>
                  <a:lnTo>
                    <a:pt x="49" y="147"/>
                  </a:lnTo>
                  <a:lnTo>
                    <a:pt x="27" y="147"/>
                  </a:lnTo>
                  <a:lnTo>
                    <a:pt x="137" y="22"/>
                  </a:lnTo>
                  <a:lnTo>
                    <a:pt x="247" y="14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grpSp>
      <p:sp>
        <p:nvSpPr>
          <p:cNvPr id="66564" name="Title 5">
            <a:extLst>
              <a:ext uri="{FF2B5EF4-FFF2-40B4-BE49-F238E27FC236}">
                <a16:creationId xmlns:a16="http://schemas.microsoft.com/office/drawing/2014/main" id="{5F3AB30A-D9E0-524A-F9E3-CA5B8C0E1A4B}"/>
              </a:ext>
            </a:extLst>
          </p:cNvPr>
          <p:cNvSpPr txBox="1">
            <a:spLocks/>
          </p:cNvSpPr>
          <p:nvPr/>
        </p:nvSpPr>
        <p:spPr bwMode="auto">
          <a:xfrm>
            <a:off x="386205" y="1525551"/>
            <a:ext cx="1934144" cy="2092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Aft>
                <a:spcPts val="1600"/>
              </a:spcAft>
              <a:buClr>
                <a:schemeClr val="accent2"/>
              </a:buClr>
              <a:buFont typeface="Arial" panose="020B0604020202020204" pitchFamily="34" charset="0"/>
              <a:buChar char="•"/>
              <a:defRPr sz="2000">
                <a:solidFill>
                  <a:schemeClr val="bg1"/>
                </a:solidFill>
                <a:latin typeface="Arial" panose="020B0604020202020204" pitchFamily="34" charset="0"/>
                <a:cs typeface="Arial" panose="020B0604020202020204" pitchFamily="34" charset="0"/>
              </a:defRPr>
            </a:lvl1pPr>
            <a:lvl2pPr marL="628650" indent="-342900">
              <a:lnSpc>
                <a:spcPct val="90000"/>
              </a:lnSpc>
              <a:spcAft>
                <a:spcPts val="1600"/>
              </a:spcAft>
              <a:buClr>
                <a:schemeClr val="accent2"/>
              </a:buClr>
              <a:buFont typeface="Arial" panose="020B0604020202020204" pitchFamily="34" charset="0"/>
              <a:buChar char="•"/>
              <a:defRPr>
                <a:solidFill>
                  <a:schemeClr val="bg1"/>
                </a:solidFill>
                <a:latin typeface="Arial" panose="020B0604020202020204" pitchFamily="34" charset="0"/>
                <a:cs typeface="Arial" panose="020B0604020202020204" pitchFamily="34" charset="0"/>
              </a:defRPr>
            </a:lvl2pPr>
            <a:lvl3pPr marL="854075" indent="-342900">
              <a:lnSpc>
                <a:spcPct val="90000"/>
              </a:lnSpc>
              <a:spcAft>
                <a:spcPts val="1600"/>
              </a:spcAft>
              <a:buClr>
                <a:schemeClr val="accent2"/>
              </a:buClr>
              <a:buFont typeface="Arial" panose="020B0604020202020204" pitchFamily="34" charset="0"/>
              <a:buChar char="•"/>
              <a:defRPr sz="1600">
                <a:solidFill>
                  <a:schemeClr val="bg1"/>
                </a:solidFill>
                <a:latin typeface="Arial" panose="020B0604020202020204" pitchFamily="34" charset="0"/>
                <a:cs typeface="Arial" panose="020B0604020202020204" pitchFamily="34" charset="0"/>
              </a:defRPr>
            </a:lvl3pPr>
            <a:lvl4pPr marL="1031875" indent="-342900">
              <a:lnSpc>
                <a:spcPct val="90000"/>
              </a:lnSpc>
              <a:spcAft>
                <a:spcPts val="1600"/>
              </a:spcAft>
              <a:buClr>
                <a:schemeClr val="accent2"/>
              </a:buClr>
              <a:buFont typeface="Arial" panose="020B0604020202020204" pitchFamily="34" charset="0"/>
              <a:buChar char="•"/>
              <a:defRPr sz="1400">
                <a:solidFill>
                  <a:schemeClr val="bg1"/>
                </a:solidFill>
                <a:latin typeface="Arial" panose="020B0604020202020204" pitchFamily="34" charset="0"/>
                <a:cs typeface="Arial" panose="020B0604020202020204" pitchFamily="34" charset="0"/>
              </a:defRPr>
            </a:lvl4pPr>
            <a:lvl5pPr marL="1143000" indent="-228600">
              <a:lnSpc>
                <a:spcPct val="90000"/>
              </a:lnSpc>
              <a:spcAft>
                <a:spcPts val="1600"/>
              </a:spcAft>
              <a:buClr>
                <a:schemeClr val="accent2"/>
              </a:buClr>
              <a:buFont typeface="Arial" panose="020B0604020202020204" pitchFamily="34" charset="0"/>
              <a:buChar char="•"/>
              <a:defRPr sz="1200">
                <a:solidFill>
                  <a:schemeClr val="bg1"/>
                </a:solidFill>
                <a:latin typeface="Arial" panose="020B0604020202020204" pitchFamily="34" charset="0"/>
                <a:cs typeface="Arial" panose="020B0604020202020204" pitchFamily="34" charset="0"/>
              </a:defRPr>
            </a:lvl5pPr>
            <a:lvl6pPr marL="1600200" indent="-228600" defTabSz="457200" eaLnBrk="0" fontAlgn="base" hangingPunct="0">
              <a:lnSpc>
                <a:spcPct val="90000"/>
              </a:lnSpc>
              <a:spcBef>
                <a:spcPct val="0"/>
              </a:spcBef>
              <a:spcAft>
                <a:spcPts val="1600"/>
              </a:spcAft>
              <a:buClr>
                <a:schemeClr val="accent2"/>
              </a:buClr>
              <a:buFont typeface="Arial" panose="020B0604020202020204" pitchFamily="34" charset="0"/>
              <a:buChar char="•"/>
              <a:defRPr sz="1200">
                <a:solidFill>
                  <a:schemeClr val="bg1"/>
                </a:solidFill>
                <a:latin typeface="Arial" panose="020B0604020202020204" pitchFamily="34" charset="0"/>
                <a:cs typeface="Arial" panose="020B0604020202020204" pitchFamily="34" charset="0"/>
              </a:defRPr>
            </a:lvl6pPr>
            <a:lvl7pPr marL="2057400" indent="-228600" defTabSz="457200" eaLnBrk="0" fontAlgn="base" hangingPunct="0">
              <a:lnSpc>
                <a:spcPct val="90000"/>
              </a:lnSpc>
              <a:spcBef>
                <a:spcPct val="0"/>
              </a:spcBef>
              <a:spcAft>
                <a:spcPts val="1600"/>
              </a:spcAft>
              <a:buClr>
                <a:schemeClr val="accent2"/>
              </a:buClr>
              <a:buFont typeface="Arial" panose="020B0604020202020204" pitchFamily="34" charset="0"/>
              <a:buChar char="•"/>
              <a:defRPr sz="1200">
                <a:solidFill>
                  <a:schemeClr val="bg1"/>
                </a:solidFill>
                <a:latin typeface="Arial" panose="020B0604020202020204" pitchFamily="34" charset="0"/>
                <a:cs typeface="Arial" panose="020B0604020202020204" pitchFamily="34" charset="0"/>
              </a:defRPr>
            </a:lvl7pPr>
            <a:lvl8pPr marL="2514600" indent="-228600" defTabSz="457200" eaLnBrk="0" fontAlgn="base" hangingPunct="0">
              <a:lnSpc>
                <a:spcPct val="90000"/>
              </a:lnSpc>
              <a:spcBef>
                <a:spcPct val="0"/>
              </a:spcBef>
              <a:spcAft>
                <a:spcPts val="1600"/>
              </a:spcAft>
              <a:buClr>
                <a:schemeClr val="accent2"/>
              </a:buClr>
              <a:buFont typeface="Arial" panose="020B0604020202020204" pitchFamily="34" charset="0"/>
              <a:buChar char="•"/>
              <a:defRPr sz="1200">
                <a:solidFill>
                  <a:schemeClr val="bg1"/>
                </a:solidFill>
                <a:latin typeface="Arial" panose="020B0604020202020204" pitchFamily="34" charset="0"/>
                <a:cs typeface="Arial" panose="020B0604020202020204" pitchFamily="34" charset="0"/>
              </a:defRPr>
            </a:lvl8pPr>
            <a:lvl9pPr marL="2971800" indent="-228600" defTabSz="457200" eaLnBrk="0" fontAlgn="base" hangingPunct="0">
              <a:lnSpc>
                <a:spcPct val="90000"/>
              </a:lnSpc>
              <a:spcBef>
                <a:spcPct val="0"/>
              </a:spcBef>
              <a:spcAft>
                <a:spcPts val="1600"/>
              </a:spcAft>
              <a:buClr>
                <a:schemeClr val="accent2"/>
              </a:buClr>
              <a:buFont typeface="Arial" panose="020B0604020202020204" pitchFamily="34" charset="0"/>
              <a:buChar char="•"/>
              <a:defRPr sz="1200">
                <a:solidFill>
                  <a:schemeClr val="bg1"/>
                </a:solidFill>
                <a:latin typeface="Arial" panose="020B0604020202020204" pitchFamily="34" charset="0"/>
                <a:cs typeface="Arial" panose="020B0604020202020204" pitchFamily="34" charset="0"/>
              </a:defRPr>
            </a:lvl9pPr>
          </a:lstStyle>
          <a:p>
            <a:pPr algn="r">
              <a:lnSpc>
                <a:spcPct val="100000"/>
              </a:lnSpc>
              <a:spcAft>
                <a:spcPct val="0"/>
              </a:spcAft>
              <a:buClrTx/>
              <a:buFontTx/>
              <a:buNone/>
            </a:pPr>
            <a:r>
              <a:rPr lang="en-US" altLang="en-US" sz="2800" b="1"/>
              <a:t>WHERE IS THE ENERGY?</a:t>
            </a:r>
          </a:p>
        </p:txBody>
      </p:sp>
      <p:pic>
        <p:nvPicPr>
          <p:cNvPr id="12" name="Picture Placeholder 11" descr="A train travels down the tracks&#10;&#10;Description automatically generated">
            <a:extLst>
              <a:ext uri="{FF2B5EF4-FFF2-40B4-BE49-F238E27FC236}">
                <a16:creationId xmlns:a16="http://schemas.microsoft.com/office/drawing/2014/main" id="{CC1C0152-348F-55D3-AAD7-74CD3B909A29}"/>
              </a:ext>
            </a:extLst>
          </p:cNvPr>
          <p:cNvPicPr>
            <a:picLocks noGrp="1" noChangeAspect="1"/>
          </p:cNvPicPr>
          <p:nvPr>
            <p:ph type="pic" sz="quarter" idx="13"/>
          </p:nvPr>
        </p:nvPicPr>
        <p:blipFill rotWithShape="1">
          <a:blip r:embed="rId3" cstate="hqprint">
            <a:extLst>
              <a:ext uri="{28A0092B-C50C-407E-A947-70E740481C1C}">
                <a14:useLocalDpi xmlns:a14="http://schemas.microsoft.com/office/drawing/2010/main"/>
              </a:ext>
            </a:extLst>
          </a:blip>
          <a:srcRect/>
          <a:stretch/>
        </p:blipFill>
        <p:spPr>
          <a:xfrm>
            <a:off x="2587256" y="0"/>
            <a:ext cx="6556744" cy="5143500"/>
          </a:xfrm>
          <a:prstGeom prst="rect">
            <a:avLst/>
          </a:prstGeom>
        </p:spPr>
      </p:pic>
      <p:sp>
        <p:nvSpPr>
          <p:cNvPr id="7" name="TextBox 6">
            <a:extLst>
              <a:ext uri="{FF2B5EF4-FFF2-40B4-BE49-F238E27FC236}">
                <a16:creationId xmlns:a16="http://schemas.microsoft.com/office/drawing/2014/main" id="{90104BCB-2677-2BD1-69CA-1FEA5175900F}"/>
              </a:ext>
            </a:extLst>
          </p:cNvPr>
          <p:cNvSpPr txBox="1"/>
          <p:nvPr/>
        </p:nvSpPr>
        <p:spPr>
          <a:xfrm>
            <a:off x="2661572" y="4818291"/>
            <a:ext cx="2795917" cy="215444"/>
          </a:xfrm>
          <a:prstGeom prst="rect">
            <a:avLst/>
          </a:prstGeom>
          <a:noFill/>
        </p:spPr>
        <p:txBody>
          <a:bodyPr wrap="square">
            <a:spAutoFit/>
          </a:bodyPr>
          <a:lstStyle/>
          <a:p>
            <a:r>
              <a:rPr lang="en-US" sz="800" b="0" i="1">
                <a:solidFill>
                  <a:schemeClr val="bg1"/>
                </a:solidFill>
                <a:effectLst/>
                <a:cs typeface="Arial" panose="020B0604020202020204" pitchFamily="34" charset="0"/>
              </a:rPr>
              <a:t>Photo by </a:t>
            </a:r>
            <a:r>
              <a:rPr lang="en-US" sz="800" b="0" i="1" err="1">
                <a:solidFill>
                  <a:schemeClr val="bg1"/>
                </a:solidFill>
                <a:effectLst/>
                <a:cs typeface="Arial" panose="020B0604020202020204" pitchFamily="34" charset="0"/>
              </a:rPr>
              <a:t>Sugden</a:t>
            </a:r>
            <a:r>
              <a:rPr lang="en-US" sz="800" b="0" i="1">
                <a:solidFill>
                  <a:schemeClr val="bg1"/>
                </a:solidFill>
                <a:effectLst/>
                <a:cs typeface="Arial" panose="020B0604020202020204" pitchFamily="34" charset="0"/>
              </a:rPr>
              <a:t> Guy </a:t>
            </a:r>
            <a:r>
              <a:rPr lang="en-US" sz="800" b="0" i="1" err="1">
                <a:solidFill>
                  <a:schemeClr val="bg1"/>
                </a:solidFill>
                <a:effectLst/>
                <a:cs typeface="Arial" panose="020B0604020202020204" pitchFamily="34" charset="0"/>
              </a:rPr>
              <a:t>sugden</a:t>
            </a:r>
            <a:r>
              <a:rPr lang="en-US" sz="800" b="0" i="1">
                <a:solidFill>
                  <a:schemeClr val="bg1"/>
                </a:solidFill>
                <a:effectLst/>
                <a:cs typeface="Arial" panose="020B0604020202020204" pitchFamily="34" charset="0"/>
              </a:rPr>
              <a:t> on </a:t>
            </a:r>
            <a:r>
              <a:rPr lang="en-US" sz="800" b="0" i="1" err="1">
                <a:solidFill>
                  <a:schemeClr val="bg1"/>
                </a:solidFill>
                <a:effectLst/>
                <a:cs typeface="Arial" panose="020B0604020202020204" pitchFamily="34" charset="0"/>
              </a:rPr>
              <a:t>Unsplash</a:t>
            </a:r>
            <a:r>
              <a:rPr lang="en-US" sz="800" b="0" i="1">
                <a:solidFill>
                  <a:schemeClr val="bg1"/>
                </a:solidFill>
                <a:effectLst/>
                <a:cs typeface="Arial" panose="020B0604020202020204" pitchFamily="34" charset="0"/>
              </a:rPr>
              <a:t> </a:t>
            </a:r>
            <a:endParaRPr lang="en-CA" sz="800" i="1">
              <a:solidFill>
                <a:schemeClr val="bg1"/>
              </a:solidFill>
              <a:cs typeface="Arial" panose="020B0604020202020204" pitchFamily="34" charset="0"/>
            </a:endParaRPr>
          </a:p>
        </p:txBody>
      </p:sp>
    </p:spTree>
  </p:cSld>
  <p:clrMapOvr>
    <a:masterClrMapping/>
  </p:clrMapOvr>
  <p:transition spd="slow">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descr="A group of windmills in a field&#10;&#10;Description automatically generated with medium confidence">
            <a:extLst>
              <a:ext uri="{FF2B5EF4-FFF2-40B4-BE49-F238E27FC236}">
                <a16:creationId xmlns:a16="http://schemas.microsoft.com/office/drawing/2014/main" id="{FE1882FE-CA0C-88C9-2F81-BB245A45A37E}"/>
              </a:ext>
            </a:extLst>
          </p:cNvPr>
          <p:cNvPicPr>
            <a:picLocks noGrp="1" noChangeAspect="1"/>
          </p:cNvPicPr>
          <p:nvPr>
            <p:ph type="pic" sz="quarter" idx="13"/>
          </p:nvPr>
        </p:nvPicPr>
        <p:blipFill rotWithShape="1">
          <a:blip r:embed="rId3" cstate="hqprint">
            <a:extLst>
              <a:ext uri="{28A0092B-C50C-407E-A947-70E740481C1C}">
                <a14:useLocalDpi xmlns:a14="http://schemas.microsoft.com/office/drawing/2010/main"/>
              </a:ext>
            </a:extLst>
          </a:blip>
          <a:srcRect/>
          <a:stretch/>
        </p:blipFill>
        <p:spPr>
          <a:xfrm>
            <a:off x="0" y="0"/>
            <a:ext cx="5380074" cy="5143500"/>
          </a:xfrm>
          <a:prstGeom prst="rect">
            <a:avLst/>
          </a:prstGeom>
        </p:spPr>
      </p:pic>
      <p:grpSp>
        <p:nvGrpSpPr>
          <p:cNvPr id="68611" name="Group 8">
            <a:extLst>
              <a:ext uri="{FF2B5EF4-FFF2-40B4-BE49-F238E27FC236}">
                <a16:creationId xmlns:a16="http://schemas.microsoft.com/office/drawing/2014/main" id="{EBB7DF97-98F6-9B29-7B9D-85EBB4D41522}"/>
              </a:ext>
            </a:extLst>
          </p:cNvPr>
          <p:cNvGrpSpPr>
            <a:grpSpLocks/>
          </p:cNvGrpSpPr>
          <p:nvPr/>
        </p:nvGrpSpPr>
        <p:grpSpPr bwMode="auto">
          <a:xfrm>
            <a:off x="7415213" y="4538663"/>
            <a:ext cx="1009650" cy="387350"/>
            <a:chOff x="819150" y="3517900"/>
            <a:chExt cx="1285875" cy="493713"/>
          </a:xfrm>
        </p:grpSpPr>
        <p:sp>
          <p:nvSpPr>
            <p:cNvPr id="68613" name="Freeform 7">
              <a:extLst>
                <a:ext uri="{FF2B5EF4-FFF2-40B4-BE49-F238E27FC236}">
                  <a16:creationId xmlns:a16="http://schemas.microsoft.com/office/drawing/2014/main" id="{99982CCE-A8CC-5623-B097-D02789F42EE3}"/>
                </a:ext>
              </a:extLst>
            </p:cNvPr>
            <p:cNvSpPr>
              <a:spLocks noEditPoints="1"/>
            </p:cNvSpPr>
            <p:nvPr/>
          </p:nvSpPr>
          <p:spPr bwMode="auto">
            <a:xfrm>
              <a:off x="1343025" y="3640138"/>
              <a:ext cx="762000" cy="296863"/>
            </a:xfrm>
            <a:custGeom>
              <a:avLst/>
              <a:gdLst>
                <a:gd name="T0" fmla="*/ 2147483646 w 1184"/>
                <a:gd name="T1" fmla="*/ 2147483646 h 462"/>
                <a:gd name="T2" fmla="*/ 2147483646 w 1184"/>
                <a:gd name="T3" fmla="*/ 2147483646 h 462"/>
                <a:gd name="T4" fmla="*/ 2147483646 w 1184"/>
                <a:gd name="T5" fmla="*/ 2147483646 h 462"/>
                <a:gd name="T6" fmla="*/ 2147483646 w 1184"/>
                <a:gd name="T7" fmla="*/ 0 h 462"/>
                <a:gd name="T8" fmla="*/ 2147483646 w 1184"/>
                <a:gd name="T9" fmla="*/ 2147483646 h 462"/>
                <a:gd name="T10" fmla="*/ 2147483646 w 1184"/>
                <a:gd name="T11" fmla="*/ 2147483646 h 462"/>
                <a:gd name="T12" fmla="*/ 2147483646 w 1184"/>
                <a:gd name="T13" fmla="*/ 2147483646 h 462"/>
                <a:gd name="T14" fmla="*/ 2147483646 w 1184"/>
                <a:gd name="T15" fmla="*/ 2147483646 h 462"/>
                <a:gd name="T16" fmla="*/ 2147483646 w 1184"/>
                <a:gd name="T17" fmla="*/ 2147483646 h 462"/>
                <a:gd name="T18" fmla="*/ 2147483646 w 1184"/>
                <a:gd name="T19" fmla="*/ 2147483646 h 462"/>
                <a:gd name="T20" fmla="*/ 2147483646 w 1184"/>
                <a:gd name="T21" fmla="*/ 2147483646 h 462"/>
                <a:gd name="T22" fmla="*/ 2147483646 w 1184"/>
                <a:gd name="T23" fmla="*/ 2147483646 h 462"/>
                <a:gd name="T24" fmla="*/ 2147483646 w 1184"/>
                <a:gd name="T25" fmla="*/ 2147483646 h 462"/>
                <a:gd name="T26" fmla="*/ 2147483646 w 1184"/>
                <a:gd name="T27" fmla="*/ 2147483646 h 462"/>
                <a:gd name="T28" fmla="*/ 2147483646 w 1184"/>
                <a:gd name="T29" fmla="*/ 2147483646 h 462"/>
                <a:gd name="T30" fmla="*/ 2147483646 w 1184"/>
                <a:gd name="T31" fmla="*/ 2147483646 h 462"/>
                <a:gd name="T32" fmla="*/ 2147483646 w 1184"/>
                <a:gd name="T33" fmla="*/ 2147483646 h 462"/>
                <a:gd name="T34" fmla="*/ 2147483646 w 1184"/>
                <a:gd name="T35" fmla="*/ 2147483646 h 462"/>
                <a:gd name="T36" fmla="*/ 2147483646 w 1184"/>
                <a:gd name="T37" fmla="*/ 2147483646 h 462"/>
                <a:gd name="T38" fmla="*/ 2147483646 w 1184"/>
                <a:gd name="T39" fmla="*/ 2147483646 h 462"/>
                <a:gd name="T40" fmla="*/ 2147483646 w 1184"/>
                <a:gd name="T41" fmla="*/ 2147483646 h 462"/>
                <a:gd name="T42" fmla="*/ 2147483646 w 1184"/>
                <a:gd name="T43" fmla="*/ 2147483646 h 462"/>
                <a:gd name="T44" fmla="*/ 2147483646 w 1184"/>
                <a:gd name="T45" fmla="*/ 2147483646 h 462"/>
                <a:gd name="T46" fmla="*/ 2147483646 w 1184"/>
                <a:gd name="T47" fmla="*/ 2147483646 h 462"/>
                <a:gd name="T48" fmla="*/ 2147483646 w 1184"/>
                <a:gd name="T49" fmla="*/ 2147483646 h 462"/>
                <a:gd name="T50" fmla="*/ 2147483646 w 1184"/>
                <a:gd name="T51" fmla="*/ 2147483646 h 462"/>
                <a:gd name="T52" fmla="*/ 2147483646 w 1184"/>
                <a:gd name="T53" fmla="*/ 2147483646 h 462"/>
                <a:gd name="T54" fmla="*/ 2147483646 w 1184"/>
                <a:gd name="T55" fmla="*/ 2147483646 h 462"/>
                <a:gd name="T56" fmla="*/ 2147483646 w 1184"/>
                <a:gd name="T57" fmla="*/ 2147483646 h 462"/>
                <a:gd name="T58" fmla="*/ 2147483646 w 1184"/>
                <a:gd name="T59" fmla="*/ 2147483646 h 462"/>
                <a:gd name="T60" fmla="*/ 2147483646 w 1184"/>
                <a:gd name="T61" fmla="*/ 2147483646 h 462"/>
                <a:gd name="T62" fmla="*/ 2147483646 w 1184"/>
                <a:gd name="T63" fmla="*/ 2147483646 h 462"/>
                <a:gd name="T64" fmla="*/ 2147483646 w 1184"/>
                <a:gd name="T65" fmla="*/ 2147483646 h 462"/>
                <a:gd name="T66" fmla="*/ 2147483646 w 1184"/>
                <a:gd name="T67" fmla="*/ 2147483646 h 462"/>
                <a:gd name="T68" fmla="*/ 2147483646 w 1184"/>
                <a:gd name="T69" fmla="*/ 2147483646 h 462"/>
                <a:gd name="T70" fmla="*/ 2147483646 w 1184"/>
                <a:gd name="T71" fmla="*/ 2147483646 h 462"/>
                <a:gd name="T72" fmla="*/ 2147483646 w 1184"/>
                <a:gd name="T73" fmla="*/ 2147483646 h 462"/>
                <a:gd name="T74" fmla="*/ 2147483646 w 1184"/>
                <a:gd name="T75" fmla="*/ 2147483646 h 462"/>
                <a:gd name="T76" fmla="*/ 2147483646 w 1184"/>
                <a:gd name="T77" fmla="*/ 2147483646 h 462"/>
                <a:gd name="T78" fmla="*/ 2147483646 w 1184"/>
                <a:gd name="T79" fmla="*/ 2147483646 h 462"/>
                <a:gd name="T80" fmla="*/ 2147483646 w 1184"/>
                <a:gd name="T81" fmla="*/ 2147483646 h 462"/>
                <a:gd name="T82" fmla="*/ 2147483646 w 1184"/>
                <a:gd name="T83" fmla="*/ 2147483646 h 462"/>
                <a:gd name="T84" fmla="*/ 2147483646 w 1184"/>
                <a:gd name="T85" fmla="*/ 2147483646 h 462"/>
                <a:gd name="T86" fmla="*/ 2147483646 w 1184"/>
                <a:gd name="T87" fmla="*/ 2147483646 h 462"/>
                <a:gd name="T88" fmla="*/ 2147483646 w 1184"/>
                <a:gd name="T89" fmla="*/ 2147483646 h 462"/>
                <a:gd name="T90" fmla="*/ 2147483646 w 1184"/>
                <a:gd name="T91" fmla="*/ 2147483646 h 462"/>
                <a:gd name="T92" fmla="*/ 2147483646 w 1184"/>
                <a:gd name="T93" fmla="*/ 2147483646 h 462"/>
                <a:gd name="T94" fmla="*/ 2147483646 w 1184"/>
                <a:gd name="T95" fmla="*/ 2147483646 h 462"/>
                <a:gd name="T96" fmla="*/ 2147483646 w 1184"/>
                <a:gd name="T97" fmla="*/ 2147483646 h 462"/>
                <a:gd name="T98" fmla="*/ 2147483646 w 1184"/>
                <a:gd name="T99" fmla="*/ 2147483646 h 462"/>
                <a:gd name="T100" fmla="*/ 2147483646 w 1184"/>
                <a:gd name="T101" fmla="*/ 2147483646 h 462"/>
                <a:gd name="T102" fmla="*/ 2147483646 w 1184"/>
                <a:gd name="T103" fmla="*/ 2147483646 h 462"/>
                <a:gd name="T104" fmla="*/ 2147483646 w 1184"/>
                <a:gd name="T105" fmla="*/ 2147483646 h 462"/>
                <a:gd name="T106" fmla="*/ 2147483646 w 1184"/>
                <a:gd name="T107" fmla="*/ 2147483646 h 462"/>
                <a:gd name="T108" fmla="*/ 2147483646 w 1184"/>
                <a:gd name="T109" fmla="*/ 2147483646 h 462"/>
                <a:gd name="T110" fmla="*/ 2147483646 w 1184"/>
                <a:gd name="T111" fmla="*/ 2147483646 h 462"/>
                <a:gd name="T112" fmla="*/ 2147483646 w 1184"/>
                <a:gd name="T113" fmla="*/ 2147483646 h 462"/>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1184" h="462">
                  <a:moveTo>
                    <a:pt x="17" y="70"/>
                  </a:moveTo>
                  <a:cubicBezTo>
                    <a:pt x="17" y="114"/>
                    <a:pt x="17" y="114"/>
                    <a:pt x="17" y="114"/>
                  </a:cubicBezTo>
                  <a:cubicBezTo>
                    <a:pt x="76" y="114"/>
                    <a:pt x="76" y="114"/>
                    <a:pt x="76" y="114"/>
                  </a:cubicBezTo>
                  <a:cubicBezTo>
                    <a:pt x="76" y="127"/>
                    <a:pt x="76" y="127"/>
                    <a:pt x="76" y="127"/>
                  </a:cubicBezTo>
                  <a:cubicBezTo>
                    <a:pt x="3" y="127"/>
                    <a:pt x="3" y="127"/>
                    <a:pt x="3" y="127"/>
                  </a:cubicBezTo>
                  <a:cubicBezTo>
                    <a:pt x="3" y="2"/>
                    <a:pt x="3" y="2"/>
                    <a:pt x="3" y="2"/>
                  </a:cubicBezTo>
                  <a:cubicBezTo>
                    <a:pt x="74" y="2"/>
                    <a:pt x="74" y="2"/>
                    <a:pt x="74" y="2"/>
                  </a:cubicBezTo>
                  <a:cubicBezTo>
                    <a:pt x="74" y="15"/>
                    <a:pt x="74" y="15"/>
                    <a:pt x="74" y="15"/>
                  </a:cubicBezTo>
                  <a:cubicBezTo>
                    <a:pt x="17" y="15"/>
                    <a:pt x="17" y="15"/>
                    <a:pt x="17" y="15"/>
                  </a:cubicBezTo>
                  <a:cubicBezTo>
                    <a:pt x="17" y="57"/>
                    <a:pt x="17" y="57"/>
                    <a:pt x="17" y="57"/>
                  </a:cubicBezTo>
                  <a:cubicBezTo>
                    <a:pt x="69" y="57"/>
                    <a:pt x="69" y="57"/>
                    <a:pt x="69" y="57"/>
                  </a:cubicBezTo>
                  <a:cubicBezTo>
                    <a:pt x="69" y="70"/>
                    <a:pt x="69" y="70"/>
                    <a:pt x="69" y="70"/>
                  </a:cubicBezTo>
                  <a:lnTo>
                    <a:pt x="17" y="70"/>
                  </a:lnTo>
                  <a:close/>
                  <a:moveTo>
                    <a:pt x="186" y="2"/>
                  </a:moveTo>
                  <a:cubicBezTo>
                    <a:pt x="172" y="2"/>
                    <a:pt x="172" y="2"/>
                    <a:pt x="172" y="2"/>
                  </a:cubicBezTo>
                  <a:cubicBezTo>
                    <a:pt x="172" y="97"/>
                    <a:pt x="172" y="97"/>
                    <a:pt x="172" y="97"/>
                  </a:cubicBezTo>
                  <a:cubicBezTo>
                    <a:pt x="119" y="2"/>
                    <a:pt x="119" y="2"/>
                    <a:pt x="119" y="2"/>
                  </a:cubicBezTo>
                  <a:cubicBezTo>
                    <a:pt x="106" y="2"/>
                    <a:pt x="106" y="2"/>
                    <a:pt x="106" y="2"/>
                  </a:cubicBezTo>
                  <a:cubicBezTo>
                    <a:pt x="106" y="127"/>
                    <a:pt x="106" y="127"/>
                    <a:pt x="106" y="127"/>
                  </a:cubicBezTo>
                  <a:cubicBezTo>
                    <a:pt x="120" y="127"/>
                    <a:pt x="120" y="127"/>
                    <a:pt x="120" y="127"/>
                  </a:cubicBezTo>
                  <a:cubicBezTo>
                    <a:pt x="120" y="31"/>
                    <a:pt x="120" y="31"/>
                    <a:pt x="120" y="31"/>
                  </a:cubicBezTo>
                  <a:cubicBezTo>
                    <a:pt x="174" y="127"/>
                    <a:pt x="174" y="127"/>
                    <a:pt x="174" y="127"/>
                  </a:cubicBezTo>
                  <a:cubicBezTo>
                    <a:pt x="186" y="127"/>
                    <a:pt x="186" y="127"/>
                    <a:pt x="186" y="127"/>
                  </a:cubicBezTo>
                  <a:lnTo>
                    <a:pt x="186" y="2"/>
                  </a:lnTo>
                  <a:close/>
                  <a:moveTo>
                    <a:pt x="262" y="78"/>
                  </a:moveTo>
                  <a:cubicBezTo>
                    <a:pt x="285" y="78"/>
                    <a:pt x="285" y="78"/>
                    <a:pt x="285" y="78"/>
                  </a:cubicBezTo>
                  <a:cubicBezTo>
                    <a:pt x="285" y="91"/>
                    <a:pt x="285" y="91"/>
                    <a:pt x="285" y="91"/>
                  </a:cubicBezTo>
                  <a:cubicBezTo>
                    <a:pt x="285" y="106"/>
                    <a:pt x="276" y="116"/>
                    <a:pt x="259" y="116"/>
                  </a:cubicBezTo>
                  <a:cubicBezTo>
                    <a:pt x="242" y="116"/>
                    <a:pt x="232" y="105"/>
                    <a:pt x="232" y="89"/>
                  </a:cubicBezTo>
                  <a:cubicBezTo>
                    <a:pt x="232" y="40"/>
                    <a:pt x="232" y="40"/>
                    <a:pt x="232" y="40"/>
                  </a:cubicBezTo>
                  <a:cubicBezTo>
                    <a:pt x="232" y="25"/>
                    <a:pt x="242" y="13"/>
                    <a:pt x="259" y="13"/>
                  </a:cubicBezTo>
                  <a:cubicBezTo>
                    <a:pt x="276" y="13"/>
                    <a:pt x="285" y="23"/>
                    <a:pt x="285" y="36"/>
                  </a:cubicBezTo>
                  <a:cubicBezTo>
                    <a:pt x="285" y="39"/>
                    <a:pt x="285" y="39"/>
                    <a:pt x="285" y="39"/>
                  </a:cubicBezTo>
                  <a:cubicBezTo>
                    <a:pt x="299" y="39"/>
                    <a:pt x="299" y="39"/>
                    <a:pt x="299" y="39"/>
                  </a:cubicBezTo>
                  <a:cubicBezTo>
                    <a:pt x="299" y="36"/>
                    <a:pt x="299" y="36"/>
                    <a:pt x="299" y="36"/>
                  </a:cubicBezTo>
                  <a:cubicBezTo>
                    <a:pt x="299" y="14"/>
                    <a:pt x="283" y="0"/>
                    <a:pt x="259" y="0"/>
                  </a:cubicBezTo>
                  <a:cubicBezTo>
                    <a:pt x="234" y="0"/>
                    <a:pt x="218" y="16"/>
                    <a:pt x="218" y="40"/>
                  </a:cubicBezTo>
                  <a:cubicBezTo>
                    <a:pt x="218" y="89"/>
                    <a:pt x="218" y="89"/>
                    <a:pt x="218" y="89"/>
                  </a:cubicBezTo>
                  <a:cubicBezTo>
                    <a:pt x="218" y="114"/>
                    <a:pt x="235" y="129"/>
                    <a:pt x="259" y="129"/>
                  </a:cubicBezTo>
                  <a:cubicBezTo>
                    <a:pt x="283" y="129"/>
                    <a:pt x="299" y="114"/>
                    <a:pt x="299" y="91"/>
                  </a:cubicBezTo>
                  <a:cubicBezTo>
                    <a:pt x="299" y="66"/>
                    <a:pt x="299" y="66"/>
                    <a:pt x="299" y="66"/>
                  </a:cubicBezTo>
                  <a:cubicBezTo>
                    <a:pt x="262" y="66"/>
                    <a:pt x="262" y="66"/>
                    <a:pt x="262" y="66"/>
                  </a:cubicBezTo>
                  <a:lnTo>
                    <a:pt x="262" y="78"/>
                  </a:lnTo>
                  <a:close/>
                  <a:moveTo>
                    <a:pt x="346" y="2"/>
                  </a:moveTo>
                  <a:cubicBezTo>
                    <a:pt x="331" y="2"/>
                    <a:pt x="331" y="2"/>
                    <a:pt x="331" y="2"/>
                  </a:cubicBezTo>
                  <a:cubicBezTo>
                    <a:pt x="331" y="127"/>
                    <a:pt x="331" y="127"/>
                    <a:pt x="331" y="127"/>
                  </a:cubicBezTo>
                  <a:cubicBezTo>
                    <a:pt x="346" y="127"/>
                    <a:pt x="346" y="127"/>
                    <a:pt x="346" y="127"/>
                  </a:cubicBezTo>
                  <a:lnTo>
                    <a:pt x="346" y="2"/>
                  </a:lnTo>
                  <a:close/>
                  <a:moveTo>
                    <a:pt x="463" y="2"/>
                  </a:moveTo>
                  <a:cubicBezTo>
                    <a:pt x="449" y="2"/>
                    <a:pt x="449" y="2"/>
                    <a:pt x="449" y="2"/>
                  </a:cubicBezTo>
                  <a:cubicBezTo>
                    <a:pt x="449" y="97"/>
                    <a:pt x="449" y="97"/>
                    <a:pt x="449" y="97"/>
                  </a:cubicBezTo>
                  <a:cubicBezTo>
                    <a:pt x="396" y="2"/>
                    <a:pt x="396" y="2"/>
                    <a:pt x="396" y="2"/>
                  </a:cubicBezTo>
                  <a:cubicBezTo>
                    <a:pt x="383" y="2"/>
                    <a:pt x="383" y="2"/>
                    <a:pt x="383" y="2"/>
                  </a:cubicBezTo>
                  <a:cubicBezTo>
                    <a:pt x="383" y="127"/>
                    <a:pt x="383" y="127"/>
                    <a:pt x="383" y="127"/>
                  </a:cubicBezTo>
                  <a:cubicBezTo>
                    <a:pt x="397" y="127"/>
                    <a:pt x="397" y="127"/>
                    <a:pt x="397" y="127"/>
                  </a:cubicBezTo>
                  <a:cubicBezTo>
                    <a:pt x="397" y="31"/>
                    <a:pt x="397" y="31"/>
                    <a:pt x="397" y="31"/>
                  </a:cubicBezTo>
                  <a:cubicBezTo>
                    <a:pt x="451" y="127"/>
                    <a:pt x="451" y="127"/>
                    <a:pt x="451" y="127"/>
                  </a:cubicBezTo>
                  <a:cubicBezTo>
                    <a:pt x="463" y="127"/>
                    <a:pt x="463" y="127"/>
                    <a:pt x="463" y="127"/>
                  </a:cubicBezTo>
                  <a:lnTo>
                    <a:pt x="463" y="2"/>
                  </a:lnTo>
                  <a:close/>
                  <a:moveTo>
                    <a:pt x="564" y="70"/>
                  </a:moveTo>
                  <a:cubicBezTo>
                    <a:pt x="564" y="57"/>
                    <a:pt x="564" y="57"/>
                    <a:pt x="564" y="57"/>
                  </a:cubicBezTo>
                  <a:cubicBezTo>
                    <a:pt x="512" y="57"/>
                    <a:pt x="512" y="57"/>
                    <a:pt x="512" y="57"/>
                  </a:cubicBezTo>
                  <a:cubicBezTo>
                    <a:pt x="512" y="15"/>
                    <a:pt x="512" y="15"/>
                    <a:pt x="512" y="15"/>
                  </a:cubicBezTo>
                  <a:cubicBezTo>
                    <a:pt x="569" y="15"/>
                    <a:pt x="569" y="15"/>
                    <a:pt x="569" y="15"/>
                  </a:cubicBezTo>
                  <a:cubicBezTo>
                    <a:pt x="569" y="2"/>
                    <a:pt x="569" y="2"/>
                    <a:pt x="569" y="2"/>
                  </a:cubicBezTo>
                  <a:cubicBezTo>
                    <a:pt x="498" y="2"/>
                    <a:pt x="498" y="2"/>
                    <a:pt x="498" y="2"/>
                  </a:cubicBezTo>
                  <a:cubicBezTo>
                    <a:pt x="498" y="127"/>
                    <a:pt x="498" y="127"/>
                    <a:pt x="498" y="127"/>
                  </a:cubicBezTo>
                  <a:cubicBezTo>
                    <a:pt x="571" y="127"/>
                    <a:pt x="571" y="127"/>
                    <a:pt x="571" y="127"/>
                  </a:cubicBezTo>
                  <a:cubicBezTo>
                    <a:pt x="571" y="114"/>
                    <a:pt x="571" y="114"/>
                    <a:pt x="571" y="114"/>
                  </a:cubicBezTo>
                  <a:cubicBezTo>
                    <a:pt x="512" y="114"/>
                    <a:pt x="512" y="114"/>
                    <a:pt x="512" y="114"/>
                  </a:cubicBezTo>
                  <a:cubicBezTo>
                    <a:pt x="512" y="70"/>
                    <a:pt x="512" y="70"/>
                    <a:pt x="512" y="70"/>
                  </a:cubicBezTo>
                  <a:lnTo>
                    <a:pt x="564" y="70"/>
                  </a:lnTo>
                  <a:close/>
                  <a:moveTo>
                    <a:pt x="664" y="70"/>
                  </a:moveTo>
                  <a:cubicBezTo>
                    <a:pt x="664" y="57"/>
                    <a:pt x="664" y="57"/>
                    <a:pt x="664" y="57"/>
                  </a:cubicBezTo>
                  <a:cubicBezTo>
                    <a:pt x="612" y="57"/>
                    <a:pt x="612" y="57"/>
                    <a:pt x="612" y="57"/>
                  </a:cubicBezTo>
                  <a:cubicBezTo>
                    <a:pt x="612" y="15"/>
                    <a:pt x="612" y="15"/>
                    <a:pt x="612" y="15"/>
                  </a:cubicBezTo>
                  <a:cubicBezTo>
                    <a:pt x="669" y="15"/>
                    <a:pt x="669" y="15"/>
                    <a:pt x="669" y="15"/>
                  </a:cubicBezTo>
                  <a:cubicBezTo>
                    <a:pt x="669" y="2"/>
                    <a:pt x="669" y="2"/>
                    <a:pt x="669" y="2"/>
                  </a:cubicBezTo>
                  <a:cubicBezTo>
                    <a:pt x="597" y="2"/>
                    <a:pt x="597" y="2"/>
                    <a:pt x="597" y="2"/>
                  </a:cubicBezTo>
                  <a:cubicBezTo>
                    <a:pt x="597" y="127"/>
                    <a:pt x="597" y="127"/>
                    <a:pt x="597" y="127"/>
                  </a:cubicBezTo>
                  <a:cubicBezTo>
                    <a:pt x="670" y="127"/>
                    <a:pt x="670" y="127"/>
                    <a:pt x="670" y="127"/>
                  </a:cubicBezTo>
                  <a:cubicBezTo>
                    <a:pt x="670" y="114"/>
                    <a:pt x="670" y="114"/>
                    <a:pt x="670" y="114"/>
                  </a:cubicBezTo>
                  <a:cubicBezTo>
                    <a:pt x="612" y="114"/>
                    <a:pt x="612" y="114"/>
                    <a:pt x="612" y="114"/>
                  </a:cubicBezTo>
                  <a:cubicBezTo>
                    <a:pt x="612" y="70"/>
                    <a:pt x="612" y="70"/>
                    <a:pt x="612" y="70"/>
                  </a:cubicBezTo>
                  <a:lnTo>
                    <a:pt x="664" y="70"/>
                  </a:lnTo>
                  <a:close/>
                  <a:moveTo>
                    <a:pt x="779" y="127"/>
                  </a:moveTo>
                  <a:cubicBezTo>
                    <a:pt x="756" y="74"/>
                    <a:pt x="756" y="74"/>
                    <a:pt x="756" y="74"/>
                  </a:cubicBezTo>
                  <a:cubicBezTo>
                    <a:pt x="770" y="69"/>
                    <a:pt x="779" y="56"/>
                    <a:pt x="779" y="39"/>
                  </a:cubicBezTo>
                  <a:cubicBezTo>
                    <a:pt x="779" y="17"/>
                    <a:pt x="761" y="2"/>
                    <a:pt x="737" y="2"/>
                  </a:cubicBezTo>
                  <a:cubicBezTo>
                    <a:pt x="699" y="2"/>
                    <a:pt x="699" y="2"/>
                    <a:pt x="699" y="2"/>
                  </a:cubicBezTo>
                  <a:cubicBezTo>
                    <a:pt x="699" y="127"/>
                    <a:pt x="699" y="127"/>
                    <a:pt x="699" y="127"/>
                  </a:cubicBezTo>
                  <a:cubicBezTo>
                    <a:pt x="713" y="127"/>
                    <a:pt x="713" y="127"/>
                    <a:pt x="713" y="127"/>
                  </a:cubicBezTo>
                  <a:cubicBezTo>
                    <a:pt x="713" y="78"/>
                    <a:pt x="713" y="78"/>
                    <a:pt x="713" y="78"/>
                  </a:cubicBezTo>
                  <a:cubicBezTo>
                    <a:pt x="736" y="78"/>
                    <a:pt x="736" y="78"/>
                    <a:pt x="736" y="78"/>
                  </a:cubicBezTo>
                  <a:cubicBezTo>
                    <a:pt x="738" y="78"/>
                    <a:pt x="740" y="78"/>
                    <a:pt x="742" y="78"/>
                  </a:cubicBezTo>
                  <a:cubicBezTo>
                    <a:pt x="763" y="127"/>
                    <a:pt x="763" y="127"/>
                    <a:pt x="763" y="127"/>
                  </a:cubicBezTo>
                  <a:lnTo>
                    <a:pt x="779" y="127"/>
                  </a:lnTo>
                  <a:close/>
                  <a:moveTo>
                    <a:pt x="736" y="15"/>
                  </a:moveTo>
                  <a:cubicBezTo>
                    <a:pt x="753" y="15"/>
                    <a:pt x="764" y="25"/>
                    <a:pt x="764" y="40"/>
                  </a:cubicBezTo>
                  <a:cubicBezTo>
                    <a:pt x="764" y="55"/>
                    <a:pt x="753" y="65"/>
                    <a:pt x="736" y="65"/>
                  </a:cubicBezTo>
                  <a:cubicBezTo>
                    <a:pt x="713" y="65"/>
                    <a:pt x="713" y="65"/>
                    <a:pt x="713" y="65"/>
                  </a:cubicBezTo>
                  <a:cubicBezTo>
                    <a:pt x="713" y="15"/>
                    <a:pt x="713" y="15"/>
                    <a:pt x="713" y="15"/>
                  </a:cubicBezTo>
                  <a:lnTo>
                    <a:pt x="736" y="15"/>
                  </a:lnTo>
                  <a:close/>
                  <a:moveTo>
                    <a:pt x="881" y="38"/>
                  </a:moveTo>
                  <a:cubicBezTo>
                    <a:pt x="881" y="35"/>
                    <a:pt x="881" y="35"/>
                    <a:pt x="881" y="35"/>
                  </a:cubicBezTo>
                  <a:cubicBezTo>
                    <a:pt x="881" y="14"/>
                    <a:pt x="865" y="0"/>
                    <a:pt x="842" y="0"/>
                  </a:cubicBezTo>
                  <a:cubicBezTo>
                    <a:pt x="819" y="0"/>
                    <a:pt x="804" y="14"/>
                    <a:pt x="804" y="32"/>
                  </a:cubicBezTo>
                  <a:cubicBezTo>
                    <a:pt x="804" y="49"/>
                    <a:pt x="816" y="58"/>
                    <a:pt x="830" y="64"/>
                  </a:cubicBezTo>
                  <a:cubicBezTo>
                    <a:pt x="847" y="71"/>
                    <a:pt x="847" y="71"/>
                    <a:pt x="847" y="71"/>
                  </a:cubicBezTo>
                  <a:cubicBezTo>
                    <a:pt x="859" y="76"/>
                    <a:pt x="869" y="81"/>
                    <a:pt x="869" y="94"/>
                  </a:cubicBezTo>
                  <a:cubicBezTo>
                    <a:pt x="869" y="107"/>
                    <a:pt x="859" y="117"/>
                    <a:pt x="842" y="117"/>
                  </a:cubicBezTo>
                  <a:cubicBezTo>
                    <a:pt x="825" y="117"/>
                    <a:pt x="816" y="107"/>
                    <a:pt x="816" y="95"/>
                  </a:cubicBezTo>
                  <a:cubicBezTo>
                    <a:pt x="816" y="91"/>
                    <a:pt x="816" y="91"/>
                    <a:pt x="816" y="91"/>
                  </a:cubicBezTo>
                  <a:cubicBezTo>
                    <a:pt x="802" y="91"/>
                    <a:pt x="802" y="91"/>
                    <a:pt x="802" y="91"/>
                  </a:cubicBezTo>
                  <a:cubicBezTo>
                    <a:pt x="802" y="94"/>
                    <a:pt x="802" y="94"/>
                    <a:pt x="802" y="94"/>
                  </a:cubicBezTo>
                  <a:cubicBezTo>
                    <a:pt x="802" y="115"/>
                    <a:pt x="818" y="129"/>
                    <a:pt x="842" y="129"/>
                  </a:cubicBezTo>
                  <a:cubicBezTo>
                    <a:pt x="866" y="129"/>
                    <a:pt x="883" y="115"/>
                    <a:pt x="883" y="93"/>
                  </a:cubicBezTo>
                  <a:cubicBezTo>
                    <a:pt x="883" y="71"/>
                    <a:pt x="867" y="64"/>
                    <a:pt x="853" y="58"/>
                  </a:cubicBezTo>
                  <a:cubicBezTo>
                    <a:pt x="832" y="50"/>
                    <a:pt x="832" y="50"/>
                    <a:pt x="832" y="50"/>
                  </a:cubicBezTo>
                  <a:cubicBezTo>
                    <a:pt x="824" y="46"/>
                    <a:pt x="818" y="40"/>
                    <a:pt x="818" y="31"/>
                  </a:cubicBezTo>
                  <a:cubicBezTo>
                    <a:pt x="818" y="20"/>
                    <a:pt x="827" y="13"/>
                    <a:pt x="842" y="13"/>
                  </a:cubicBezTo>
                  <a:cubicBezTo>
                    <a:pt x="858" y="13"/>
                    <a:pt x="867" y="22"/>
                    <a:pt x="867" y="35"/>
                  </a:cubicBezTo>
                  <a:cubicBezTo>
                    <a:pt x="867" y="38"/>
                    <a:pt x="867" y="38"/>
                    <a:pt x="867" y="38"/>
                  </a:cubicBezTo>
                  <a:lnTo>
                    <a:pt x="881" y="38"/>
                  </a:lnTo>
                  <a:close/>
                  <a:moveTo>
                    <a:pt x="1039" y="56"/>
                  </a:moveTo>
                  <a:cubicBezTo>
                    <a:pt x="990" y="56"/>
                    <a:pt x="990" y="56"/>
                    <a:pt x="990" y="56"/>
                  </a:cubicBezTo>
                  <a:cubicBezTo>
                    <a:pt x="972" y="56"/>
                    <a:pt x="965" y="47"/>
                    <a:pt x="965" y="34"/>
                  </a:cubicBezTo>
                  <a:cubicBezTo>
                    <a:pt x="965" y="22"/>
                    <a:pt x="973" y="13"/>
                    <a:pt x="987" y="13"/>
                  </a:cubicBezTo>
                  <a:cubicBezTo>
                    <a:pt x="1001" y="13"/>
                    <a:pt x="1008" y="22"/>
                    <a:pt x="1008" y="34"/>
                  </a:cubicBezTo>
                  <a:cubicBezTo>
                    <a:pt x="1008" y="37"/>
                    <a:pt x="1008" y="37"/>
                    <a:pt x="1008" y="37"/>
                  </a:cubicBezTo>
                  <a:cubicBezTo>
                    <a:pt x="1022" y="37"/>
                    <a:pt x="1022" y="37"/>
                    <a:pt x="1022" y="37"/>
                  </a:cubicBezTo>
                  <a:cubicBezTo>
                    <a:pt x="1022" y="34"/>
                    <a:pt x="1022" y="34"/>
                    <a:pt x="1022" y="34"/>
                  </a:cubicBezTo>
                  <a:cubicBezTo>
                    <a:pt x="1022" y="14"/>
                    <a:pt x="1008" y="0"/>
                    <a:pt x="987" y="0"/>
                  </a:cubicBezTo>
                  <a:cubicBezTo>
                    <a:pt x="965" y="0"/>
                    <a:pt x="951" y="14"/>
                    <a:pt x="951" y="33"/>
                  </a:cubicBezTo>
                  <a:cubicBezTo>
                    <a:pt x="951" y="46"/>
                    <a:pt x="956" y="56"/>
                    <a:pt x="968" y="62"/>
                  </a:cubicBezTo>
                  <a:cubicBezTo>
                    <a:pt x="954" y="67"/>
                    <a:pt x="946" y="78"/>
                    <a:pt x="946" y="93"/>
                  </a:cubicBezTo>
                  <a:cubicBezTo>
                    <a:pt x="946" y="115"/>
                    <a:pt x="963" y="129"/>
                    <a:pt x="987" y="129"/>
                  </a:cubicBezTo>
                  <a:cubicBezTo>
                    <a:pt x="1011" y="129"/>
                    <a:pt x="1027" y="114"/>
                    <a:pt x="1027" y="91"/>
                  </a:cubicBezTo>
                  <a:cubicBezTo>
                    <a:pt x="1027" y="68"/>
                    <a:pt x="1027" y="68"/>
                    <a:pt x="1027" y="68"/>
                  </a:cubicBezTo>
                  <a:cubicBezTo>
                    <a:pt x="1039" y="68"/>
                    <a:pt x="1039" y="68"/>
                    <a:pt x="1039" y="68"/>
                  </a:cubicBezTo>
                  <a:lnTo>
                    <a:pt x="1039" y="56"/>
                  </a:lnTo>
                  <a:close/>
                  <a:moveTo>
                    <a:pt x="1013" y="91"/>
                  </a:moveTo>
                  <a:cubicBezTo>
                    <a:pt x="1013" y="106"/>
                    <a:pt x="1004" y="117"/>
                    <a:pt x="987" y="117"/>
                  </a:cubicBezTo>
                  <a:cubicBezTo>
                    <a:pt x="970" y="117"/>
                    <a:pt x="961" y="107"/>
                    <a:pt x="961" y="92"/>
                  </a:cubicBezTo>
                  <a:cubicBezTo>
                    <a:pt x="961" y="80"/>
                    <a:pt x="969" y="68"/>
                    <a:pt x="989" y="68"/>
                  </a:cubicBezTo>
                  <a:cubicBezTo>
                    <a:pt x="1013" y="68"/>
                    <a:pt x="1013" y="68"/>
                    <a:pt x="1013" y="68"/>
                  </a:cubicBezTo>
                  <a:cubicBezTo>
                    <a:pt x="1013" y="91"/>
                    <a:pt x="1013" y="91"/>
                    <a:pt x="1013" y="91"/>
                  </a:cubicBezTo>
                  <a:moveTo>
                    <a:pt x="44" y="269"/>
                  </a:moveTo>
                  <a:cubicBezTo>
                    <a:pt x="67" y="269"/>
                    <a:pt x="67" y="269"/>
                    <a:pt x="67" y="269"/>
                  </a:cubicBezTo>
                  <a:cubicBezTo>
                    <a:pt x="67" y="283"/>
                    <a:pt x="67" y="283"/>
                    <a:pt x="67" y="283"/>
                  </a:cubicBezTo>
                  <a:cubicBezTo>
                    <a:pt x="67" y="297"/>
                    <a:pt x="58" y="307"/>
                    <a:pt x="41" y="307"/>
                  </a:cubicBezTo>
                  <a:cubicBezTo>
                    <a:pt x="24" y="307"/>
                    <a:pt x="14" y="296"/>
                    <a:pt x="14" y="281"/>
                  </a:cubicBezTo>
                  <a:cubicBezTo>
                    <a:pt x="14" y="231"/>
                    <a:pt x="14" y="231"/>
                    <a:pt x="14" y="231"/>
                  </a:cubicBezTo>
                  <a:cubicBezTo>
                    <a:pt x="14" y="216"/>
                    <a:pt x="24" y="205"/>
                    <a:pt x="41" y="205"/>
                  </a:cubicBezTo>
                  <a:cubicBezTo>
                    <a:pt x="57" y="205"/>
                    <a:pt x="67" y="214"/>
                    <a:pt x="67" y="227"/>
                  </a:cubicBezTo>
                  <a:cubicBezTo>
                    <a:pt x="67" y="230"/>
                    <a:pt x="67" y="230"/>
                    <a:pt x="67" y="230"/>
                  </a:cubicBezTo>
                  <a:cubicBezTo>
                    <a:pt x="81" y="230"/>
                    <a:pt x="81" y="230"/>
                    <a:pt x="81" y="230"/>
                  </a:cubicBezTo>
                  <a:cubicBezTo>
                    <a:pt x="81" y="228"/>
                    <a:pt x="81" y="228"/>
                    <a:pt x="81" y="228"/>
                  </a:cubicBezTo>
                  <a:cubicBezTo>
                    <a:pt x="81" y="205"/>
                    <a:pt x="64" y="192"/>
                    <a:pt x="41" y="192"/>
                  </a:cubicBezTo>
                  <a:cubicBezTo>
                    <a:pt x="16" y="192"/>
                    <a:pt x="0" y="207"/>
                    <a:pt x="0" y="232"/>
                  </a:cubicBezTo>
                  <a:cubicBezTo>
                    <a:pt x="0" y="280"/>
                    <a:pt x="0" y="280"/>
                    <a:pt x="0" y="280"/>
                  </a:cubicBezTo>
                  <a:cubicBezTo>
                    <a:pt x="0" y="305"/>
                    <a:pt x="16" y="320"/>
                    <a:pt x="41" y="320"/>
                  </a:cubicBezTo>
                  <a:cubicBezTo>
                    <a:pt x="64" y="320"/>
                    <a:pt x="81" y="306"/>
                    <a:pt x="81" y="282"/>
                  </a:cubicBezTo>
                  <a:cubicBezTo>
                    <a:pt x="81" y="257"/>
                    <a:pt x="81" y="257"/>
                    <a:pt x="81" y="257"/>
                  </a:cubicBezTo>
                  <a:cubicBezTo>
                    <a:pt x="44" y="257"/>
                    <a:pt x="44" y="257"/>
                    <a:pt x="44" y="257"/>
                  </a:cubicBezTo>
                  <a:lnTo>
                    <a:pt x="44" y="269"/>
                  </a:lnTo>
                  <a:close/>
                  <a:moveTo>
                    <a:pt x="174" y="261"/>
                  </a:moveTo>
                  <a:cubicBezTo>
                    <a:pt x="174" y="248"/>
                    <a:pt x="174" y="248"/>
                    <a:pt x="174" y="248"/>
                  </a:cubicBezTo>
                  <a:cubicBezTo>
                    <a:pt x="122" y="248"/>
                    <a:pt x="122" y="248"/>
                    <a:pt x="122" y="248"/>
                  </a:cubicBezTo>
                  <a:cubicBezTo>
                    <a:pt x="122" y="207"/>
                    <a:pt x="122" y="207"/>
                    <a:pt x="122" y="207"/>
                  </a:cubicBezTo>
                  <a:cubicBezTo>
                    <a:pt x="179" y="207"/>
                    <a:pt x="179" y="207"/>
                    <a:pt x="179" y="207"/>
                  </a:cubicBezTo>
                  <a:cubicBezTo>
                    <a:pt x="179" y="194"/>
                    <a:pt x="179" y="194"/>
                    <a:pt x="179" y="194"/>
                  </a:cubicBezTo>
                  <a:cubicBezTo>
                    <a:pt x="108" y="194"/>
                    <a:pt x="108" y="194"/>
                    <a:pt x="108" y="194"/>
                  </a:cubicBezTo>
                  <a:cubicBezTo>
                    <a:pt x="108" y="318"/>
                    <a:pt x="108" y="318"/>
                    <a:pt x="108" y="318"/>
                  </a:cubicBezTo>
                  <a:cubicBezTo>
                    <a:pt x="180" y="318"/>
                    <a:pt x="180" y="318"/>
                    <a:pt x="180" y="318"/>
                  </a:cubicBezTo>
                  <a:cubicBezTo>
                    <a:pt x="180" y="305"/>
                    <a:pt x="180" y="305"/>
                    <a:pt x="180" y="305"/>
                  </a:cubicBezTo>
                  <a:cubicBezTo>
                    <a:pt x="122" y="305"/>
                    <a:pt x="122" y="305"/>
                    <a:pt x="122" y="305"/>
                  </a:cubicBezTo>
                  <a:cubicBezTo>
                    <a:pt x="122" y="261"/>
                    <a:pt x="122" y="261"/>
                    <a:pt x="122" y="261"/>
                  </a:cubicBezTo>
                  <a:lnTo>
                    <a:pt x="174" y="261"/>
                  </a:lnTo>
                  <a:close/>
                  <a:moveTo>
                    <a:pt x="284" y="232"/>
                  </a:moveTo>
                  <a:cubicBezTo>
                    <a:pt x="284" y="207"/>
                    <a:pt x="267" y="192"/>
                    <a:pt x="243" y="192"/>
                  </a:cubicBezTo>
                  <a:cubicBezTo>
                    <a:pt x="218" y="192"/>
                    <a:pt x="202" y="207"/>
                    <a:pt x="202" y="232"/>
                  </a:cubicBezTo>
                  <a:cubicBezTo>
                    <a:pt x="202" y="280"/>
                    <a:pt x="202" y="280"/>
                    <a:pt x="202" y="280"/>
                  </a:cubicBezTo>
                  <a:cubicBezTo>
                    <a:pt x="202" y="305"/>
                    <a:pt x="218" y="320"/>
                    <a:pt x="243" y="320"/>
                  </a:cubicBezTo>
                  <a:cubicBezTo>
                    <a:pt x="267" y="320"/>
                    <a:pt x="284" y="305"/>
                    <a:pt x="284" y="280"/>
                  </a:cubicBezTo>
                  <a:lnTo>
                    <a:pt x="284" y="232"/>
                  </a:lnTo>
                  <a:close/>
                  <a:moveTo>
                    <a:pt x="216" y="231"/>
                  </a:moveTo>
                  <a:cubicBezTo>
                    <a:pt x="216" y="216"/>
                    <a:pt x="226" y="205"/>
                    <a:pt x="243" y="205"/>
                  </a:cubicBezTo>
                  <a:cubicBezTo>
                    <a:pt x="260" y="205"/>
                    <a:pt x="269" y="216"/>
                    <a:pt x="269" y="231"/>
                  </a:cubicBezTo>
                  <a:cubicBezTo>
                    <a:pt x="269" y="281"/>
                    <a:pt x="269" y="281"/>
                    <a:pt x="269" y="281"/>
                  </a:cubicBezTo>
                  <a:cubicBezTo>
                    <a:pt x="269" y="296"/>
                    <a:pt x="260" y="307"/>
                    <a:pt x="243" y="307"/>
                  </a:cubicBezTo>
                  <a:cubicBezTo>
                    <a:pt x="226" y="307"/>
                    <a:pt x="216" y="296"/>
                    <a:pt x="216" y="281"/>
                  </a:cubicBezTo>
                  <a:lnTo>
                    <a:pt x="216" y="231"/>
                  </a:lnTo>
                  <a:close/>
                  <a:moveTo>
                    <a:pt x="388" y="229"/>
                  </a:moveTo>
                  <a:cubicBezTo>
                    <a:pt x="388" y="227"/>
                    <a:pt x="388" y="227"/>
                    <a:pt x="388" y="227"/>
                  </a:cubicBezTo>
                  <a:cubicBezTo>
                    <a:pt x="388" y="205"/>
                    <a:pt x="372" y="192"/>
                    <a:pt x="349" y="192"/>
                  </a:cubicBezTo>
                  <a:cubicBezTo>
                    <a:pt x="327" y="192"/>
                    <a:pt x="311" y="205"/>
                    <a:pt x="311" y="224"/>
                  </a:cubicBezTo>
                  <a:cubicBezTo>
                    <a:pt x="311" y="240"/>
                    <a:pt x="323" y="250"/>
                    <a:pt x="337" y="255"/>
                  </a:cubicBezTo>
                  <a:cubicBezTo>
                    <a:pt x="355" y="262"/>
                    <a:pt x="355" y="262"/>
                    <a:pt x="355" y="262"/>
                  </a:cubicBezTo>
                  <a:cubicBezTo>
                    <a:pt x="366" y="267"/>
                    <a:pt x="376" y="272"/>
                    <a:pt x="376" y="286"/>
                  </a:cubicBezTo>
                  <a:cubicBezTo>
                    <a:pt x="376" y="298"/>
                    <a:pt x="366" y="308"/>
                    <a:pt x="349" y="308"/>
                  </a:cubicBezTo>
                  <a:cubicBezTo>
                    <a:pt x="333" y="308"/>
                    <a:pt x="323" y="299"/>
                    <a:pt x="323" y="286"/>
                  </a:cubicBezTo>
                  <a:cubicBezTo>
                    <a:pt x="323" y="282"/>
                    <a:pt x="323" y="282"/>
                    <a:pt x="323" y="282"/>
                  </a:cubicBezTo>
                  <a:cubicBezTo>
                    <a:pt x="309" y="282"/>
                    <a:pt x="309" y="282"/>
                    <a:pt x="309" y="282"/>
                  </a:cubicBezTo>
                  <a:cubicBezTo>
                    <a:pt x="309" y="285"/>
                    <a:pt x="309" y="285"/>
                    <a:pt x="309" y="285"/>
                  </a:cubicBezTo>
                  <a:cubicBezTo>
                    <a:pt x="309" y="307"/>
                    <a:pt x="326" y="320"/>
                    <a:pt x="350" y="320"/>
                  </a:cubicBezTo>
                  <a:cubicBezTo>
                    <a:pt x="374" y="320"/>
                    <a:pt x="390" y="306"/>
                    <a:pt x="390" y="284"/>
                  </a:cubicBezTo>
                  <a:cubicBezTo>
                    <a:pt x="390" y="262"/>
                    <a:pt x="374" y="255"/>
                    <a:pt x="360" y="249"/>
                  </a:cubicBezTo>
                  <a:cubicBezTo>
                    <a:pt x="340" y="241"/>
                    <a:pt x="340" y="241"/>
                    <a:pt x="340" y="241"/>
                  </a:cubicBezTo>
                  <a:cubicBezTo>
                    <a:pt x="331" y="238"/>
                    <a:pt x="325" y="231"/>
                    <a:pt x="325" y="223"/>
                  </a:cubicBezTo>
                  <a:cubicBezTo>
                    <a:pt x="325" y="212"/>
                    <a:pt x="334" y="204"/>
                    <a:pt x="349" y="204"/>
                  </a:cubicBezTo>
                  <a:cubicBezTo>
                    <a:pt x="365" y="204"/>
                    <a:pt x="374" y="214"/>
                    <a:pt x="374" y="226"/>
                  </a:cubicBezTo>
                  <a:cubicBezTo>
                    <a:pt x="374" y="229"/>
                    <a:pt x="374" y="229"/>
                    <a:pt x="374" y="229"/>
                  </a:cubicBezTo>
                  <a:lnTo>
                    <a:pt x="388" y="229"/>
                  </a:lnTo>
                  <a:close/>
                  <a:moveTo>
                    <a:pt x="481" y="278"/>
                  </a:moveTo>
                  <a:cubicBezTo>
                    <a:pt x="481" y="283"/>
                    <a:pt x="481" y="283"/>
                    <a:pt x="481" y="283"/>
                  </a:cubicBezTo>
                  <a:cubicBezTo>
                    <a:pt x="481" y="297"/>
                    <a:pt x="472" y="307"/>
                    <a:pt x="455" y="307"/>
                  </a:cubicBezTo>
                  <a:cubicBezTo>
                    <a:pt x="438" y="307"/>
                    <a:pt x="428" y="296"/>
                    <a:pt x="428" y="281"/>
                  </a:cubicBezTo>
                  <a:cubicBezTo>
                    <a:pt x="428" y="231"/>
                    <a:pt x="428" y="231"/>
                    <a:pt x="428" y="231"/>
                  </a:cubicBezTo>
                  <a:cubicBezTo>
                    <a:pt x="428" y="216"/>
                    <a:pt x="438" y="205"/>
                    <a:pt x="455" y="205"/>
                  </a:cubicBezTo>
                  <a:cubicBezTo>
                    <a:pt x="472" y="205"/>
                    <a:pt x="481" y="215"/>
                    <a:pt x="481" y="229"/>
                  </a:cubicBezTo>
                  <a:cubicBezTo>
                    <a:pt x="481" y="232"/>
                    <a:pt x="481" y="232"/>
                    <a:pt x="481" y="232"/>
                  </a:cubicBezTo>
                  <a:cubicBezTo>
                    <a:pt x="495" y="232"/>
                    <a:pt x="495" y="232"/>
                    <a:pt x="495" y="232"/>
                  </a:cubicBezTo>
                  <a:cubicBezTo>
                    <a:pt x="495" y="229"/>
                    <a:pt x="495" y="229"/>
                    <a:pt x="495" y="229"/>
                  </a:cubicBezTo>
                  <a:cubicBezTo>
                    <a:pt x="495" y="206"/>
                    <a:pt x="479" y="192"/>
                    <a:pt x="455" y="192"/>
                  </a:cubicBezTo>
                  <a:cubicBezTo>
                    <a:pt x="430" y="192"/>
                    <a:pt x="414" y="207"/>
                    <a:pt x="414" y="232"/>
                  </a:cubicBezTo>
                  <a:cubicBezTo>
                    <a:pt x="414" y="280"/>
                    <a:pt x="414" y="280"/>
                    <a:pt x="414" y="280"/>
                  </a:cubicBezTo>
                  <a:cubicBezTo>
                    <a:pt x="414" y="305"/>
                    <a:pt x="431" y="320"/>
                    <a:pt x="455" y="320"/>
                  </a:cubicBezTo>
                  <a:cubicBezTo>
                    <a:pt x="479" y="320"/>
                    <a:pt x="495" y="306"/>
                    <a:pt x="495" y="282"/>
                  </a:cubicBezTo>
                  <a:cubicBezTo>
                    <a:pt x="495" y="278"/>
                    <a:pt x="495" y="278"/>
                    <a:pt x="495" y="278"/>
                  </a:cubicBezTo>
                  <a:lnTo>
                    <a:pt x="481" y="278"/>
                  </a:lnTo>
                  <a:close/>
                  <a:moveTo>
                    <a:pt x="539" y="194"/>
                  </a:moveTo>
                  <a:cubicBezTo>
                    <a:pt x="525" y="194"/>
                    <a:pt x="525" y="194"/>
                    <a:pt x="525" y="194"/>
                  </a:cubicBezTo>
                  <a:cubicBezTo>
                    <a:pt x="525" y="318"/>
                    <a:pt x="525" y="318"/>
                    <a:pt x="525" y="318"/>
                  </a:cubicBezTo>
                  <a:cubicBezTo>
                    <a:pt x="539" y="318"/>
                    <a:pt x="539" y="318"/>
                    <a:pt x="539" y="318"/>
                  </a:cubicBezTo>
                  <a:lnTo>
                    <a:pt x="539" y="194"/>
                  </a:lnTo>
                  <a:close/>
                  <a:moveTo>
                    <a:pt x="641" y="261"/>
                  </a:moveTo>
                  <a:cubicBezTo>
                    <a:pt x="641" y="248"/>
                    <a:pt x="641" y="248"/>
                    <a:pt x="641" y="248"/>
                  </a:cubicBezTo>
                  <a:cubicBezTo>
                    <a:pt x="589" y="248"/>
                    <a:pt x="589" y="248"/>
                    <a:pt x="589" y="248"/>
                  </a:cubicBezTo>
                  <a:cubicBezTo>
                    <a:pt x="589" y="207"/>
                    <a:pt x="589" y="207"/>
                    <a:pt x="589" y="207"/>
                  </a:cubicBezTo>
                  <a:cubicBezTo>
                    <a:pt x="646" y="207"/>
                    <a:pt x="646" y="207"/>
                    <a:pt x="646" y="207"/>
                  </a:cubicBezTo>
                  <a:cubicBezTo>
                    <a:pt x="646" y="194"/>
                    <a:pt x="646" y="194"/>
                    <a:pt x="646" y="194"/>
                  </a:cubicBezTo>
                  <a:cubicBezTo>
                    <a:pt x="574" y="194"/>
                    <a:pt x="574" y="194"/>
                    <a:pt x="574" y="194"/>
                  </a:cubicBezTo>
                  <a:cubicBezTo>
                    <a:pt x="574" y="318"/>
                    <a:pt x="574" y="318"/>
                    <a:pt x="574" y="318"/>
                  </a:cubicBezTo>
                  <a:cubicBezTo>
                    <a:pt x="647" y="318"/>
                    <a:pt x="647" y="318"/>
                    <a:pt x="647" y="318"/>
                  </a:cubicBezTo>
                  <a:cubicBezTo>
                    <a:pt x="647" y="305"/>
                    <a:pt x="647" y="305"/>
                    <a:pt x="647" y="305"/>
                  </a:cubicBezTo>
                  <a:cubicBezTo>
                    <a:pt x="589" y="305"/>
                    <a:pt x="589" y="305"/>
                    <a:pt x="589" y="305"/>
                  </a:cubicBezTo>
                  <a:cubicBezTo>
                    <a:pt x="589" y="261"/>
                    <a:pt x="589" y="261"/>
                    <a:pt x="589" y="261"/>
                  </a:cubicBezTo>
                  <a:lnTo>
                    <a:pt x="641" y="261"/>
                  </a:lnTo>
                  <a:close/>
                  <a:moveTo>
                    <a:pt x="755" y="194"/>
                  </a:moveTo>
                  <a:cubicBezTo>
                    <a:pt x="742" y="194"/>
                    <a:pt x="742" y="194"/>
                    <a:pt x="742" y="194"/>
                  </a:cubicBezTo>
                  <a:cubicBezTo>
                    <a:pt x="742" y="289"/>
                    <a:pt x="742" y="289"/>
                    <a:pt x="742" y="289"/>
                  </a:cubicBezTo>
                  <a:cubicBezTo>
                    <a:pt x="689" y="194"/>
                    <a:pt x="689" y="194"/>
                    <a:pt x="689" y="194"/>
                  </a:cubicBezTo>
                  <a:cubicBezTo>
                    <a:pt x="676" y="194"/>
                    <a:pt x="676" y="194"/>
                    <a:pt x="676" y="194"/>
                  </a:cubicBezTo>
                  <a:cubicBezTo>
                    <a:pt x="676" y="318"/>
                    <a:pt x="676" y="318"/>
                    <a:pt x="676" y="318"/>
                  </a:cubicBezTo>
                  <a:cubicBezTo>
                    <a:pt x="689" y="318"/>
                    <a:pt x="689" y="318"/>
                    <a:pt x="689" y="318"/>
                  </a:cubicBezTo>
                  <a:cubicBezTo>
                    <a:pt x="689" y="222"/>
                    <a:pt x="689" y="222"/>
                    <a:pt x="689" y="222"/>
                  </a:cubicBezTo>
                  <a:cubicBezTo>
                    <a:pt x="743" y="318"/>
                    <a:pt x="743" y="318"/>
                    <a:pt x="743" y="318"/>
                  </a:cubicBezTo>
                  <a:cubicBezTo>
                    <a:pt x="755" y="318"/>
                    <a:pt x="755" y="318"/>
                    <a:pt x="755" y="318"/>
                  </a:cubicBezTo>
                  <a:lnTo>
                    <a:pt x="755" y="194"/>
                  </a:lnTo>
                  <a:close/>
                  <a:moveTo>
                    <a:pt x="775" y="207"/>
                  </a:moveTo>
                  <a:cubicBezTo>
                    <a:pt x="808" y="207"/>
                    <a:pt x="808" y="207"/>
                    <a:pt x="808" y="207"/>
                  </a:cubicBezTo>
                  <a:cubicBezTo>
                    <a:pt x="808" y="318"/>
                    <a:pt x="808" y="318"/>
                    <a:pt x="808" y="318"/>
                  </a:cubicBezTo>
                  <a:cubicBezTo>
                    <a:pt x="822" y="318"/>
                    <a:pt x="822" y="318"/>
                    <a:pt x="822" y="318"/>
                  </a:cubicBezTo>
                  <a:cubicBezTo>
                    <a:pt x="822" y="207"/>
                    <a:pt x="822" y="207"/>
                    <a:pt x="822" y="207"/>
                  </a:cubicBezTo>
                  <a:cubicBezTo>
                    <a:pt x="855" y="207"/>
                    <a:pt x="855" y="207"/>
                    <a:pt x="855" y="207"/>
                  </a:cubicBezTo>
                  <a:cubicBezTo>
                    <a:pt x="855" y="194"/>
                    <a:pt x="855" y="194"/>
                    <a:pt x="855" y="194"/>
                  </a:cubicBezTo>
                  <a:cubicBezTo>
                    <a:pt x="775" y="194"/>
                    <a:pt x="775" y="194"/>
                    <a:pt x="775" y="194"/>
                  </a:cubicBezTo>
                  <a:lnTo>
                    <a:pt x="775" y="207"/>
                  </a:lnTo>
                  <a:close/>
                  <a:moveTo>
                    <a:pt x="893" y="194"/>
                  </a:moveTo>
                  <a:cubicBezTo>
                    <a:pt x="878" y="194"/>
                    <a:pt x="878" y="194"/>
                    <a:pt x="878" y="194"/>
                  </a:cubicBezTo>
                  <a:cubicBezTo>
                    <a:pt x="878" y="318"/>
                    <a:pt x="878" y="318"/>
                    <a:pt x="878" y="318"/>
                  </a:cubicBezTo>
                  <a:cubicBezTo>
                    <a:pt x="893" y="318"/>
                    <a:pt x="893" y="318"/>
                    <a:pt x="893" y="318"/>
                  </a:cubicBezTo>
                  <a:lnTo>
                    <a:pt x="893" y="194"/>
                  </a:lnTo>
                  <a:close/>
                  <a:moveTo>
                    <a:pt x="1000" y="229"/>
                  </a:moveTo>
                  <a:cubicBezTo>
                    <a:pt x="1000" y="227"/>
                    <a:pt x="1000" y="227"/>
                    <a:pt x="1000" y="227"/>
                  </a:cubicBezTo>
                  <a:cubicBezTo>
                    <a:pt x="1000" y="205"/>
                    <a:pt x="985" y="192"/>
                    <a:pt x="962" y="192"/>
                  </a:cubicBezTo>
                  <a:cubicBezTo>
                    <a:pt x="939" y="192"/>
                    <a:pt x="924" y="205"/>
                    <a:pt x="924" y="224"/>
                  </a:cubicBezTo>
                  <a:cubicBezTo>
                    <a:pt x="924" y="240"/>
                    <a:pt x="935" y="250"/>
                    <a:pt x="949" y="255"/>
                  </a:cubicBezTo>
                  <a:cubicBezTo>
                    <a:pt x="967" y="262"/>
                    <a:pt x="967" y="262"/>
                    <a:pt x="967" y="262"/>
                  </a:cubicBezTo>
                  <a:cubicBezTo>
                    <a:pt x="979" y="267"/>
                    <a:pt x="988" y="272"/>
                    <a:pt x="988" y="286"/>
                  </a:cubicBezTo>
                  <a:cubicBezTo>
                    <a:pt x="988" y="298"/>
                    <a:pt x="979" y="308"/>
                    <a:pt x="962" y="308"/>
                  </a:cubicBezTo>
                  <a:cubicBezTo>
                    <a:pt x="945" y="308"/>
                    <a:pt x="935" y="299"/>
                    <a:pt x="935" y="286"/>
                  </a:cubicBezTo>
                  <a:cubicBezTo>
                    <a:pt x="935" y="282"/>
                    <a:pt x="935" y="282"/>
                    <a:pt x="935" y="282"/>
                  </a:cubicBezTo>
                  <a:cubicBezTo>
                    <a:pt x="921" y="282"/>
                    <a:pt x="921" y="282"/>
                    <a:pt x="921" y="282"/>
                  </a:cubicBezTo>
                  <a:cubicBezTo>
                    <a:pt x="921" y="285"/>
                    <a:pt x="921" y="285"/>
                    <a:pt x="921" y="285"/>
                  </a:cubicBezTo>
                  <a:cubicBezTo>
                    <a:pt x="921" y="307"/>
                    <a:pt x="938" y="320"/>
                    <a:pt x="962" y="320"/>
                  </a:cubicBezTo>
                  <a:cubicBezTo>
                    <a:pt x="986" y="320"/>
                    <a:pt x="1003" y="306"/>
                    <a:pt x="1003" y="284"/>
                  </a:cubicBezTo>
                  <a:cubicBezTo>
                    <a:pt x="1003" y="262"/>
                    <a:pt x="987" y="255"/>
                    <a:pt x="972" y="249"/>
                  </a:cubicBezTo>
                  <a:cubicBezTo>
                    <a:pt x="952" y="241"/>
                    <a:pt x="952" y="241"/>
                    <a:pt x="952" y="241"/>
                  </a:cubicBezTo>
                  <a:cubicBezTo>
                    <a:pt x="944" y="238"/>
                    <a:pt x="938" y="231"/>
                    <a:pt x="938" y="223"/>
                  </a:cubicBezTo>
                  <a:cubicBezTo>
                    <a:pt x="938" y="212"/>
                    <a:pt x="946" y="204"/>
                    <a:pt x="962" y="204"/>
                  </a:cubicBezTo>
                  <a:cubicBezTo>
                    <a:pt x="977" y="204"/>
                    <a:pt x="986" y="214"/>
                    <a:pt x="986" y="226"/>
                  </a:cubicBezTo>
                  <a:cubicBezTo>
                    <a:pt x="986" y="229"/>
                    <a:pt x="986" y="229"/>
                    <a:pt x="986" y="229"/>
                  </a:cubicBezTo>
                  <a:lnTo>
                    <a:pt x="1000" y="229"/>
                  </a:lnTo>
                  <a:close/>
                  <a:moveTo>
                    <a:pt x="1013" y="207"/>
                  </a:moveTo>
                  <a:cubicBezTo>
                    <a:pt x="1046" y="207"/>
                    <a:pt x="1046" y="207"/>
                    <a:pt x="1046" y="207"/>
                  </a:cubicBezTo>
                  <a:cubicBezTo>
                    <a:pt x="1046" y="318"/>
                    <a:pt x="1046" y="318"/>
                    <a:pt x="1046" y="318"/>
                  </a:cubicBezTo>
                  <a:cubicBezTo>
                    <a:pt x="1060" y="318"/>
                    <a:pt x="1060" y="318"/>
                    <a:pt x="1060" y="318"/>
                  </a:cubicBezTo>
                  <a:cubicBezTo>
                    <a:pt x="1060" y="207"/>
                    <a:pt x="1060" y="207"/>
                    <a:pt x="1060" y="207"/>
                  </a:cubicBezTo>
                  <a:cubicBezTo>
                    <a:pt x="1093" y="207"/>
                    <a:pt x="1093" y="207"/>
                    <a:pt x="1093" y="207"/>
                  </a:cubicBezTo>
                  <a:cubicBezTo>
                    <a:pt x="1093" y="194"/>
                    <a:pt x="1093" y="194"/>
                    <a:pt x="1093" y="194"/>
                  </a:cubicBezTo>
                  <a:cubicBezTo>
                    <a:pt x="1013" y="194"/>
                    <a:pt x="1013" y="194"/>
                    <a:pt x="1013" y="194"/>
                  </a:cubicBezTo>
                  <a:lnTo>
                    <a:pt x="1013" y="207"/>
                  </a:lnTo>
                  <a:close/>
                  <a:moveTo>
                    <a:pt x="1182" y="229"/>
                  </a:moveTo>
                  <a:cubicBezTo>
                    <a:pt x="1182" y="227"/>
                    <a:pt x="1182" y="227"/>
                    <a:pt x="1182" y="227"/>
                  </a:cubicBezTo>
                  <a:cubicBezTo>
                    <a:pt x="1182" y="205"/>
                    <a:pt x="1166" y="192"/>
                    <a:pt x="1143" y="192"/>
                  </a:cubicBezTo>
                  <a:cubicBezTo>
                    <a:pt x="1120" y="192"/>
                    <a:pt x="1105" y="205"/>
                    <a:pt x="1105" y="224"/>
                  </a:cubicBezTo>
                  <a:cubicBezTo>
                    <a:pt x="1105" y="240"/>
                    <a:pt x="1117" y="250"/>
                    <a:pt x="1131" y="255"/>
                  </a:cubicBezTo>
                  <a:cubicBezTo>
                    <a:pt x="1149" y="262"/>
                    <a:pt x="1149" y="262"/>
                    <a:pt x="1149" y="262"/>
                  </a:cubicBezTo>
                  <a:cubicBezTo>
                    <a:pt x="1160" y="267"/>
                    <a:pt x="1170" y="272"/>
                    <a:pt x="1170" y="286"/>
                  </a:cubicBezTo>
                  <a:cubicBezTo>
                    <a:pt x="1170" y="298"/>
                    <a:pt x="1160" y="308"/>
                    <a:pt x="1143" y="308"/>
                  </a:cubicBezTo>
                  <a:cubicBezTo>
                    <a:pt x="1127" y="308"/>
                    <a:pt x="1117" y="299"/>
                    <a:pt x="1117" y="286"/>
                  </a:cubicBezTo>
                  <a:cubicBezTo>
                    <a:pt x="1117" y="282"/>
                    <a:pt x="1117" y="282"/>
                    <a:pt x="1117" y="282"/>
                  </a:cubicBezTo>
                  <a:cubicBezTo>
                    <a:pt x="1103" y="282"/>
                    <a:pt x="1103" y="282"/>
                    <a:pt x="1103" y="282"/>
                  </a:cubicBezTo>
                  <a:cubicBezTo>
                    <a:pt x="1103" y="285"/>
                    <a:pt x="1103" y="285"/>
                    <a:pt x="1103" y="285"/>
                  </a:cubicBezTo>
                  <a:cubicBezTo>
                    <a:pt x="1103" y="307"/>
                    <a:pt x="1119" y="320"/>
                    <a:pt x="1143" y="320"/>
                  </a:cubicBezTo>
                  <a:cubicBezTo>
                    <a:pt x="1168" y="320"/>
                    <a:pt x="1184" y="306"/>
                    <a:pt x="1184" y="284"/>
                  </a:cubicBezTo>
                  <a:cubicBezTo>
                    <a:pt x="1184" y="262"/>
                    <a:pt x="1168" y="255"/>
                    <a:pt x="1154" y="249"/>
                  </a:cubicBezTo>
                  <a:cubicBezTo>
                    <a:pt x="1133" y="241"/>
                    <a:pt x="1133" y="241"/>
                    <a:pt x="1133" y="241"/>
                  </a:cubicBezTo>
                  <a:cubicBezTo>
                    <a:pt x="1125" y="238"/>
                    <a:pt x="1119" y="231"/>
                    <a:pt x="1119" y="223"/>
                  </a:cubicBezTo>
                  <a:cubicBezTo>
                    <a:pt x="1119" y="212"/>
                    <a:pt x="1128" y="204"/>
                    <a:pt x="1143" y="204"/>
                  </a:cubicBezTo>
                  <a:cubicBezTo>
                    <a:pt x="1159" y="204"/>
                    <a:pt x="1168" y="214"/>
                    <a:pt x="1168" y="226"/>
                  </a:cubicBezTo>
                  <a:cubicBezTo>
                    <a:pt x="1168" y="229"/>
                    <a:pt x="1168" y="229"/>
                    <a:pt x="1168" y="229"/>
                  </a:cubicBezTo>
                  <a:lnTo>
                    <a:pt x="1182" y="229"/>
                  </a:lnTo>
                  <a:close/>
                  <a:moveTo>
                    <a:pt x="3" y="461"/>
                  </a:moveTo>
                  <a:cubicBezTo>
                    <a:pt x="29" y="461"/>
                    <a:pt x="29" y="461"/>
                    <a:pt x="29" y="461"/>
                  </a:cubicBezTo>
                  <a:cubicBezTo>
                    <a:pt x="42" y="461"/>
                    <a:pt x="51" y="453"/>
                    <a:pt x="51" y="441"/>
                  </a:cubicBezTo>
                  <a:cubicBezTo>
                    <a:pt x="51" y="432"/>
                    <a:pt x="46" y="426"/>
                    <a:pt x="38" y="423"/>
                  </a:cubicBezTo>
                  <a:cubicBezTo>
                    <a:pt x="38" y="423"/>
                    <a:pt x="38" y="423"/>
                    <a:pt x="38" y="423"/>
                  </a:cubicBezTo>
                  <a:cubicBezTo>
                    <a:pt x="45" y="420"/>
                    <a:pt x="49" y="415"/>
                    <a:pt x="49" y="406"/>
                  </a:cubicBezTo>
                  <a:cubicBezTo>
                    <a:pt x="49" y="395"/>
                    <a:pt x="40" y="387"/>
                    <a:pt x="27" y="387"/>
                  </a:cubicBezTo>
                  <a:cubicBezTo>
                    <a:pt x="3" y="387"/>
                    <a:pt x="3" y="387"/>
                    <a:pt x="3" y="387"/>
                  </a:cubicBezTo>
                  <a:lnTo>
                    <a:pt x="3" y="461"/>
                  </a:lnTo>
                  <a:close/>
                  <a:moveTo>
                    <a:pt x="26" y="395"/>
                  </a:moveTo>
                  <a:cubicBezTo>
                    <a:pt x="35" y="395"/>
                    <a:pt x="40" y="399"/>
                    <a:pt x="40" y="407"/>
                  </a:cubicBezTo>
                  <a:cubicBezTo>
                    <a:pt x="40" y="415"/>
                    <a:pt x="35" y="420"/>
                    <a:pt x="26" y="420"/>
                  </a:cubicBezTo>
                  <a:cubicBezTo>
                    <a:pt x="11" y="420"/>
                    <a:pt x="11" y="420"/>
                    <a:pt x="11" y="420"/>
                  </a:cubicBezTo>
                  <a:cubicBezTo>
                    <a:pt x="11" y="395"/>
                    <a:pt x="11" y="395"/>
                    <a:pt x="11" y="395"/>
                  </a:cubicBezTo>
                  <a:lnTo>
                    <a:pt x="26" y="395"/>
                  </a:lnTo>
                  <a:close/>
                  <a:moveTo>
                    <a:pt x="28" y="427"/>
                  </a:moveTo>
                  <a:cubicBezTo>
                    <a:pt x="37" y="427"/>
                    <a:pt x="42" y="432"/>
                    <a:pt x="42" y="441"/>
                  </a:cubicBezTo>
                  <a:cubicBezTo>
                    <a:pt x="42" y="449"/>
                    <a:pt x="37" y="454"/>
                    <a:pt x="28" y="454"/>
                  </a:cubicBezTo>
                  <a:cubicBezTo>
                    <a:pt x="11" y="454"/>
                    <a:pt x="11" y="454"/>
                    <a:pt x="11" y="454"/>
                  </a:cubicBezTo>
                  <a:cubicBezTo>
                    <a:pt x="11" y="427"/>
                    <a:pt x="11" y="427"/>
                    <a:pt x="11" y="427"/>
                  </a:cubicBezTo>
                  <a:lnTo>
                    <a:pt x="28" y="427"/>
                  </a:lnTo>
                  <a:close/>
                  <a:moveTo>
                    <a:pt x="116" y="461"/>
                  </a:moveTo>
                  <a:cubicBezTo>
                    <a:pt x="103" y="430"/>
                    <a:pt x="103" y="430"/>
                    <a:pt x="103" y="430"/>
                  </a:cubicBezTo>
                  <a:cubicBezTo>
                    <a:pt x="111" y="427"/>
                    <a:pt x="116" y="419"/>
                    <a:pt x="116" y="409"/>
                  </a:cubicBezTo>
                  <a:cubicBezTo>
                    <a:pt x="116" y="396"/>
                    <a:pt x="106" y="387"/>
                    <a:pt x="92" y="387"/>
                  </a:cubicBezTo>
                  <a:cubicBezTo>
                    <a:pt x="69" y="387"/>
                    <a:pt x="69" y="387"/>
                    <a:pt x="69" y="387"/>
                  </a:cubicBezTo>
                  <a:cubicBezTo>
                    <a:pt x="69" y="461"/>
                    <a:pt x="69" y="461"/>
                    <a:pt x="69" y="461"/>
                  </a:cubicBezTo>
                  <a:cubicBezTo>
                    <a:pt x="77" y="461"/>
                    <a:pt x="77" y="461"/>
                    <a:pt x="77" y="461"/>
                  </a:cubicBezTo>
                  <a:cubicBezTo>
                    <a:pt x="77" y="432"/>
                    <a:pt x="77" y="432"/>
                    <a:pt x="77" y="432"/>
                  </a:cubicBezTo>
                  <a:cubicBezTo>
                    <a:pt x="91" y="432"/>
                    <a:pt x="91" y="432"/>
                    <a:pt x="91" y="432"/>
                  </a:cubicBezTo>
                  <a:cubicBezTo>
                    <a:pt x="92" y="432"/>
                    <a:pt x="93" y="432"/>
                    <a:pt x="94" y="432"/>
                  </a:cubicBezTo>
                  <a:cubicBezTo>
                    <a:pt x="107" y="461"/>
                    <a:pt x="107" y="461"/>
                    <a:pt x="107" y="461"/>
                  </a:cubicBezTo>
                  <a:lnTo>
                    <a:pt x="116" y="461"/>
                  </a:lnTo>
                  <a:close/>
                  <a:moveTo>
                    <a:pt x="91" y="395"/>
                  </a:moveTo>
                  <a:cubicBezTo>
                    <a:pt x="101" y="395"/>
                    <a:pt x="108" y="401"/>
                    <a:pt x="108" y="409"/>
                  </a:cubicBezTo>
                  <a:cubicBezTo>
                    <a:pt x="108" y="419"/>
                    <a:pt x="101" y="425"/>
                    <a:pt x="91" y="425"/>
                  </a:cubicBezTo>
                  <a:cubicBezTo>
                    <a:pt x="77" y="425"/>
                    <a:pt x="77" y="425"/>
                    <a:pt x="77" y="425"/>
                  </a:cubicBezTo>
                  <a:cubicBezTo>
                    <a:pt x="77" y="395"/>
                    <a:pt x="77" y="395"/>
                    <a:pt x="77" y="395"/>
                  </a:cubicBezTo>
                  <a:lnTo>
                    <a:pt x="91" y="395"/>
                  </a:lnTo>
                  <a:close/>
                  <a:moveTo>
                    <a:pt x="144" y="387"/>
                  </a:moveTo>
                  <a:cubicBezTo>
                    <a:pt x="136" y="387"/>
                    <a:pt x="136" y="387"/>
                    <a:pt x="136" y="387"/>
                  </a:cubicBezTo>
                  <a:cubicBezTo>
                    <a:pt x="136" y="461"/>
                    <a:pt x="136" y="461"/>
                    <a:pt x="136" y="461"/>
                  </a:cubicBezTo>
                  <a:cubicBezTo>
                    <a:pt x="144" y="461"/>
                    <a:pt x="144" y="461"/>
                    <a:pt x="144" y="461"/>
                  </a:cubicBezTo>
                  <a:lnTo>
                    <a:pt x="144" y="387"/>
                  </a:lnTo>
                  <a:close/>
                  <a:moveTo>
                    <a:pt x="159" y="395"/>
                  </a:moveTo>
                  <a:cubicBezTo>
                    <a:pt x="179" y="395"/>
                    <a:pt x="179" y="395"/>
                    <a:pt x="179" y="395"/>
                  </a:cubicBezTo>
                  <a:cubicBezTo>
                    <a:pt x="179" y="461"/>
                    <a:pt x="179" y="461"/>
                    <a:pt x="179" y="461"/>
                  </a:cubicBezTo>
                  <a:cubicBezTo>
                    <a:pt x="187" y="461"/>
                    <a:pt x="187" y="461"/>
                    <a:pt x="187" y="461"/>
                  </a:cubicBezTo>
                  <a:cubicBezTo>
                    <a:pt x="187" y="395"/>
                    <a:pt x="187" y="395"/>
                    <a:pt x="187" y="395"/>
                  </a:cubicBezTo>
                  <a:cubicBezTo>
                    <a:pt x="207" y="395"/>
                    <a:pt x="207" y="395"/>
                    <a:pt x="207" y="395"/>
                  </a:cubicBezTo>
                  <a:cubicBezTo>
                    <a:pt x="207" y="387"/>
                    <a:pt x="207" y="387"/>
                    <a:pt x="207" y="387"/>
                  </a:cubicBezTo>
                  <a:cubicBezTo>
                    <a:pt x="159" y="387"/>
                    <a:pt x="159" y="387"/>
                    <a:pt x="159" y="387"/>
                  </a:cubicBezTo>
                  <a:lnTo>
                    <a:pt x="159" y="395"/>
                  </a:lnTo>
                  <a:close/>
                  <a:moveTo>
                    <a:pt x="230" y="387"/>
                  </a:moveTo>
                  <a:cubicBezTo>
                    <a:pt x="221" y="387"/>
                    <a:pt x="221" y="387"/>
                    <a:pt x="221" y="387"/>
                  </a:cubicBezTo>
                  <a:cubicBezTo>
                    <a:pt x="221" y="461"/>
                    <a:pt x="221" y="461"/>
                    <a:pt x="221" y="461"/>
                  </a:cubicBezTo>
                  <a:cubicBezTo>
                    <a:pt x="230" y="461"/>
                    <a:pt x="230" y="461"/>
                    <a:pt x="230" y="461"/>
                  </a:cubicBezTo>
                  <a:lnTo>
                    <a:pt x="230" y="387"/>
                  </a:lnTo>
                  <a:close/>
                  <a:moveTo>
                    <a:pt x="295" y="408"/>
                  </a:moveTo>
                  <a:cubicBezTo>
                    <a:pt x="295" y="407"/>
                    <a:pt x="295" y="407"/>
                    <a:pt x="295" y="407"/>
                  </a:cubicBezTo>
                  <a:cubicBezTo>
                    <a:pt x="295" y="394"/>
                    <a:pt x="285" y="386"/>
                    <a:pt x="272" y="386"/>
                  </a:cubicBezTo>
                  <a:cubicBezTo>
                    <a:pt x="258" y="386"/>
                    <a:pt x="249" y="394"/>
                    <a:pt x="249" y="405"/>
                  </a:cubicBezTo>
                  <a:cubicBezTo>
                    <a:pt x="249" y="415"/>
                    <a:pt x="256" y="420"/>
                    <a:pt x="265" y="424"/>
                  </a:cubicBezTo>
                  <a:cubicBezTo>
                    <a:pt x="275" y="428"/>
                    <a:pt x="275" y="428"/>
                    <a:pt x="275" y="428"/>
                  </a:cubicBezTo>
                  <a:cubicBezTo>
                    <a:pt x="282" y="431"/>
                    <a:pt x="288" y="434"/>
                    <a:pt x="288" y="442"/>
                  </a:cubicBezTo>
                  <a:cubicBezTo>
                    <a:pt x="288" y="449"/>
                    <a:pt x="282" y="455"/>
                    <a:pt x="272" y="455"/>
                  </a:cubicBezTo>
                  <a:cubicBezTo>
                    <a:pt x="262" y="455"/>
                    <a:pt x="256" y="449"/>
                    <a:pt x="256" y="442"/>
                  </a:cubicBezTo>
                  <a:cubicBezTo>
                    <a:pt x="256" y="440"/>
                    <a:pt x="256" y="440"/>
                    <a:pt x="256" y="440"/>
                  </a:cubicBezTo>
                  <a:cubicBezTo>
                    <a:pt x="248" y="440"/>
                    <a:pt x="248" y="440"/>
                    <a:pt x="248" y="440"/>
                  </a:cubicBezTo>
                  <a:cubicBezTo>
                    <a:pt x="248" y="441"/>
                    <a:pt x="248" y="441"/>
                    <a:pt x="248" y="441"/>
                  </a:cubicBezTo>
                  <a:cubicBezTo>
                    <a:pt x="248" y="454"/>
                    <a:pt x="258" y="462"/>
                    <a:pt x="272" y="462"/>
                  </a:cubicBezTo>
                  <a:cubicBezTo>
                    <a:pt x="286" y="462"/>
                    <a:pt x="296" y="454"/>
                    <a:pt x="296" y="441"/>
                  </a:cubicBezTo>
                  <a:cubicBezTo>
                    <a:pt x="296" y="428"/>
                    <a:pt x="287" y="424"/>
                    <a:pt x="278" y="420"/>
                  </a:cubicBezTo>
                  <a:cubicBezTo>
                    <a:pt x="266" y="415"/>
                    <a:pt x="266" y="415"/>
                    <a:pt x="266" y="415"/>
                  </a:cubicBezTo>
                  <a:cubicBezTo>
                    <a:pt x="261" y="413"/>
                    <a:pt x="258" y="410"/>
                    <a:pt x="258" y="405"/>
                  </a:cubicBezTo>
                  <a:cubicBezTo>
                    <a:pt x="258" y="398"/>
                    <a:pt x="263" y="393"/>
                    <a:pt x="272" y="393"/>
                  </a:cubicBezTo>
                  <a:cubicBezTo>
                    <a:pt x="281" y="393"/>
                    <a:pt x="286" y="399"/>
                    <a:pt x="286" y="407"/>
                  </a:cubicBezTo>
                  <a:cubicBezTo>
                    <a:pt x="286" y="408"/>
                    <a:pt x="286" y="408"/>
                    <a:pt x="286" y="408"/>
                  </a:cubicBezTo>
                  <a:lnTo>
                    <a:pt x="295" y="408"/>
                  </a:lnTo>
                  <a:close/>
                  <a:moveTo>
                    <a:pt x="362" y="387"/>
                  </a:moveTo>
                  <a:cubicBezTo>
                    <a:pt x="353" y="387"/>
                    <a:pt x="353" y="387"/>
                    <a:pt x="353" y="387"/>
                  </a:cubicBezTo>
                  <a:cubicBezTo>
                    <a:pt x="353" y="420"/>
                    <a:pt x="353" y="420"/>
                    <a:pt x="353" y="420"/>
                  </a:cubicBezTo>
                  <a:cubicBezTo>
                    <a:pt x="323" y="420"/>
                    <a:pt x="323" y="420"/>
                    <a:pt x="323" y="420"/>
                  </a:cubicBezTo>
                  <a:cubicBezTo>
                    <a:pt x="323" y="387"/>
                    <a:pt x="323" y="387"/>
                    <a:pt x="323" y="387"/>
                  </a:cubicBezTo>
                  <a:cubicBezTo>
                    <a:pt x="314" y="387"/>
                    <a:pt x="314" y="387"/>
                    <a:pt x="314" y="387"/>
                  </a:cubicBezTo>
                  <a:cubicBezTo>
                    <a:pt x="314" y="461"/>
                    <a:pt x="314" y="461"/>
                    <a:pt x="314" y="461"/>
                  </a:cubicBezTo>
                  <a:cubicBezTo>
                    <a:pt x="323" y="461"/>
                    <a:pt x="323" y="461"/>
                    <a:pt x="323" y="461"/>
                  </a:cubicBezTo>
                  <a:cubicBezTo>
                    <a:pt x="323" y="427"/>
                    <a:pt x="323" y="427"/>
                    <a:pt x="323" y="427"/>
                  </a:cubicBezTo>
                  <a:cubicBezTo>
                    <a:pt x="353" y="427"/>
                    <a:pt x="353" y="427"/>
                    <a:pt x="353" y="427"/>
                  </a:cubicBezTo>
                  <a:cubicBezTo>
                    <a:pt x="353" y="461"/>
                    <a:pt x="353" y="461"/>
                    <a:pt x="353" y="461"/>
                  </a:cubicBezTo>
                  <a:cubicBezTo>
                    <a:pt x="362" y="461"/>
                    <a:pt x="362" y="461"/>
                    <a:pt x="362" y="461"/>
                  </a:cubicBezTo>
                  <a:lnTo>
                    <a:pt x="362" y="387"/>
                  </a:lnTo>
                  <a:close/>
                  <a:moveTo>
                    <a:pt x="448" y="438"/>
                  </a:moveTo>
                  <a:cubicBezTo>
                    <a:pt x="448" y="440"/>
                    <a:pt x="448" y="440"/>
                    <a:pt x="448" y="440"/>
                  </a:cubicBezTo>
                  <a:cubicBezTo>
                    <a:pt x="448" y="448"/>
                    <a:pt x="443" y="454"/>
                    <a:pt x="433" y="454"/>
                  </a:cubicBezTo>
                  <a:cubicBezTo>
                    <a:pt x="423" y="454"/>
                    <a:pt x="417" y="448"/>
                    <a:pt x="417" y="439"/>
                  </a:cubicBezTo>
                  <a:cubicBezTo>
                    <a:pt x="417" y="410"/>
                    <a:pt x="417" y="410"/>
                    <a:pt x="417" y="410"/>
                  </a:cubicBezTo>
                  <a:cubicBezTo>
                    <a:pt x="417" y="401"/>
                    <a:pt x="423" y="394"/>
                    <a:pt x="433" y="394"/>
                  </a:cubicBezTo>
                  <a:cubicBezTo>
                    <a:pt x="443" y="394"/>
                    <a:pt x="448" y="400"/>
                    <a:pt x="448" y="408"/>
                  </a:cubicBezTo>
                  <a:cubicBezTo>
                    <a:pt x="448" y="410"/>
                    <a:pt x="448" y="410"/>
                    <a:pt x="448" y="410"/>
                  </a:cubicBezTo>
                  <a:cubicBezTo>
                    <a:pt x="457" y="410"/>
                    <a:pt x="457" y="410"/>
                    <a:pt x="457" y="410"/>
                  </a:cubicBezTo>
                  <a:cubicBezTo>
                    <a:pt x="457" y="409"/>
                    <a:pt x="457" y="409"/>
                    <a:pt x="457" y="409"/>
                  </a:cubicBezTo>
                  <a:cubicBezTo>
                    <a:pt x="457" y="395"/>
                    <a:pt x="447" y="386"/>
                    <a:pt x="433" y="386"/>
                  </a:cubicBezTo>
                  <a:cubicBezTo>
                    <a:pt x="418" y="386"/>
                    <a:pt x="409" y="395"/>
                    <a:pt x="409" y="410"/>
                  </a:cubicBezTo>
                  <a:cubicBezTo>
                    <a:pt x="409" y="439"/>
                    <a:pt x="409" y="439"/>
                    <a:pt x="409" y="439"/>
                  </a:cubicBezTo>
                  <a:cubicBezTo>
                    <a:pt x="409" y="453"/>
                    <a:pt x="419" y="462"/>
                    <a:pt x="433" y="462"/>
                  </a:cubicBezTo>
                  <a:cubicBezTo>
                    <a:pt x="447" y="462"/>
                    <a:pt x="457" y="454"/>
                    <a:pt x="457" y="440"/>
                  </a:cubicBezTo>
                  <a:cubicBezTo>
                    <a:pt x="457" y="438"/>
                    <a:pt x="457" y="438"/>
                    <a:pt x="457" y="438"/>
                  </a:cubicBezTo>
                  <a:lnTo>
                    <a:pt x="448" y="438"/>
                  </a:lnTo>
                  <a:close/>
                  <a:moveTo>
                    <a:pt x="519" y="410"/>
                  </a:moveTo>
                  <a:cubicBezTo>
                    <a:pt x="519" y="395"/>
                    <a:pt x="510" y="386"/>
                    <a:pt x="495" y="386"/>
                  </a:cubicBezTo>
                  <a:cubicBezTo>
                    <a:pt x="480" y="386"/>
                    <a:pt x="471" y="395"/>
                    <a:pt x="471" y="410"/>
                  </a:cubicBezTo>
                  <a:cubicBezTo>
                    <a:pt x="471" y="439"/>
                    <a:pt x="471" y="439"/>
                    <a:pt x="471" y="439"/>
                  </a:cubicBezTo>
                  <a:cubicBezTo>
                    <a:pt x="471" y="453"/>
                    <a:pt x="481" y="462"/>
                    <a:pt x="495" y="462"/>
                  </a:cubicBezTo>
                  <a:cubicBezTo>
                    <a:pt x="510" y="462"/>
                    <a:pt x="519" y="453"/>
                    <a:pt x="519" y="439"/>
                  </a:cubicBezTo>
                  <a:lnTo>
                    <a:pt x="519" y="410"/>
                  </a:lnTo>
                  <a:close/>
                  <a:moveTo>
                    <a:pt x="480" y="410"/>
                  </a:moveTo>
                  <a:cubicBezTo>
                    <a:pt x="480" y="401"/>
                    <a:pt x="485" y="394"/>
                    <a:pt x="495" y="394"/>
                  </a:cubicBezTo>
                  <a:cubicBezTo>
                    <a:pt x="505" y="394"/>
                    <a:pt x="511" y="401"/>
                    <a:pt x="511" y="410"/>
                  </a:cubicBezTo>
                  <a:cubicBezTo>
                    <a:pt x="511" y="439"/>
                    <a:pt x="511" y="439"/>
                    <a:pt x="511" y="439"/>
                  </a:cubicBezTo>
                  <a:cubicBezTo>
                    <a:pt x="511" y="448"/>
                    <a:pt x="505" y="454"/>
                    <a:pt x="495" y="454"/>
                  </a:cubicBezTo>
                  <a:cubicBezTo>
                    <a:pt x="485" y="454"/>
                    <a:pt x="480" y="448"/>
                    <a:pt x="480" y="439"/>
                  </a:cubicBezTo>
                  <a:lnTo>
                    <a:pt x="480" y="410"/>
                  </a:lnTo>
                  <a:close/>
                  <a:moveTo>
                    <a:pt x="546" y="387"/>
                  </a:moveTo>
                  <a:cubicBezTo>
                    <a:pt x="537" y="387"/>
                    <a:pt x="537" y="387"/>
                    <a:pt x="537" y="387"/>
                  </a:cubicBezTo>
                  <a:cubicBezTo>
                    <a:pt x="537" y="461"/>
                    <a:pt x="537" y="461"/>
                    <a:pt x="537" y="461"/>
                  </a:cubicBezTo>
                  <a:cubicBezTo>
                    <a:pt x="578" y="461"/>
                    <a:pt x="578" y="461"/>
                    <a:pt x="578" y="461"/>
                  </a:cubicBezTo>
                  <a:cubicBezTo>
                    <a:pt x="578" y="453"/>
                    <a:pt x="578" y="453"/>
                    <a:pt x="578" y="453"/>
                  </a:cubicBezTo>
                  <a:cubicBezTo>
                    <a:pt x="546" y="453"/>
                    <a:pt x="546" y="453"/>
                    <a:pt x="546" y="453"/>
                  </a:cubicBezTo>
                  <a:lnTo>
                    <a:pt x="546" y="387"/>
                  </a:lnTo>
                  <a:close/>
                  <a:moveTo>
                    <a:pt x="627" y="387"/>
                  </a:moveTo>
                  <a:cubicBezTo>
                    <a:pt x="627" y="439"/>
                    <a:pt x="627" y="439"/>
                    <a:pt x="627" y="439"/>
                  </a:cubicBezTo>
                  <a:cubicBezTo>
                    <a:pt x="627" y="448"/>
                    <a:pt x="621" y="454"/>
                    <a:pt x="612" y="454"/>
                  </a:cubicBezTo>
                  <a:cubicBezTo>
                    <a:pt x="602" y="454"/>
                    <a:pt x="596" y="448"/>
                    <a:pt x="596" y="439"/>
                  </a:cubicBezTo>
                  <a:cubicBezTo>
                    <a:pt x="596" y="387"/>
                    <a:pt x="596" y="387"/>
                    <a:pt x="596" y="387"/>
                  </a:cubicBezTo>
                  <a:cubicBezTo>
                    <a:pt x="588" y="387"/>
                    <a:pt x="588" y="387"/>
                    <a:pt x="588" y="387"/>
                  </a:cubicBezTo>
                  <a:cubicBezTo>
                    <a:pt x="588" y="439"/>
                    <a:pt x="588" y="439"/>
                    <a:pt x="588" y="439"/>
                  </a:cubicBezTo>
                  <a:cubicBezTo>
                    <a:pt x="588" y="453"/>
                    <a:pt x="598" y="462"/>
                    <a:pt x="612" y="462"/>
                  </a:cubicBezTo>
                  <a:cubicBezTo>
                    <a:pt x="626" y="462"/>
                    <a:pt x="635" y="453"/>
                    <a:pt x="635" y="439"/>
                  </a:cubicBezTo>
                  <a:cubicBezTo>
                    <a:pt x="635" y="387"/>
                    <a:pt x="635" y="387"/>
                    <a:pt x="635" y="387"/>
                  </a:cubicBezTo>
                  <a:lnTo>
                    <a:pt x="627" y="387"/>
                  </a:lnTo>
                  <a:close/>
                  <a:moveTo>
                    <a:pt x="680" y="437"/>
                  </a:moveTo>
                  <a:cubicBezTo>
                    <a:pt x="685" y="437"/>
                    <a:pt x="685" y="437"/>
                    <a:pt x="685" y="437"/>
                  </a:cubicBezTo>
                  <a:cubicBezTo>
                    <a:pt x="701" y="405"/>
                    <a:pt x="701" y="405"/>
                    <a:pt x="701" y="405"/>
                  </a:cubicBezTo>
                  <a:cubicBezTo>
                    <a:pt x="701" y="461"/>
                    <a:pt x="701" y="461"/>
                    <a:pt x="701" y="461"/>
                  </a:cubicBezTo>
                  <a:cubicBezTo>
                    <a:pt x="709" y="461"/>
                    <a:pt x="709" y="461"/>
                    <a:pt x="709" y="461"/>
                  </a:cubicBezTo>
                  <a:cubicBezTo>
                    <a:pt x="709" y="387"/>
                    <a:pt x="709" y="387"/>
                    <a:pt x="709" y="387"/>
                  </a:cubicBezTo>
                  <a:cubicBezTo>
                    <a:pt x="702" y="387"/>
                    <a:pt x="702" y="387"/>
                    <a:pt x="702" y="387"/>
                  </a:cubicBezTo>
                  <a:cubicBezTo>
                    <a:pt x="682" y="426"/>
                    <a:pt x="682" y="426"/>
                    <a:pt x="682" y="426"/>
                  </a:cubicBezTo>
                  <a:cubicBezTo>
                    <a:pt x="663" y="387"/>
                    <a:pt x="663" y="387"/>
                    <a:pt x="663" y="387"/>
                  </a:cubicBezTo>
                  <a:cubicBezTo>
                    <a:pt x="656" y="387"/>
                    <a:pt x="656" y="387"/>
                    <a:pt x="656" y="387"/>
                  </a:cubicBezTo>
                  <a:cubicBezTo>
                    <a:pt x="656" y="461"/>
                    <a:pt x="656" y="461"/>
                    <a:pt x="656" y="461"/>
                  </a:cubicBezTo>
                  <a:cubicBezTo>
                    <a:pt x="664" y="461"/>
                    <a:pt x="664" y="461"/>
                    <a:pt x="664" y="461"/>
                  </a:cubicBezTo>
                  <a:cubicBezTo>
                    <a:pt x="664" y="405"/>
                    <a:pt x="664" y="405"/>
                    <a:pt x="664" y="405"/>
                  </a:cubicBezTo>
                  <a:lnTo>
                    <a:pt x="680" y="437"/>
                  </a:lnTo>
                  <a:close/>
                  <a:moveTo>
                    <a:pt x="730" y="461"/>
                  </a:moveTo>
                  <a:cubicBezTo>
                    <a:pt x="756" y="461"/>
                    <a:pt x="756" y="461"/>
                    <a:pt x="756" y="461"/>
                  </a:cubicBezTo>
                  <a:cubicBezTo>
                    <a:pt x="769" y="461"/>
                    <a:pt x="778" y="453"/>
                    <a:pt x="778" y="441"/>
                  </a:cubicBezTo>
                  <a:cubicBezTo>
                    <a:pt x="778" y="432"/>
                    <a:pt x="773" y="426"/>
                    <a:pt x="765" y="423"/>
                  </a:cubicBezTo>
                  <a:cubicBezTo>
                    <a:pt x="765" y="423"/>
                    <a:pt x="765" y="423"/>
                    <a:pt x="765" y="423"/>
                  </a:cubicBezTo>
                  <a:cubicBezTo>
                    <a:pt x="772" y="420"/>
                    <a:pt x="776" y="415"/>
                    <a:pt x="776" y="406"/>
                  </a:cubicBezTo>
                  <a:cubicBezTo>
                    <a:pt x="776" y="395"/>
                    <a:pt x="767" y="387"/>
                    <a:pt x="754" y="387"/>
                  </a:cubicBezTo>
                  <a:cubicBezTo>
                    <a:pt x="730" y="387"/>
                    <a:pt x="730" y="387"/>
                    <a:pt x="730" y="387"/>
                  </a:cubicBezTo>
                  <a:lnTo>
                    <a:pt x="730" y="461"/>
                  </a:lnTo>
                  <a:close/>
                  <a:moveTo>
                    <a:pt x="753" y="395"/>
                  </a:moveTo>
                  <a:cubicBezTo>
                    <a:pt x="762" y="395"/>
                    <a:pt x="767" y="399"/>
                    <a:pt x="767" y="407"/>
                  </a:cubicBezTo>
                  <a:cubicBezTo>
                    <a:pt x="767" y="415"/>
                    <a:pt x="762" y="420"/>
                    <a:pt x="753" y="420"/>
                  </a:cubicBezTo>
                  <a:cubicBezTo>
                    <a:pt x="739" y="420"/>
                    <a:pt x="739" y="420"/>
                    <a:pt x="739" y="420"/>
                  </a:cubicBezTo>
                  <a:cubicBezTo>
                    <a:pt x="739" y="395"/>
                    <a:pt x="739" y="395"/>
                    <a:pt x="739" y="395"/>
                  </a:cubicBezTo>
                  <a:lnTo>
                    <a:pt x="753" y="395"/>
                  </a:lnTo>
                  <a:close/>
                  <a:moveTo>
                    <a:pt x="755" y="427"/>
                  </a:moveTo>
                  <a:cubicBezTo>
                    <a:pt x="764" y="427"/>
                    <a:pt x="769" y="432"/>
                    <a:pt x="769" y="441"/>
                  </a:cubicBezTo>
                  <a:cubicBezTo>
                    <a:pt x="769" y="449"/>
                    <a:pt x="764" y="454"/>
                    <a:pt x="755" y="454"/>
                  </a:cubicBezTo>
                  <a:cubicBezTo>
                    <a:pt x="739" y="454"/>
                    <a:pt x="739" y="454"/>
                    <a:pt x="739" y="454"/>
                  </a:cubicBezTo>
                  <a:cubicBezTo>
                    <a:pt x="739" y="427"/>
                    <a:pt x="739" y="427"/>
                    <a:pt x="739" y="427"/>
                  </a:cubicBezTo>
                  <a:lnTo>
                    <a:pt x="755" y="427"/>
                  </a:lnTo>
                  <a:close/>
                  <a:moveTo>
                    <a:pt x="805" y="387"/>
                  </a:moveTo>
                  <a:cubicBezTo>
                    <a:pt x="796" y="387"/>
                    <a:pt x="796" y="387"/>
                    <a:pt x="796" y="387"/>
                  </a:cubicBezTo>
                  <a:cubicBezTo>
                    <a:pt x="796" y="461"/>
                    <a:pt x="796" y="461"/>
                    <a:pt x="796" y="461"/>
                  </a:cubicBezTo>
                  <a:cubicBezTo>
                    <a:pt x="805" y="461"/>
                    <a:pt x="805" y="461"/>
                    <a:pt x="805" y="461"/>
                  </a:cubicBezTo>
                  <a:lnTo>
                    <a:pt x="805" y="387"/>
                  </a:lnTo>
                  <a:close/>
                  <a:moveTo>
                    <a:pt x="828" y="461"/>
                  </a:moveTo>
                  <a:cubicBezTo>
                    <a:pt x="834" y="444"/>
                    <a:pt x="834" y="444"/>
                    <a:pt x="834" y="444"/>
                  </a:cubicBezTo>
                  <a:cubicBezTo>
                    <a:pt x="862" y="444"/>
                    <a:pt x="862" y="444"/>
                    <a:pt x="862" y="444"/>
                  </a:cubicBezTo>
                  <a:cubicBezTo>
                    <a:pt x="867" y="461"/>
                    <a:pt x="867" y="461"/>
                    <a:pt x="867" y="461"/>
                  </a:cubicBezTo>
                  <a:cubicBezTo>
                    <a:pt x="876" y="461"/>
                    <a:pt x="876" y="461"/>
                    <a:pt x="876" y="461"/>
                  </a:cubicBezTo>
                  <a:cubicBezTo>
                    <a:pt x="852" y="387"/>
                    <a:pt x="852" y="387"/>
                    <a:pt x="852" y="387"/>
                  </a:cubicBezTo>
                  <a:cubicBezTo>
                    <a:pt x="844" y="387"/>
                    <a:pt x="844" y="387"/>
                    <a:pt x="844" y="387"/>
                  </a:cubicBezTo>
                  <a:cubicBezTo>
                    <a:pt x="820" y="461"/>
                    <a:pt x="820" y="461"/>
                    <a:pt x="820" y="461"/>
                  </a:cubicBezTo>
                  <a:lnTo>
                    <a:pt x="828" y="461"/>
                  </a:lnTo>
                  <a:close/>
                  <a:moveTo>
                    <a:pt x="848" y="399"/>
                  </a:moveTo>
                  <a:cubicBezTo>
                    <a:pt x="860" y="437"/>
                    <a:pt x="860" y="437"/>
                    <a:pt x="860" y="437"/>
                  </a:cubicBezTo>
                  <a:cubicBezTo>
                    <a:pt x="836" y="437"/>
                    <a:pt x="836" y="437"/>
                    <a:pt x="836" y="437"/>
                  </a:cubicBezTo>
                  <a:lnTo>
                    <a:pt x="848" y="399"/>
                  </a:lnTo>
                  <a:close/>
                </a:path>
              </a:pathLst>
            </a:custGeom>
            <a:solidFill>
              <a:srgbClr val="00BCE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8614" name="Freeform 8">
              <a:extLst>
                <a:ext uri="{FF2B5EF4-FFF2-40B4-BE49-F238E27FC236}">
                  <a16:creationId xmlns:a16="http://schemas.microsoft.com/office/drawing/2014/main" id="{8086C16D-4490-1515-F00C-FCD2F6F09191}"/>
                </a:ext>
              </a:extLst>
            </p:cNvPr>
            <p:cNvSpPr>
              <a:spLocks noEditPoints="1"/>
            </p:cNvSpPr>
            <p:nvPr/>
          </p:nvSpPr>
          <p:spPr bwMode="auto">
            <a:xfrm>
              <a:off x="819150" y="3517900"/>
              <a:ext cx="434975" cy="493713"/>
            </a:xfrm>
            <a:custGeom>
              <a:avLst/>
              <a:gdLst>
                <a:gd name="T0" fmla="*/ 2147483646 w 274"/>
                <a:gd name="T1" fmla="*/ 2147483646 h 311"/>
                <a:gd name="T2" fmla="*/ 2147483646 w 274"/>
                <a:gd name="T3" fmla="*/ 0 h 311"/>
                <a:gd name="T4" fmla="*/ 0 w 274"/>
                <a:gd name="T5" fmla="*/ 2147483646 h 311"/>
                <a:gd name="T6" fmla="*/ 2147483646 w 274"/>
                <a:gd name="T7" fmla="*/ 2147483646 h 311"/>
                <a:gd name="T8" fmla="*/ 2147483646 w 274"/>
                <a:gd name="T9" fmla="*/ 2147483646 h 311"/>
                <a:gd name="T10" fmla="*/ 2147483646 w 274"/>
                <a:gd name="T11" fmla="*/ 2147483646 h 311"/>
                <a:gd name="T12" fmla="*/ 2147483646 w 274"/>
                <a:gd name="T13" fmla="*/ 2147483646 h 311"/>
                <a:gd name="T14" fmla="*/ 2147483646 w 274"/>
                <a:gd name="T15" fmla="*/ 2147483646 h 311"/>
                <a:gd name="T16" fmla="*/ 2147483646 w 274"/>
                <a:gd name="T17" fmla="*/ 2147483646 h 311"/>
                <a:gd name="T18" fmla="*/ 2147483646 w 274"/>
                <a:gd name="T19" fmla="*/ 2147483646 h 311"/>
                <a:gd name="T20" fmla="*/ 2147483646 w 274"/>
                <a:gd name="T21" fmla="*/ 2147483646 h 311"/>
                <a:gd name="T22" fmla="*/ 2147483646 w 274"/>
                <a:gd name="T23" fmla="*/ 2147483646 h 311"/>
                <a:gd name="T24" fmla="*/ 2147483646 w 274"/>
                <a:gd name="T25" fmla="*/ 2147483646 h 311"/>
                <a:gd name="T26" fmla="*/ 2147483646 w 274"/>
                <a:gd name="T27" fmla="*/ 2147483646 h 311"/>
                <a:gd name="T28" fmla="*/ 2147483646 w 274"/>
                <a:gd name="T29" fmla="*/ 2147483646 h 311"/>
                <a:gd name="T30" fmla="*/ 2147483646 w 274"/>
                <a:gd name="T31" fmla="*/ 2147483646 h 311"/>
                <a:gd name="T32" fmla="*/ 2147483646 w 274"/>
                <a:gd name="T33" fmla="*/ 2147483646 h 311"/>
                <a:gd name="T34" fmla="*/ 2147483646 w 274"/>
                <a:gd name="T35" fmla="*/ 2147483646 h 311"/>
                <a:gd name="T36" fmla="*/ 2147483646 w 274"/>
                <a:gd name="T37" fmla="*/ 2147483646 h 311"/>
                <a:gd name="T38" fmla="*/ 2147483646 w 274"/>
                <a:gd name="T39" fmla="*/ 2147483646 h 311"/>
                <a:gd name="T40" fmla="*/ 2147483646 w 274"/>
                <a:gd name="T41" fmla="*/ 2147483646 h 311"/>
                <a:gd name="T42" fmla="*/ 2147483646 w 274"/>
                <a:gd name="T43" fmla="*/ 2147483646 h 311"/>
                <a:gd name="T44" fmla="*/ 2147483646 w 274"/>
                <a:gd name="T45" fmla="*/ 2147483646 h 311"/>
                <a:gd name="T46" fmla="*/ 2147483646 w 274"/>
                <a:gd name="T47" fmla="*/ 2147483646 h 311"/>
                <a:gd name="T48" fmla="*/ 2147483646 w 274"/>
                <a:gd name="T49" fmla="*/ 2147483646 h 311"/>
                <a:gd name="T50" fmla="*/ 2147483646 w 274"/>
                <a:gd name="T51" fmla="*/ 2147483646 h 311"/>
                <a:gd name="T52" fmla="*/ 2147483646 w 274"/>
                <a:gd name="T53" fmla="*/ 2147483646 h 311"/>
                <a:gd name="T54" fmla="*/ 2147483646 w 274"/>
                <a:gd name="T55" fmla="*/ 2147483646 h 311"/>
                <a:gd name="T56" fmla="*/ 2147483646 w 274"/>
                <a:gd name="T57" fmla="*/ 2147483646 h 311"/>
                <a:gd name="T58" fmla="*/ 2147483646 w 274"/>
                <a:gd name="T59" fmla="*/ 2147483646 h 311"/>
                <a:gd name="T60" fmla="*/ 2147483646 w 274"/>
                <a:gd name="T61" fmla="*/ 2147483646 h 311"/>
                <a:gd name="T62" fmla="*/ 2147483646 w 274"/>
                <a:gd name="T63" fmla="*/ 2147483646 h 311"/>
                <a:gd name="T64" fmla="*/ 2147483646 w 274"/>
                <a:gd name="T65" fmla="*/ 2147483646 h 311"/>
                <a:gd name="T66" fmla="*/ 2147483646 w 274"/>
                <a:gd name="T67" fmla="*/ 2147483646 h 311"/>
                <a:gd name="T68" fmla="*/ 2147483646 w 274"/>
                <a:gd name="T69" fmla="*/ 2147483646 h 311"/>
                <a:gd name="T70" fmla="*/ 2147483646 w 274"/>
                <a:gd name="T71" fmla="*/ 2147483646 h 311"/>
                <a:gd name="T72" fmla="*/ 2147483646 w 274"/>
                <a:gd name="T73" fmla="*/ 2147483646 h 311"/>
                <a:gd name="T74" fmla="*/ 2147483646 w 274"/>
                <a:gd name="T75" fmla="*/ 2147483646 h 311"/>
                <a:gd name="T76" fmla="*/ 2147483646 w 274"/>
                <a:gd name="T77" fmla="*/ 2147483646 h 311"/>
                <a:gd name="T78" fmla="*/ 2147483646 w 274"/>
                <a:gd name="T79" fmla="*/ 2147483646 h 311"/>
                <a:gd name="T80" fmla="*/ 2147483646 w 274"/>
                <a:gd name="T81" fmla="*/ 2147483646 h 311"/>
                <a:gd name="T82" fmla="*/ 2147483646 w 274"/>
                <a:gd name="T83" fmla="*/ 2147483646 h 311"/>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274" h="311">
                  <a:moveTo>
                    <a:pt x="274" y="155"/>
                  </a:moveTo>
                  <a:lnTo>
                    <a:pt x="137" y="0"/>
                  </a:lnTo>
                  <a:lnTo>
                    <a:pt x="0" y="155"/>
                  </a:lnTo>
                  <a:lnTo>
                    <a:pt x="137" y="311"/>
                  </a:lnTo>
                  <a:lnTo>
                    <a:pt x="274" y="155"/>
                  </a:lnTo>
                  <a:close/>
                  <a:moveTo>
                    <a:pt x="111" y="258"/>
                  </a:moveTo>
                  <a:lnTo>
                    <a:pt x="164" y="258"/>
                  </a:lnTo>
                  <a:lnTo>
                    <a:pt x="137" y="288"/>
                  </a:lnTo>
                  <a:lnTo>
                    <a:pt x="111" y="258"/>
                  </a:lnTo>
                  <a:close/>
                  <a:moveTo>
                    <a:pt x="183" y="147"/>
                  </a:moveTo>
                  <a:lnTo>
                    <a:pt x="137" y="95"/>
                  </a:lnTo>
                  <a:lnTo>
                    <a:pt x="91" y="147"/>
                  </a:lnTo>
                  <a:lnTo>
                    <a:pt x="69" y="147"/>
                  </a:lnTo>
                  <a:lnTo>
                    <a:pt x="137" y="70"/>
                  </a:lnTo>
                  <a:lnTo>
                    <a:pt x="205" y="147"/>
                  </a:lnTo>
                  <a:lnTo>
                    <a:pt x="183" y="147"/>
                  </a:lnTo>
                  <a:close/>
                  <a:moveTo>
                    <a:pt x="164" y="147"/>
                  </a:moveTo>
                  <a:lnTo>
                    <a:pt x="111" y="147"/>
                  </a:lnTo>
                  <a:lnTo>
                    <a:pt x="137" y="117"/>
                  </a:lnTo>
                  <a:lnTo>
                    <a:pt x="164" y="147"/>
                  </a:lnTo>
                  <a:close/>
                  <a:moveTo>
                    <a:pt x="247" y="162"/>
                  </a:moveTo>
                  <a:lnTo>
                    <a:pt x="232" y="179"/>
                  </a:lnTo>
                  <a:lnTo>
                    <a:pt x="42" y="179"/>
                  </a:lnTo>
                  <a:lnTo>
                    <a:pt x="27" y="162"/>
                  </a:lnTo>
                  <a:lnTo>
                    <a:pt x="247" y="162"/>
                  </a:lnTo>
                  <a:close/>
                  <a:moveTo>
                    <a:pt x="219" y="194"/>
                  </a:moveTo>
                  <a:lnTo>
                    <a:pt x="204" y="211"/>
                  </a:lnTo>
                  <a:lnTo>
                    <a:pt x="70" y="211"/>
                  </a:lnTo>
                  <a:lnTo>
                    <a:pt x="55" y="194"/>
                  </a:lnTo>
                  <a:lnTo>
                    <a:pt x="219" y="194"/>
                  </a:lnTo>
                  <a:close/>
                  <a:moveTo>
                    <a:pt x="191" y="226"/>
                  </a:moveTo>
                  <a:lnTo>
                    <a:pt x="177" y="243"/>
                  </a:lnTo>
                  <a:lnTo>
                    <a:pt x="97" y="243"/>
                  </a:lnTo>
                  <a:lnTo>
                    <a:pt x="83" y="226"/>
                  </a:lnTo>
                  <a:lnTo>
                    <a:pt x="191" y="226"/>
                  </a:lnTo>
                  <a:close/>
                  <a:moveTo>
                    <a:pt x="247" y="147"/>
                  </a:moveTo>
                  <a:lnTo>
                    <a:pt x="225" y="147"/>
                  </a:lnTo>
                  <a:lnTo>
                    <a:pt x="137" y="47"/>
                  </a:lnTo>
                  <a:lnTo>
                    <a:pt x="49" y="147"/>
                  </a:lnTo>
                  <a:lnTo>
                    <a:pt x="27" y="147"/>
                  </a:lnTo>
                  <a:lnTo>
                    <a:pt x="137" y="22"/>
                  </a:lnTo>
                  <a:lnTo>
                    <a:pt x="247" y="14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grpSp>
      <p:sp>
        <p:nvSpPr>
          <p:cNvPr id="68612" name="Title 5">
            <a:extLst>
              <a:ext uri="{FF2B5EF4-FFF2-40B4-BE49-F238E27FC236}">
                <a16:creationId xmlns:a16="http://schemas.microsoft.com/office/drawing/2014/main" id="{C25AB51A-87BF-B830-47FD-5937E0849695}"/>
              </a:ext>
            </a:extLst>
          </p:cNvPr>
          <p:cNvSpPr txBox="1">
            <a:spLocks/>
          </p:cNvSpPr>
          <p:nvPr/>
        </p:nvSpPr>
        <p:spPr bwMode="auto">
          <a:xfrm>
            <a:off x="5724248" y="669810"/>
            <a:ext cx="3381929" cy="347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Aft>
                <a:spcPts val="1600"/>
              </a:spcAft>
              <a:buClr>
                <a:schemeClr val="accent2"/>
              </a:buClr>
              <a:buFont typeface="Arial" panose="020B0604020202020204" pitchFamily="34" charset="0"/>
              <a:buChar char="•"/>
              <a:defRPr sz="2000">
                <a:solidFill>
                  <a:schemeClr val="bg1"/>
                </a:solidFill>
                <a:latin typeface="Arial" panose="020B0604020202020204" pitchFamily="34" charset="0"/>
                <a:cs typeface="Arial" panose="020B0604020202020204" pitchFamily="34" charset="0"/>
              </a:defRPr>
            </a:lvl1pPr>
            <a:lvl2pPr marL="628650" indent="-342900">
              <a:lnSpc>
                <a:spcPct val="90000"/>
              </a:lnSpc>
              <a:spcAft>
                <a:spcPts val="1600"/>
              </a:spcAft>
              <a:buClr>
                <a:schemeClr val="accent2"/>
              </a:buClr>
              <a:buFont typeface="Arial" panose="020B0604020202020204" pitchFamily="34" charset="0"/>
              <a:buChar char="•"/>
              <a:defRPr>
                <a:solidFill>
                  <a:schemeClr val="bg1"/>
                </a:solidFill>
                <a:latin typeface="Arial" panose="020B0604020202020204" pitchFamily="34" charset="0"/>
                <a:cs typeface="Arial" panose="020B0604020202020204" pitchFamily="34" charset="0"/>
              </a:defRPr>
            </a:lvl2pPr>
            <a:lvl3pPr marL="854075" indent="-342900">
              <a:lnSpc>
                <a:spcPct val="90000"/>
              </a:lnSpc>
              <a:spcAft>
                <a:spcPts val="1600"/>
              </a:spcAft>
              <a:buClr>
                <a:schemeClr val="accent2"/>
              </a:buClr>
              <a:buFont typeface="Arial" panose="020B0604020202020204" pitchFamily="34" charset="0"/>
              <a:buChar char="•"/>
              <a:defRPr sz="1600">
                <a:solidFill>
                  <a:schemeClr val="bg1"/>
                </a:solidFill>
                <a:latin typeface="Arial" panose="020B0604020202020204" pitchFamily="34" charset="0"/>
                <a:cs typeface="Arial" panose="020B0604020202020204" pitchFamily="34" charset="0"/>
              </a:defRPr>
            </a:lvl3pPr>
            <a:lvl4pPr marL="1031875" indent="-342900">
              <a:lnSpc>
                <a:spcPct val="90000"/>
              </a:lnSpc>
              <a:spcAft>
                <a:spcPts val="1600"/>
              </a:spcAft>
              <a:buClr>
                <a:schemeClr val="accent2"/>
              </a:buClr>
              <a:buFont typeface="Arial" panose="020B0604020202020204" pitchFamily="34" charset="0"/>
              <a:buChar char="•"/>
              <a:defRPr sz="1400">
                <a:solidFill>
                  <a:schemeClr val="bg1"/>
                </a:solidFill>
                <a:latin typeface="Arial" panose="020B0604020202020204" pitchFamily="34" charset="0"/>
                <a:cs typeface="Arial" panose="020B0604020202020204" pitchFamily="34" charset="0"/>
              </a:defRPr>
            </a:lvl4pPr>
            <a:lvl5pPr marL="1143000" indent="-228600">
              <a:lnSpc>
                <a:spcPct val="90000"/>
              </a:lnSpc>
              <a:spcAft>
                <a:spcPts val="1600"/>
              </a:spcAft>
              <a:buClr>
                <a:schemeClr val="accent2"/>
              </a:buClr>
              <a:buFont typeface="Arial" panose="020B0604020202020204" pitchFamily="34" charset="0"/>
              <a:buChar char="•"/>
              <a:defRPr sz="1200">
                <a:solidFill>
                  <a:schemeClr val="bg1"/>
                </a:solidFill>
                <a:latin typeface="Arial" panose="020B0604020202020204" pitchFamily="34" charset="0"/>
                <a:cs typeface="Arial" panose="020B0604020202020204" pitchFamily="34" charset="0"/>
              </a:defRPr>
            </a:lvl5pPr>
            <a:lvl6pPr marL="1600200" indent="-228600" defTabSz="457200" eaLnBrk="0" fontAlgn="base" hangingPunct="0">
              <a:lnSpc>
                <a:spcPct val="90000"/>
              </a:lnSpc>
              <a:spcBef>
                <a:spcPct val="0"/>
              </a:spcBef>
              <a:spcAft>
                <a:spcPts val="1600"/>
              </a:spcAft>
              <a:buClr>
                <a:schemeClr val="accent2"/>
              </a:buClr>
              <a:buFont typeface="Arial" panose="020B0604020202020204" pitchFamily="34" charset="0"/>
              <a:buChar char="•"/>
              <a:defRPr sz="1200">
                <a:solidFill>
                  <a:schemeClr val="bg1"/>
                </a:solidFill>
                <a:latin typeface="Arial" panose="020B0604020202020204" pitchFamily="34" charset="0"/>
                <a:cs typeface="Arial" panose="020B0604020202020204" pitchFamily="34" charset="0"/>
              </a:defRPr>
            </a:lvl6pPr>
            <a:lvl7pPr marL="2057400" indent="-228600" defTabSz="457200" eaLnBrk="0" fontAlgn="base" hangingPunct="0">
              <a:lnSpc>
                <a:spcPct val="90000"/>
              </a:lnSpc>
              <a:spcBef>
                <a:spcPct val="0"/>
              </a:spcBef>
              <a:spcAft>
                <a:spcPts val="1600"/>
              </a:spcAft>
              <a:buClr>
                <a:schemeClr val="accent2"/>
              </a:buClr>
              <a:buFont typeface="Arial" panose="020B0604020202020204" pitchFamily="34" charset="0"/>
              <a:buChar char="•"/>
              <a:defRPr sz="1200">
                <a:solidFill>
                  <a:schemeClr val="bg1"/>
                </a:solidFill>
                <a:latin typeface="Arial" panose="020B0604020202020204" pitchFamily="34" charset="0"/>
                <a:cs typeface="Arial" panose="020B0604020202020204" pitchFamily="34" charset="0"/>
              </a:defRPr>
            </a:lvl7pPr>
            <a:lvl8pPr marL="2514600" indent="-228600" defTabSz="457200" eaLnBrk="0" fontAlgn="base" hangingPunct="0">
              <a:lnSpc>
                <a:spcPct val="90000"/>
              </a:lnSpc>
              <a:spcBef>
                <a:spcPct val="0"/>
              </a:spcBef>
              <a:spcAft>
                <a:spcPts val="1600"/>
              </a:spcAft>
              <a:buClr>
                <a:schemeClr val="accent2"/>
              </a:buClr>
              <a:buFont typeface="Arial" panose="020B0604020202020204" pitchFamily="34" charset="0"/>
              <a:buChar char="•"/>
              <a:defRPr sz="1200">
                <a:solidFill>
                  <a:schemeClr val="bg1"/>
                </a:solidFill>
                <a:latin typeface="Arial" panose="020B0604020202020204" pitchFamily="34" charset="0"/>
                <a:cs typeface="Arial" panose="020B0604020202020204" pitchFamily="34" charset="0"/>
              </a:defRPr>
            </a:lvl8pPr>
            <a:lvl9pPr marL="2971800" indent="-228600" defTabSz="457200" eaLnBrk="0" fontAlgn="base" hangingPunct="0">
              <a:lnSpc>
                <a:spcPct val="90000"/>
              </a:lnSpc>
              <a:spcBef>
                <a:spcPct val="0"/>
              </a:spcBef>
              <a:spcAft>
                <a:spcPts val="1600"/>
              </a:spcAft>
              <a:buClr>
                <a:schemeClr val="accent2"/>
              </a:buClr>
              <a:buFont typeface="Arial" panose="020B0604020202020204" pitchFamily="34" charset="0"/>
              <a:buChar char="•"/>
              <a:defRPr sz="1200">
                <a:solidFill>
                  <a:schemeClr val="bg1"/>
                </a:solidFill>
                <a:latin typeface="Arial" panose="020B0604020202020204" pitchFamily="34" charset="0"/>
                <a:cs typeface="Arial" panose="020B0604020202020204" pitchFamily="34" charset="0"/>
              </a:defRPr>
            </a:lvl9pPr>
          </a:lstStyle>
          <a:p>
            <a:pPr>
              <a:lnSpc>
                <a:spcPct val="100000"/>
              </a:lnSpc>
              <a:spcAft>
                <a:spcPct val="0"/>
              </a:spcAft>
              <a:buClrTx/>
              <a:buFontTx/>
              <a:buNone/>
            </a:pPr>
            <a:r>
              <a:rPr lang="en-US" altLang="en-US" sz="2800" b="1"/>
              <a:t>WHAT </a:t>
            </a:r>
            <a:br>
              <a:rPr lang="en-US" altLang="en-US" sz="2800" b="1"/>
            </a:br>
            <a:r>
              <a:rPr lang="en-US" altLang="en-US" sz="2800" b="1"/>
              <a:t>ENERGY </a:t>
            </a:r>
            <a:br>
              <a:rPr lang="en-US" altLang="en-US" sz="2800" b="1"/>
            </a:br>
            <a:r>
              <a:rPr lang="en-US" altLang="en-US" sz="2800" b="1"/>
              <a:t>FORM </a:t>
            </a:r>
            <a:br>
              <a:rPr lang="en-US" altLang="en-US" sz="2800" b="1"/>
            </a:br>
            <a:r>
              <a:rPr lang="en-US" altLang="en-US" sz="2800" b="1"/>
              <a:t>IS BEING TRANSFORMED?</a:t>
            </a:r>
          </a:p>
        </p:txBody>
      </p:sp>
      <p:sp>
        <p:nvSpPr>
          <p:cNvPr id="7" name="TextBox 6">
            <a:extLst>
              <a:ext uri="{FF2B5EF4-FFF2-40B4-BE49-F238E27FC236}">
                <a16:creationId xmlns:a16="http://schemas.microsoft.com/office/drawing/2014/main" id="{991E6D0F-589D-777D-6E13-1F13C8683A48}"/>
              </a:ext>
            </a:extLst>
          </p:cNvPr>
          <p:cNvSpPr txBox="1"/>
          <p:nvPr/>
        </p:nvSpPr>
        <p:spPr>
          <a:xfrm>
            <a:off x="182672" y="4751021"/>
            <a:ext cx="2660115" cy="215444"/>
          </a:xfrm>
          <a:prstGeom prst="rect">
            <a:avLst/>
          </a:prstGeom>
          <a:noFill/>
        </p:spPr>
        <p:txBody>
          <a:bodyPr wrap="square">
            <a:spAutoFit/>
          </a:bodyPr>
          <a:lstStyle/>
          <a:p>
            <a:r>
              <a:rPr lang="en-US" sz="800" b="0" i="1">
                <a:solidFill>
                  <a:schemeClr val="bg1"/>
                </a:solidFill>
                <a:effectLst/>
                <a:cs typeface="Arial" panose="020B0604020202020204" pitchFamily="34" charset="0"/>
              </a:rPr>
              <a:t>Photo by </a:t>
            </a:r>
            <a:r>
              <a:rPr lang="en-US" sz="800" b="0" i="1" err="1">
                <a:solidFill>
                  <a:schemeClr val="bg1"/>
                </a:solidFill>
                <a:effectLst/>
                <a:cs typeface="Arial" panose="020B0604020202020204" pitchFamily="34" charset="0"/>
              </a:rPr>
              <a:t>Sugden</a:t>
            </a:r>
            <a:r>
              <a:rPr lang="en-US" sz="800" b="0" i="1">
                <a:solidFill>
                  <a:schemeClr val="bg1"/>
                </a:solidFill>
                <a:effectLst/>
                <a:cs typeface="Arial" panose="020B0604020202020204" pitchFamily="34" charset="0"/>
              </a:rPr>
              <a:t> Guy </a:t>
            </a:r>
            <a:r>
              <a:rPr lang="en-US" sz="800" b="0" i="1" err="1">
                <a:solidFill>
                  <a:schemeClr val="bg1"/>
                </a:solidFill>
                <a:effectLst/>
                <a:cs typeface="Arial" panose="020B0604020202020204" pitchFamily="34" charset="0"/>
              </a:rPr>
              <a:t>sugden</a:t>
            </a:r>
            <a:r>
              <a:rPr lang="en-US" sz="800" b="0" i="1">
                <a:solidFill>
                  <a:schemeClr val="bg1"/>
                </a:solidFill>
                <a:effectLst/>
                <a:cs typeface="Arial" panose="020B0604020202020204" pitchFamily="34" charset="0"/>
              </a:rPr>
              <a:t> on </a:t>
            </a:r>
            <a:r>
              <a:rPr lang="en-US" sz="800" b="0" i="1" err="1">
                <a:solidFill>
                  <a:schemeClr val="bg1"/>
                </a:solidFill>
                <a:effectLst/>
                <a:cs typeface="Arial" panose="020B0604020202020204" pitchFamily="34" charset="0"/>
              </a:rPr>
              <a:t>Unsplash</a:t>
            </a:r>
            <a:r>
              <a:rPr lang="en-US" sz="800" b="0" i="1">
                <a:solidFill>
                  <a:schemeClr val="bg1"/>
                </a:solidFill>
                <a:effectLst/>
                <a:cs typeface="Arial" panose="020B0604020202020204" pitchFamily="34" charset="0"/>
              </a:rPr>
              <a:t> </a:t>
            </a:r>
            <a:endParaRPr lang="en-CA" sz="800" i="1">
              <a:solidFill>
                <a:schemeClr val="bg1"/>
              </a:solidFill>
              <a:cs typeface="Arial" panose="020B0604020202020204" pitchFamily="34" charset="0"/>
            </a:endParaRPr>
          </a:p>
        </p:txBody>
      </p:sp>
    </p:spTree>
  </p:cSld>
  <p:clrMapOvr>
    <a:masterClrMapping/>
  </p:clrMapOvr>
  <p:transition spd="slow">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Lightning striking a city&#10;&#10;Description automatically generated with medium confidence">
            <a:extLst>
              <a:ext uri="{FF2B5EF4-FFF2-40B4-BE49-F238E27FC236}">
                <a16:creationId xmlns:a16="http://schemas.microsoft.com/office/drawing/2014/main" id="{0DD105DD-BB3B-276B-A1C2-60428199B00F}"/>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0" y="0"/>
            <a:ext cx="9144000" cy="5143500"/>
          </a:xfrm>
          <a:prstGeom prst="rect">
            <a:avLst/>
          </a:prstGeom>
        </p:spPr>
      </p:pic>
      <p:grpSp>
        <p:nvGrpSpPr>
          <p:cNvPr id="70659" name="Group 8">
            <a:extLst>
              <a:ext uri="{FF2B5EF4-FFF2-40B4-BE49-F238E27FC236}">
                <a16:creationId xmlns:a16="http://schemas.microsoft.com/office/drawing/2014/main" id="{D1214B51-EDF0-2905-8DCE-B42AF9B23516}"/>
              </a:ext>
            </a:extLst>
          </p:cNvPr>
          <p:cNvGrpSpPr>
            <a:grpSpLocks/>
          </p:cNvGrpSpPr>
          <p:nvPr/>
        </p:nvGrpSpPr>
        <p:grpSpPr bwMode="auto">
          <a:xfrm>
            <a:off x="7415213" y="4538663"/>
            <a:ext cx="1009650" cy="387350"/>
            <a:chOff x="819150" y="3517900"/>
            <a:chExt cx="1285875" cy="493713"/>
          </a:xfrm>
        </p:grpSpPr>
        <p:sp>
          <p:nvSpPr>
            <p:cNvPr id="70661" name="Freeform 7">
              <a:extLst>
                <a:ext uri="{FF2B5EF4-FFF2-40B4-BE49-F238E27FC236}">
                  <a16:creationId xmlns:a16="http://schemas.microsoft.com/office/drawing/2014/main" id="{D25C269C-F739-7BE6-96B9-1586C04D0214}"/>
                </a:ext>
              </a:extLst>
            </p:cNvPr>
            <p:cNvSpPr>
              <a:spLocks noEditPoints="1"/>
            </p:cNvSpPr>
            <p:nvPr/>
          </p:nvSpPr>
          <p:spPr bwMode="auto">
            <a:xfrm>
              <a:off x="1343025" y="3640138"/>
              <a:ext cx="762000" cy="296863"/>
            </a:xfrm>
            <a:custGeom>
              <a:avLst/>
              <a:gdLst>
                <a:gd name="T0" fmla="*/ 2147483646 w 1184"/>
                <a:gd name="T1" fmla="*/ 2147483646 h 462"/>
                <a:gd name="T2" fmla="*/ 2147483646 w 1184"/>
                <a:gd name="T3" fmla="*/ 2147483646 h 462"/>
                <a:gd name="T4" fmla="*/ 2147483646 w 1184"/>
                <a:gd name="T5" fmla="*/ 2147483646 h 462"/>
                <a:gd name="T6" fmla="*/ 2147483646 w 1184"/>
                <a:gd name="T7" fmla="*/ 0 h 462"/>
                <a:gd name="T8" fmla="*/ 2147483646 w 1184"/>
                <a:gd name="T9" fmla="*/ 2147483646 h 462"/>
                <a:gd name="T10" fmla="*/ 2147483646 w 1184"/>
                <a:gd name="T11" fmla="*/ 2147483646 h 462"/>
                <a:gd name="T12" fmla="*/ 2147483646 w 1184"/>
                <a:gd name="T13" fmla="*/ 2147483646 h 462"/>
                <a:gd name="T14" fmla="*/ 2147483646 w 1184"/>
                <a:gd name="T15" fmla="*/ 2147483646 h 462"/>
                <a:gd name="T16" fmla="*/ 2147483646 w 1184"/>
                <a:gd name="T17" fmla="*/ 2147483646 h 462"/>
                <a:gd name="T18" fmla="*/ 2147483646 w 1184"/>
                <a:gd name="T19" fmla="*/ 2147483646 h 462"/>
                <a:gd name="T20" fmla="*/ 2147483646 w 1184"/>
                <a:gd name="T21" fmla="*/ 2147483646 h 462"/>
                <a:gd name="T22" fmla="*/ 2147483646 w 1184"/>
                <a:gd name="T23" fmla="*/ 2147483646 h 462"/>
                <a:gd name="T24" fmla="*/ 2147483646 w 1184"/>
                <a:gd name="T25" fmla="*/ 2147483646 h 462"/>
                <a:gd name="T26" fmla="*/ 2147483646 w 1184"/>
                <a:gd name="T27" fmla="*/ 2147483646 h 462"/>
                <a:gd name="T28" fmla="*/ 2147483646 w 1184"/>
                <a:gd name="T29" fmla="*/ 2147483646 h 462"/>
                <a:gd name="T30" fmla="*/ 2147483646 w 1184"/>
                <a:gd name="T31" fmla="*/ 2147483646 h 462"/>
                <a:gd name="T32" fmla="*/ 2147483646 w 1184"/>
                <a:gd name="T33" fmla="*/ 2147483646 h 462"/>
                <a:gd name="T34" fmla="*/ 2147483646 w 1184"/>
                <a:gd name="T35" fmla="*/ 2147483646 h 462"/>
                <a:gd name="T36" fmla="*/ 2147483646 w 1184"/>
                <a:gd name="T37" fmla="*/ 2147483646 h 462"/>
                <a:gd name="T38" fmla="*/ 2147483646 w 1184"/>
                <a:gd name="T39" fmla="*/ 2147483646 h 462"/>
                <a:gd name="T40" fmla="*/ 2147483646 w 1184"/>
                <a:gd name="T41" fmla="*/ 2147483646 h 462"/>
                <a:gd name="T42" fmla="*/ 2147483646 w 1184"/>
                <a:gd name="T43" fmla="*/ 2147483646 h 462"/>
                <a:gd name="T44" fmla="*/ 2147483646 w 1184"/>
                <a:gd name="T45" fmla="*/ 2147483646 h 462"/>
                <a:gd name="T46" fmla="*/ 2147483646 w 1184"/>
                <a:gd name="T47" fmla="*/ 2147483646 h 462"/>
                <a:gd name="T48" fmla="*/ 2147483646 w 1184"/>
                <a:gd name="T49" fmla="*/ 2147483646 h 462"/>
                <a:gd name="T50" fmla="*/ 2147483646 w 1184"/>
                <a:gd name="T51" fmla="*/ 2147483646 h 462"/>
                <a:gd name="T52" fmla="*/ 2147483646 w 1184"/>
                <a:gd name="T53" fmla="*/ 2147483646 h 462"/>
                <a:gd name="T54" fmla="*/ 2147483646 w 1184"/>
                <a:gd name="T55" fmla="*/ 2147483646 h 462"/>
                <a:gd name="T56" fmla="*/ 2147483646 w 1184"/>
                <a:gd name="T57" fmla="*/ 2147483646 h 462"/>
                <a:gd name="T58" fmla="*/ 2147483646 w 1184"/>
                <a:gd name="T59" fmla="*/ 2147483646 h 462"/>
                <a:gd name="T60" fmla="*/ 2147483646 w 1184"/>
                <a:gd name="T61" fmla="*/ 2147483646 h 462"/>
                <a:gd name="T62" fmla="*/ 2147483646 w 1184"/>
                <a:gd name="T63" fmla="*/ 2147483646 h 462"/>
                <a:gd name="T64" fmla="*/ 2147483646 w 1184"/>
                <a:gd name="T65" fmla="*/ 2147483646 h 462"/>
                <a:gd name="T66" fmla="*/ 2147483646 w 1184"/>
                <a:gd name="T67" fmla="*/ 2147483646 h 462"/>
                <a:gd name="T68" fmla="*/ 2147483646 w 1184"/>
                <a:gd name="T69" fmla="*/ 2147483646 h 462"/>
                <a:gd name="T70" fmla="*/ 2147483646 w 1184"/>
                <a:gd name="T71" fmla="*/ 2147483646 h 462"/>
                <a:gd name="T72" fmla="*/ 2147483646 w 1184"/>
                <a:gd name="T73" fmla="*/ 2147483646 h 462"/>
                <a:gd name="T74" fmla="*/ 2147483646 w 1184"/>
                <a:gd name="T75" fmla="*/ 2147483646 h 462"/>
                <a:gd name="T76" fmla="*/ 2147483646 w 1184"/>
                <a:gd name="T77" fmla="*/ 2147483646 h 462"/>
                <a:gd name="T78" fmla="*/ 2147483646 w 1184"/>
                <a:gd name="T79" fmla="*/ 2147483646 h 462"/>
                <a:gd name="T80" fmla="*/ 2147483646 w 1184"/>
                <a:gd name="T81" fmla="*/ 2147483646 h 462"/>
                <a:gd name="T82" fmla="*/ 2147483646 w 1184"/>
                <a:gd name="T83" fmla="*/ 2147483646 h 462"/>
                <a:gd name="T84" fmla="*/ 2147483646 w 1184"/>
                <a:gd name="T85" fmla="*/ 2147483646 h 462"/>
                <a:gd name="T86" fmla="*/ 2147483646 w 1184"/>
                <a:gd name="T87" fmla="*/ 2147483646 h 462"/>
                <a:gd name="T88" fmla="*/ 2147483646 w 1184"/>
                <a:gd name="T89" fmla="*/ 2147483646 h 462"/>
                <a:gd name="T90" fmla="*/ 2147483646 w 1184"/>
                <a:gd name="T91" fmla="*/ 2147483646 h 462"/>
                <a:gd name="T92" fmla="*/ 2147483646 w 1184"/>
                <a:gd name="T93" fmla="*/ 2147483646 h 462"/>
                <a:gd name="T94" fmla="*/ 2147483646 w 1184"/>
                <a:gd name="T95" fmla="*/ 2147483646 h 462"/>
                <a:gd name="T96" fmla="*/ 2147483646 w 1184"/>
                <a:gd name="T97" fmla="*/ 2147483646 h 462"/>
                <a:gd name="T98" fmla="*/ 2147483646 w 1184"/>
                <a:gd name="T99" fmla="*/ 2147483646 h 462"/>
                <a:gd name="T100" fmla="*/ 2147483646 w 1184"/>
                <a:gd name="T101" fmla="*/ 2147483646 h 462"/>
                <a:gd name="T102" fmla="*/ 2147483646 w 1184"/>
                <a:gd name="T103" fmla="*/ 2147483646 h 462"/>
                <a:gd name="T104" fmla="*/ 2147483646 w 1184"/>
                <a:gd name="T105" fmla="*/ 2147483646 h 462"/>
                <a:gd name="T106" fmla="*/ 2147483646 w 1184"/>
                <a:gd name="T107" fmla="*/ 2147483646 h 462"/>
                <a:gd name="T108" fmla="*/ 2147483646 w 1184"/>
                <a:gd name="T109" fmla="*/ 2147483646 h 462"/>
                <a:gd name="T110" fmla="*/ 2147483646 w 1184"/>
                <a:gd name="T111" fmla="*/ 2147483646 h 462"/>
                <a:gd name="T112" fmla="*/ 2147483646 w 1184"/>
                <a:gd name="T113" fmla="*/ 2147483646 h 462"/>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1184" h="462">
                  <a:moveTo>
                    <a:pt x="17" y="70"/>
                  </a:moveTo>
                  <a:cubicBezTo>
                    <a:pt x="17" y="114"/>
                    <a:pt x="17" y="114"/>
                    <a:pt x="17" y="114"/>
                  </a:cubicBezTo>
                  <a:cubicBezTo>
                    <a:pt x="76" y="114"/>
                    <a:pt x="76" y="114"/>
                    <a:pt x="76" y="114"/>
                  </a:cubicBezTo>
                  <a:cubicBezTo>
                    <a:pt x="76" y="127"/>
                    <a:pt x="76" y="127"/>
                    <a:pt x="76" y="127"/>
                  </a:cubicBezTo>
                  <a:cubicBezTo>
                    <a:pt x="3" y="127"/>
                    <a:pt x="3" y="127"/>
                    <a:pt x="3" y="127"/>
                  </a:cubicBezTo>
                  <a:cubicBezTo>
                    <a:pt x="3" y="2"/>
                    <a:pt x="3" y="2"/>
                    <a:pt x="3" y="2"/>
                  </a:cubicBezTo>
                  <a:cubicBezTo>
                    <a:pt x="74" y="2"/>
                    <a:pt x="74" y="2"/>
                    <a:pt x="74" y="2"/>
                  </a:cubicBezTo>
                  <a:cubicBezTo>
                    <a:pt x="74" y="15"/>
                    <a:pt x="74" y="15"/>
                    <a:pt x="74" y="15"/>
                  </a:cubicBezTo>
                  <a:cubicBezTo>
                    <a:pt x="17" y="15"/>
                    <a:pt x="17" y="15"/>
                    <a:pt x="17" y="15"/>
                  </a:cubicBezTo>
                  <a:cubicBezTo>
                    <a:pt x="17" y="57"/>
                    <a:pt x="17" y="57"/>
                    <a:pt x="17" y="57"/>
                  </a:cubicBezTo>
                  <a:cubicBezTo>
                    <a:pt x="69" y="57"/>
                    <a:pt x="69" y="57"/>
                    <a:pt x="69" y="57"/>
                  </a:cubicBezTo>
                  <a:cubicBezTo>
                    <a:pt x="69" y="70"/>
                    <a:pt x="69" y="70"/>
                    <a:pt x="69" y="70"/>
                  </a:cubicBezTo>
                  <a:lnTo>
                    <a:pt x="17" y="70"/>
                  </a:lnTo>
                  <a:close/>
                  <a:moveTo>
                    <a:pt x="186" y="2"/>
                  </a:moveTo>
                  <a:cubicBezTo>
                    <a:pt x="172" y="2"/>
                    <a:pt x="172" y="2"/>
                    <a:pt x="172" y="2"/>
                  </a:cubicBezTo>
                  <a:cubicBezTo>
                    <a:pt x="172" y="97"/>
                    <a:pt x="172" y="97"/>
                    <a:pt x="172" y="97"/>
                  </a:cubicBezTo>
                  <a:cubicBezTo>
                    <a:pt x="119" y="2"/>
                    <a:pt x="119" y="2"/>
                    <a:pt x="119" y="2"/>
                  </a:cubicBezTo>
                  <a:cubicBezTo>
                    <a:pt x="106" y="2"/>
                    <a:pt x="106" y="2"/>
                    <a:pt x="106" y="2"/>
                  </a:cubicBezTo>
                  <a:cubicBezTo>
                    <a:pt x="106" y="127"/>
                    <a:pt x="106" y="127"/>
                    <a:pt x="106" y="127"/>
                  </a:cubicBezTo>
                  <a:cubicBezTo>
                    <a:pt x="120" y="127"/>
                    <a:pt x="120" y="127"/>
                    <a:pt x="120" y="127"/>
                  </a:cubicBezTo>
                  <a:cubicBezTo>
                    <a:pt x="120" y="31"/>
                    <a:pt x="120" y="31"/>
                    <a:pt x="120" y="31"/>
                  </a:cubicBezTo>
                  <a:cubicBezTo>
                    <a:pt x="174" y="127"/>
                    <a:pt x="174" y="127"/>
                    <a:pt x="174" y="127"/>
                  </a:cubicBezTo>
                  <a:cubicBezTo>
                    <a:pt x="186" y="127"/>
                    <a:pt x="186" y="127"/>
                    <a:pt x="186" y="127"/>
                  </a:cubicBezTo>
                  <a:lnTo>
                    <a:pt x="186" y="2"/>
                  </a:lnTo>
                  <a:close/>
                  <a:moveTo>
                    <a:pt x="262" y="78"/>
                  </a:moveTo>
                  <a:cubicBezTo>
                    <a:pt x="285" y="78"/>
                    <a:pt x="285" y="78"/>
                    <a:pt x="285" y="78"/>
                  </a:cubicBezTo>
                  <a:cubicBezTo>
                    <a:pt x="285" y="91"/>
                    <a:pt x="285" y="91"/>
                    <a:pt x="285" y="91"/>
                  </a:cubicBezTo>
                  <a:cubicBezTo>
                    <a:pt x="285" y="106"/>
                    <a:pt x="276" y="116"/>
                    <a:pt x="259" y="116"/>
                  </a:cubicBezTo>
                  <a:cubicBezTo>
                    <a:pt x="242" y="116"/>
                    <a:pt x="232" y="105"/>
                    <a:pt x="232" y="89"/>
                  </a:cubicBezTo>
                  <a:cubicBezTo>
                    <a:pt x="232" y="40"/>
                    <a:pt x="232" y="40"/>
                    <a:pt x="232" y="40"/>
                  </a:cubicBezTo>
                  <a:cubicBezTo>
                    <a:pt x="232" y="25"/>
                    <a:pt x="242" y="13"/>
                    <a:pt x="259" y="13"/>
                  </a:cubicBezTo>
                  <a:cubicBezTo>
                    <a:pt x="276" y="13"/>
                    <a:pt x="285" y="23"/>
                    <a:pt x="285" y="36"/>
                  </a:cubicBezTo>
                  <a:cubicBezTo>
                    <a:pt x="285" y="39"/>
                    <a:pt x="285" y="39"/>
                    <a:pt x="285" y="39"/>
                  </a:cubicBezTo>
                  <a:cubicBezTo>
                    <a:pt x="299" y="39"/>
                    <a:pt x="299" y="39"/>
                    <a:pt x="299" y="39"/>
                  </a:cubicBezTo>
                  <a:cubicBezTo>
                    <a:pt x="299" y="36"/>
                    <a:pt x="299" y="36"/>
                    <a:pt x="299" y="36"/>
                  </a:cubicBezTo>
                  <a:cubicBezTo>
                    <a:pt x="299" y="14"/>
                    <a:pt x="283" y="0"/>
                    <a:pt x="259" y="0"/>
                  </a:cubicBezTo>
                  <a:cubicBezTo>
                    <a:pt x="234" y="0"/>
                    <a:pt x="218" y="16"/>
                    <a:pt x="218" y="40"/>
                  </a:cubicBezTo>
                  <a:cubicBezTo>
                    <a:pt x="218" y="89"/>
                    <a:pt x="218" y="89"/>
                    <a:pt x="218" y="89"/>
                  </a:cubicBezTo>
                  <a:cubicBezTo>
                    <a:pt x="218" y="114"/>
                    <a:pt x="235" y="129"/>
                    <a:pt x="259" y="129"/>
                  </a:cubicBezTo>
                  <a:cubicBezTo>
                    <a:pt x="283" y="129"/>
                    <a:pt x="299" y="114"/>
                    <a:pt x="299" y="91"/>
                  </a:cubicBezTo>
                  <a:cubicBezTo>
                    <a:pt x="299" y="66"/>
                    <a:pt x="299" y="66"/>
                    <a:pt x="299" y="66"/>
                  </a:cubicBezTo>
                  <a:cubicBezTo>
                    <a:pt x="262" y="66"/>
                    <a:pt x="262" y="66"/>
                    <a:pt x="262" y="66"/>
                  </a:cubicBezTo>
                  <a:lnTo>
                    <a:pt x="262" y="78"/>
                  </a:lnTo>
                  <a:close/>
                  <a:moveTo>
                    <a:pt x="346" y="2"/>
                  </a:moveTo>
                  <a:cubicBezTo>
                    <a:pt x="331" y="2"/>
                    <a:pt x="331" y="2"/>
                    <a:pt x="331" y="2"/>
                  </a:cubicBezTo>
                  <a:cubicBezTo>
                    <a:pt x="331" y="127"/>
                    <a:pt x="331" y="127"/>
                    <a:pt x="331" y="127"/>
                  </a:cubicBezTo>
                  <a:cubicBezTo>
                    <a:pt x="346" y="127"/>
                    <a:pt x="346" y="127"/>
                    <a:pt x="346" y="127"/>
                  </a:cubicBezTo>
                  <a:lnTo>
                    <a:pt x="346" y="2"/>
                  </a:lnTo>
                  <a:close/>
                  <a:moveTo>
                    <a:pt x="463" y="2"/>
                  </a:moveTo>
                  <a:cubicBezTo>
                    <a:pt x="449" y="2"/>
                    <a:pt x="449" y="2"/>
                    <a:pt x="449" y="2"/>
                  </a:cubicBezTo>
                  <a:cubicBezTo>
                    <a:pt x="449" y="97"/>
                    <a:pt x="449" y="97"/>
                    <a:pt x="449" y="97"/>
                  </a:cubicBezTo>
                  <a:cubicBezTo>
                    <a:pt x="396" y="2"/>
                    <a:pt x="396" y="2"/>
                    <a:pt x="396" y="2"/>
                  </a:cubicBezTo>
                  <a:cubicBezTo>
                    <a:pt x="383" y="2"/>
                    <a:pt x="383" y="2"/>
                    <a:pt x="383" y="2"/>
                  </a:cubicBezTo>
                  <a:cubicBezTo>
                    <a:pt x="383" y="127"/>
                    <a:pt x="383" y="127"/>
                    <a:pt x="383" y="127"/>
                  </a:cubicBezTo>
                  <a:cubicBezTo>
                    <a:pt x="397" y="127"/>
                    <a:pt x="397" y="127"/>
                    <a:pt x="397" y="127"/>
                  </a:cubicBezTo>
                  <a:cubicBezTo>
                    <a:pt x="397" y="31"/>
                    <a:pt x="397" y="31"/>
                    <a:pt x="397" y="31"/>
                  </a:cubicBezTo>
                  <a:cubicBezTo>
                    <a:pt x="451" y="127"/>
                    <a:pt x="451" y="127"/>
                    <a:pt x="451" y="127"/>
                  </a:cubicBezTo>
                  <a:cubicBezTo>
                    <a:pt x="463" y="127"/>
                    <a:pt x="463" y="127"/>
                    <a:pt x="463" y="127"/>
                  </a:cubicBezTo>
                  <a:lnTo>
                    <a:pt x="463" y="2"/>
                  </a:lnTo>
                  <a:close/>
                  <a:moveTo>
                    <a:pt x="564" y="70"/>
                  </a:moveTo>
                  <a:cubicBezTo>
                    <a:pt x="564" y="57"/>
                    <a:pt x="564" y="57"/>
                    <a:pt x="564" y="57"/>
                  </a:cubicBezTo>
                  <a:cubicBezTo>
                    <a:pt x="512" y="57"/>
                    <a:pt x="512" y="57"/>
                    <a:pt x="512" y="57"/>
                  </a:cubicBezTo>
                  <a:cubicBezTo>
                    <a:pt x="512" y="15"/>
                    <a:pt x="512" y="15"/>
                    <a:pt x="512" y="15"/>
                  </a:cubicBezTo>
                  <a:cubicBezTo>
                    <a:pt x="569" y="15"/>
                    <a:pt x="569" y="15"/>
                    <a:pt x="569" y="15"/>
                  </a:cubicBezTo>
                  <a:cubicBezTo>
                    <a:pt x="569" y="2"/>
                    <a:pt x="569" y="2"/>
                    <a:pt x="569" y="2"/>
                  </a:cubicBezTo>
                  <a:cubicBezTo>
                    <a:pt x="498" y="2"/>
                    <a:pt x="498" y="2"/>
                    <a:pt x="498" y="2"/>
                  </a:cubicBezTo>
                  <a:cubicBezTo>
                    <a:pt x="498" y="127"/>
                    <a:pt x="498" y="127"/>
                    <a:pt x="498" y="127"/>
                  </a:cubicBezTo>
                  <a:cubicBezTo>
                    <a:pt x="571" y="127"/>
                    <a:pt x="571" y="127"/>
                    <a:pt x="571" y="127"/>
                  </a:cubicBezTo>
                  <a:cubicBezTo>
                    <a:pt x="571" y="114"/>
                    <a:pt x="571" y="114"/>
                    <a:pt x="571" y="114"/>
                  </a:cubicBezTo>
                  <a:cubicBezTo>
                    <a:pt x="512" y="114"/>
                    <a:pt x="512" y="114"/>
                    <a:pt x="512" y="114"/>
                  </a:cubicBezTo>
                  <a:cubicBezTo>
                    <a:pt x="512" y="70"/>
                    <a:pt x="512" y="70"/>
                    <a:pt x="512" y="70"/>
                  </a:cubicBezTo>
                  <a:lnTo>
                    <a:pt x="564" y="70"/>
                  </a:lnTo>
                  <a:close/>
                  <a:moveTo>
                    <a:pt x="664" y="70"/>
                  </a:moveTo>
                  <a:cubicBezTo>
                    <a:pt x="664" y="57"/>
                    <a:pt x="664" y="57"/>
                    <a:pt x="664" y="57"/>
                  </a:cubicBezTo>
                  <a:cubicBezTo>
                    <a:pt x="612" y="57"/>
                    <a:pt x="612" y="57"/>
                    <a:pt x="612" y="57"/>
                  </a:cubicBezTo>
                  <a:cubicBezTo>
                    <a:pt x="612" y="15"/>
                    <a:pt x="612" y="15"/>
                    <a:pt x="612" y="15"/>
                  </a:cubicBezTo>
                  <a:cubicBezTo>
                    <a:pt x="669" y="15"/>
                    <a:pt x="669" y="15"/>
                    <a:pt x="669" y="15"/>
                  </a:cubicBezTo>
                  <a:cubicBezTo>
                    <a:pt x="669" y="2"/>
                    <a:pt x="669" y="2"/>
                    <a:pt x="669" y="2"/>
                  </a:cubicBezTo>
                  <a:cubicBezTo>
                    <a:pt x="597" y="2"/>
                    <a:pt x="597" y="2"/>
                    <a:pt x="597" y="2"/>
                  </a:cubicBezTo>
                  <a:cubicBezTo>
                    <a:pt x="597" y="127"/>
                    <a:pt x="597" y="127"/>
                    <a:pt x="597" y="127"/>
                  </a:cubicBezTo>
                  <a:cubicBezTo>
                    <a:pt x="670" y="127"/>
                    <a:pt x="670" y="127"/>
                    <a:pt x="670" y="127"/>
                  </a:cubicBezTo>
                  <a:cubicBezTo>
                    <a:pt x="670" y="114"/>
                    <a:pt x="670" y="114"/>
                    <a:pt x="670" y="114"/>
                  </a:cubicBezTo>
                  <a:cubicBezTo>
                    <a:pt x="612" y="114"/>
                    <a:pt x="612" y="114"/>
                    <a:pt x="612" y="114"/>
                  </a:cubicBezTo>
                  <a:cubicBezTo>
                    <a:pt x="612" y="70"/>
                    <a:pt x="612" y="70"/>
                    <a:pt x="612" y="70"/>
                  </a:cubicBezTo>
                  <a:lnTo>
                    <a:pt x="664" y="70"/>
                  </a:lnTo>
                  <a:close/>
                  <a:moveTo>
                    <a:pt x="779" y="127"/>
                  </a:moveTo>
                  <a:cubicBezTo>
                    <a:pt x="756" y="74"/>
                    <a:pt x="756" y="74"/>
                    <a:pt x="756" y="74"/>
                  </a:cubicBezTo>
                  <a:cubicBezTo>
                    <a:pt x="770" y="69"/>
                    <a:pt x="779" y="56"/>
                    <a:pt x="779" y="39"/>
                  </a:cubicBezTo>
                  <a:cubicBezTo>
                    <a:pt x="779" y="17"/>
                    <a:pt x="761" y="2"/>
                    <a:pt x="737" y="2"/>
                  </a:cubicBezTo>
                  <a:cubicBezTo>
                    <a:pt x="699" y="2"/>
                    <a:pt x="699" y="2"/>
                    <a:pt x="699" y="2"/>
                  </a:cubicBezTo>
                  <a:cubicBezTo>
                    <a:pt x="699" y="127"/>
                    <a:pt x="699" y="127"/>
                    <a:pt x="699" y="127"/>
                  </a:cubicBezTo>
                  <a:cubicBezTo>
                    <a:pt x="713" y="127"/>
                    <a:pt x="713" y="127"/>
                    <a:pt x="713" y="127"/>
                  </a:cubicBezTo>
                  <a:cubicBezTo>
                    <a:pt x="713" y="78"/>
                    <a:pt x="713" y="78"/>
                    <a:pt x="713" y="78"/>
                  </a:cubicBezTo>
                  <a:cubicBezTo>
                    <a:pt x="736" y="78"/>
                    <a:pt x="736" y="78"/>
                    <a:pt x="736" y="78"/>
                  </a:cubicBezTo>
                  <a:cubicBezTo>
                    <a:pt x="738" y="78"/>
                    <a:pt x="740" y="78"/>
                    <a:pt x="742" y="78"/>
                  </a:cubicBezTo>
                  <a:cubicBezTo>
                    <a:pt x="763" y="127"/>
                    <a:pt x="763" y="127"/>
                    <a:pt x="763" y="127"/>
                  </a:cubicBezTo>
                  <a:lnTo>
                    <a:pt x="779" y="127"/>
                  </a:lnTo>
                  <a:close/>
                  <a:moveTo>
                    <a:pt x="736" y="15"/>
                  </a:moveTo>
                  <a:cubicBezTo>
                    <a:pt x="753" y="15"/>
                    <a:pt x="764" y="25"/>
                    <a:pt x="764" y="40"/>
                  </a:cubicBezTo>
                  <a:cubicBezTo>
                    <a:pt x="764" y="55"/>
                    <a:pt x="753" y="65"/>
                    <a:pt x="736" y="65"/>
                  </a:cubicBezTo>
                  <a:cubicBezTo>
                    <a:pt x="713" y="65"/>
                    <a:pt x="713" y="65"/>
                    <a:pt x="713" y="65"/>
                  </a:cubicBezTo>
                  <a:cubicBezTo>
                    <a:pt x="713" y="15"/>
                    <a:pt x="713" y="15"/>
                    <a:pt x="713" y="15"/>
                  </a:cubicBezTo>
                  <a:lnTo>
                    <a:pt x="736" y="15"/>
                  </a:lnTo>
                  <a:close/>
                  <a:moveTo>
                    <a:pt x="881" y="38"/>
                  </a:moveTo>
                  <a:cubicBezTo>
                    <a:pt x="881" y="35"/>
                    <a:pt x="881" y="35"/>
                    <a:pt x="881" y="35"/>
                  </a:cubicBezTo>
                  <a:cubicBezTo>
                    <a:pt x="881" y="14"/>
                    <a:pt x="865" y="0"/>
                    <a:pt x="842" y="0"/>
                  </a:cubicBezTo>
                  <a:cubicBezTo>
                    <a:pt x="819" y="0"/>
                    <a:pt x="804" y="14"/>
                    <a:pt x="804" y="32"/>
                  </a:cubicBezTo>
                  <a:cubicBezTo>
                    <a:pt x="804" y="49"/>
                    <a:pt x="816" y="58"/>
                    <a:pt x="830" y="64"/>
                  </a:cubicBezTo>
                  <a:cubicBezTo>
                    <a:pt x="847" y="71"/>
                    <a:pt x="847" y="71"/>
                    <a:pt x="847" y="71"/>
                  </a:cubicBezTo>
                  <a:cubicBezTo>
                    <a:pt x="859" y="76"/>
                    <a:pt x="869" y="81"/>
                    <a:pt x="869" y="94"/>
                  </a:cubicBezTo>
                  <a:cubicBezTo>
                    <a:pt x="869" y="107"/>
                    <a:pt x="859" y="117"/>
                    <a:pt x="842" y="117"/>
                  </a:cubicBezTo>
                  <a:cubicBezTo>
                    <a:pt x="825" y="117"/>
                    <a:pt x="816" y="107"/>
                    <a:pt x="816" y="95"/>
                  </a:cubicBezTo>
                  <a:cubicBezTo>
                    <a:pt x="816" y="91"/>
                    <a:pt x="816" y="91"/>
                    <a:pt x="816" y="91"/>
                  </a:cubicBezTo>
                  <a:cubicBezTo>
                    <a:pt x="802" y="91"/>
                    <a:pt x="802" y="91"/>
                    <a:pt x="802" y="91"/>
                  </a:cubicBezTo>
                  <a:cubicBezTo>
                    <a:pt x="802" y="94"/>
                    <a:pt x="802" y="94"/>
                    <a:pt x="802" y="94"/>
                  </a:cubicBezTo>
                  <a:cubicBezTo>
                    <a:pt x="802" y="115"/>
                    <a:pt x="818" y="129"/>
                    <a:pt x="842" y="129"/>
                  </a:cubicBezTo>
                  <a:cubicBezTo>
                    <a:pt x="866" y="129"/>
                    <a:pt x="883" y="115"/>
                    <a:pt x="883" y="93"/>
                  </a:cubicBezTo>
                  <a:cubicBezTo>
                    <a:pt x="883" y="71"/>
                    <a:pt x="867" y="64"/>
                    <a:pt x="853" y="58"/>
                  </a:cubicBezTo>
                  <a:cubicBezTo>
                    <a:pt x="832" y="50"/>
                    <a:pt x="832" y="50"/>
                    <a:pt x="832" y="50"/>
                  </a:cubicBezTo>
                  <a:cubicBezTo>
                    <a:pt x="824" y="46"/>
                    <a:pt x="818" y="40"/>
                    <a:pt x="818" y="31"/>
                  </a:cubicBezTo>
                  <a:cubicBezTo>
                    <a:pt x="818" y="20"/>
                    <a:pt x="827" y="13"/>
                    <a:pt x="842" y="13"/>
                  </a:cubicBezTo>
                  <a:cubicBezTo>
                    <a:pt x="858" y="13"/>
                    <a:pt x="867" y="22"/>
                    <a:pt x="867" y="35"/>
                  </a:cubicBezTo>
                  <a:cubicBezTo>
                    <a:pt x="867" y="38"/>
                    <a:pt x="867" y="38"/>
                    <a:pt x="867" y="38"/>
                  </a:cubicBezTo>
                  <a:lnTo>
                    <a:pt x="881" y="38"/>
                  </a:lnTo>
                  <a:close/>
                  <a:moveTo>
                    <a:pt x="1039" y="56"/>
                  </a:moveTo>
                  <a:cubicBezTo>
                    <a:pt x="990" y="56"/>
                    <a:pt x="990" y="56"/>
                    <a:pt x="990" y="56"/>
                  </a:cubicBezTo>
                  <a:cubicBezTo>
                    <a:pt x="972" y="56"/>
                    <a:pt x="965" y="47"/>
                    <a:pt x="965" y="34"/>
                  </a:cubicBezTo>
                  <a:cubicBezTo>
                    <a:pt x="965" y="22"/>
                    <a:pt x="973" y="13"/>
                    <a:pt x="987" y="13"/>
                  </a:cubicBezTo>
                  <a:cubicBezTo>
                    <a:pt x="1001" y="13"/>
                    <a:pt x="1008" y="22"/>
                    <a:pt x="1008" y="34"/>
                  </a:cubicBezTo>
                  <a:cubicBezTo>
                    <a:pt x="1008" y="37"/>
                    <a:pt x="1008" y="37"/>
                    <a:pt x="1008" y="37"/>
                  </a:cubicBezTo>
                  <a:cubicBezTo>
                    <a:pt x="1022" y="37"/>
                    <a:pt x="1022" y="37"/>
                    <a:pt x="1022" y="37"/>
                  </a:cubicBezTo>
                  <a:cubicBezTo>
                    <a:pt x="1022" y="34"/>
                    <a:pt x="1022" y="34"/>
                    <a:pt x="1022" y="34"/>
                  </a:cubicBezTo>
                  <a:cubicBezTo>
                    <a:pt x="1022" y="14"/>
                    <a:pt x="1008" y="0"/>
                    <a:pt x="987" y="0"/>
                  </a:cubicBezTo>
                  <a:cubicBezTo>
                    <a:pt x="965" y="0"/>
                    <a:pt x="951" y="14"/>
                    <a:pt x="951" y="33"/>
                  </a:cubicBezTo>
                  <a:cubicBezTo>
                    <a:pt x="951" y="46"/>
                    <a:pt x="956" y="56"/>
                    <a:pt x="968" y="62"/>
                  </a:cubicBezTo>
                  <a:cubicBezTo>
                    <a:pt x="954" y="67"/>
                    <a:pt x="946" y="78"/>
                    <a:pt x="946" y="93"/>
                  </a:cubicBezTo>
                  <a:cubicBezTo>
                    <a:pt x="946" y="115"/>
                    <a:pt x="963" y="129"/>
                    <a:pt x="987" y="129"/>
                  </a:cubicBezTo>
                  <a:cubicBezTo>
                    <a:pt x="1011" y="129"/>
                    <a:pt x="1027" y="114"/>
                    <a:pt x="1027" y="91"/>
                  </a:cubicBezTo>
                  <a:cubicBezTo>
                    <a:pt x="1027" y="68"/>
                    <a:pt x="1027" y="68"/>
                    <a:pt x="1027" y="68"/>
                  </a:cubicBezTo>
                  <a:cubicBezTo>
                    <a:pt x="1039" y="68"/>
                    <a:pt x="1039" y="68"/>
                    <a:pt x="1039" y="68"/>
                  </a:cubicBezTo>
                  <a:lnTo>
                    <a:pt x="1039" y="56"/>
                  </a:lnTo>
                  <a:close/>
                  <a:moveTo>
                    <a:pt x="1013" y="91"/>
                  </a:moveTo>
                  <a:cubicBezTo>
                    <a:pt x="1013" y="106"/>
                    <a:pt x="1004" y="117"/>
                    <a:pt x="987" y="117"/>
                  </a:cubicBezTo>
                  <a:cubicBezTo>
                    <a:pt x="970" y="117"/>
                    <a:pt x="961" y="107"/>
                    <a:pt x="961" y="92"/>
                  </a:cubicBezTo>
                  <a:cubicBezTo>
                    <a:pt x="961" y="80"/>
                    <a:pt x="969" y="68"/>
                    <a:pt x="989" y="68"/>
                  </a:cubicBezTo>
                  <a:cubicBezTo>
                    <a:pt x="1013" y="68"/>
                    <a:pt x="1013" y="68"/>
                    <a:pt x="1013" y="68"/>
                  </a:cubicBezTo>
                  <a:cubicBezTo>
                    <a:pt x="1013" y="91"/>
                    <a:pt x="1013" y="91"/>
                    <a:pt x="1013" y="91"/>
                  </a:cubicBezTo>
                  <a:moveTo>
                    <a:pt x="44" y="269"/>
                  </a:moveTo>
                  <a:cubicBezTo>
                    <a:pt x="67" y="269"/>
                    <a:pt x="67" y="269"/>
                    <a:pt x="67" y="269"/>
                  </a:cubicBezTo>
                  <a:cubicBezTo>
                    <a:pt x="67" y="283"/>
                    <a:pt x="67" y="283"/>
                    <a:pt x="67" y="283"/>
                  </a:cubicBezTo>
                  <a:cubicBezTo>
                    <a:pt x="67" y="297"/>
                    <a:pt x="58" y="307"/>
                    <a:pt x="41" y="307"/>
                  </a:cubicBezTo>
                  <a:cubicBezTo>
                    <a:pt x="24" y="307"/>
                    <a:pt x="14" y="296"/>
                    <a:pt x="14" y="281"/>
                  </a:cubicBezTo>
                  <a:cubicBezTo>
                    <a:pt x="14" y="231"/>
                    <a:pt x="14" y="231"/>
                    <a:pt x="14" y="231"/>
                  </a:cubicBezTo>
                  <a:cubicBezTo>
                    <a:pt x="14" y="216"/>
                    <a:pt x="24" y="205"/>
                    <a:pt x="41" y="205"/>
                  </a:cubicBezTo>
                  <a:cubicBezTo>
                    <a:pt x="57" y="205"/>
                    <a:pt x="67" y="214"/>
                    <a:pt x="67" y="227"/>
                  </a:cubicBezTo>
                  <a:cubicBezTo>
                    <a:pt x="67" y="230"/>
                    <a:pt x="67" y="230"/>
                    <a:pt x="67" y="230"/>
                  </a:cubicBezTo>
                  <a:cubicBezTo>
                    <a:pt x="81" y="230"/>
                    <a:pt x="81" y="230"/>
                    <a:pt x="81" y="230"/>
                  </a:cubicBezTo>
                  <a:cubicBezTo>
                    <a:pt x="81" y="228"/>
                    <a:pt x="81" y="228"/>
                    <a:pt x="81" y="228"/>
                  </a:cubicBezTo>
                  <a:cubicBezTo>
                    <a:pt x="81" y="205"/>
                    <a:pt x="64" y="192"/>
                    <a:pt x="41" y="192"/>
                  </a:cubicBezTo>
                  <a:cubicBezTo>
                    <a:pt x="16" y="192"/>
                    <a:pt x="0" y="207"/>
                    <a:pt x="0" y="232"/>
                  </a:cubicBezTo>
                  <a:cubicBezTo>
                    <a:pt x="0" y="280"/>
                    <a:pt x="0" y="280"/>
                    <a:pt x="0" y="280"/>
                  </a:cubicBezTo>
                  <a:cubicBezTo>
                    <a:pt x="0" y="305"/>
                    <a:pt x="16" y="320"/>
                    <a:pt x="41" y="320"/>
                  </a:cubicBezTo>
                  <a:cubicBezTo>
                    <a:pt x="64" y="320"/>
                    <a:pt x="81" y="306"/>
                    <a:pt x="81" y="282"/>
                  </a:cubicBezTo>
                  <a:cubicBezTo>
                    <a:pt x="81" y="257"/>
                    <a:pt x="81" y="257"/>
                    <a:pt x="81" y="257"/>
                  </a:cubicBezTo>
                  <a:cubicBezTo>
                    <a:pt x="44" y="257"/>
                    <a:pt x="44" y="257"/>
                    <a:pt x="44" y="257"/>
                  </a:cubicBezTo>
                  <a:lnTo>
                    <a:pt x="44" y="269"/>
                  </a:lnTo>
                  <a:close/>
                  <a:moveTo>
                    <a:pt x="174" y="261"/>
                  </a:moveTo>
                  <a:cubicBezTo>
                    <a:pt x="174" y="248"/>
                    <a:pt x="174" y="248"/>
                    <a:pt x="174" y="248"/>
                  </a:cubicBezTo>
                  <a:cubicBezTo>
                    <a:pt x="122" y="248"/>
                    <a:pt x="122" y="248"/>
                    <a:pt x="122" y="248"/>
                  </a:cubicBezTo>
                  <a:cubicBezTo>
                    <a:pt x="122" y="207"/>
                    <a:pt x="122" y="207"/>
                    <a:pt x="122" y="207"/>
                  </a:cubicBezTo>
                  <a:cubicBezTo>
                    <a:pt x="179" y="207"/>
                    <a:pt x="179" y="207"/>
                    <a:pt x="179" y="207"/>
                  </a:cubicBezTo>
                  <a:cubicBezTo>
                    <a:pt x="179" y="194"/>
                    <a:pt x="179" y="194"/>
                    <a:pt x="179" y="194"/>
                  </a:cubicBezTo>
                  <a:cubicBezTo>
                    <a:pt x="108" y="194"/>
                    <a:pt x="108" y="194"/>
                    <a:pt x="108" y="194"/>
                  </a:cubicBezTo>
                  <a:cubicBezTo>
                    <a:pt x="108" y="318"/>
                    <a:pt x="108" y="318"/>
                    <a:pt x="108" y="318"/>
                  </a:cubicBezTo>
                  <a:cubicBezTo>
                    <a:pt x="180" y="318"/>
                    <a:pt x="180" y="318"/>
                    <a:pt x="180" y="318"/>
                  </a:cubicBezTo>
                  <a:cubicBezTo>
                    <a:pt x="180" y="305"/>
                    <a:pt x="180" y="305"/>
                    <a:pt x="180" y="305"/>
                  </a:cubicBezTo>
                  <a:cubicBezTo>
                    <a:pt x="122" y="305"/>
                    <a:pt x="122" y="305"/>
                    <a:pt x="122" y="305"/>
                  </a:cubicBezTo>
                  <a:cubicBezTo>
                    <a:pt x="122" y="261"/>
                    <a:pt x="122" y="261"/>
                    <a:pt x="122" y="261"/>
                  </a:cubicBezTo>
                  <a:lnTo>
                    <a:pt x="174" y="261"/>
                  </a:lnTo>
                  <a:close/>
                  <a:moveTo>
                    <a:pt x="284" y="232"/>
                  </a:moveTo>
                  <a:cubicBezTo>
                    <a:pt x="284" y="207"/>
                    <a:pt x="267" y="192"/>
                    <a:pt x="243" y="192"/>
                  </a:cubicBezTo>
                  <a:cubicBezTo>
                    <a:pt x="218" y="192"/>
                    <a:pt x="202" y="207"/>
                    <a:pt x="202" y="232"/>
                  </a:cubicBezTo>
                  <a:cubicBezTo>
                    <a:pt x="202" y="280"/>
                    <a:pt x="202" y="280"/>
                    <a:pt x="202" y="280"/>
                  </a:cubicBezTo>
                  <a:cubicBezTo>
                    <a:pt x="202" y="305"/>
                    <a:pt x="218" y="320"/>
                    <a:pt x="243" y="320"/>
                  </a:cubicBezTo>
                  <a:cubicBezTo>
                    <a:pt x="267" y="320"/>
                    <a:pt x="284" y="305"/>
                    <a:pt x="284" y="280"/>
                  </a:cubicBezTo>
                  <a:lnTo>
                    <a:pt x="284" y="232"/>
                  </a:lnTo>
                  <a:close/>
                  <a:moveTo>
                    <a:pt x="216" y="231"/>
                  </a:moveTo>
                  <a:cubicBezTo>
                    <a:pt x="216" y="216"/>
                    <a:pt x="226" y="205"/>
                    <a:pt x="243" y="205"/>
                  </a:cubicBezTo>
                  <a:cubicBezTo>
                    <a:pt x="260" y="205"/>
                    <a:pt x="269" y="216"/>
                    <a:pt x="269" y="231"/>
                  </a:cubicBezTo>
                  <a:cubicBezTo>
                    <a:pt x="269" y="281"/>
                    <a:pt x="269" y="281"/>
                    <a:pt x="269" y="281"/>
                  </a:cubicBezTo>
                  <a:cubicBezTo>
                    <a:pt x="269" y="296"/>
                    <a:pt x="260" y="307"/>
                    <a:pt x="243" y="307"/>
                  </a:cubicBezTo>
                  <a:cubicBezTo>
                    <a:pt x="226" y="307"/>
                    <a:pt x="216" y="296"/>
                    <a:pt x="216" y="281"/>
                  </a:cubicBezTo>
                  <a:lnTo>
                    <a:pt x="216" y="231"/>
                  </a:lnTo>
                  <a:close/>
                  <a:moveTo>
                    <a:pt x="388" y="229"/>
                  </a:moveTo>
                  <a:cubicBezTo>
                    <a:pt x="388" y="227"/>
                    <a:pt x="388" y="227"/>
                    <a:pt x="388" y="227"/>
                  </a:cubicBezTo>
                  <a:cubicBezTo>
                    <a:pt x="388" y="205"/>
                    <a:pt x="372" y="192"/>
                    <a:pt x="349" y="192"/>
                  </a:cubicBezTo>
                  <a:cubicBezTo>
                    <a:pt x="327" y="192"/>
                    <a:pt x="311" y="205"/>
                    <a:pt x="311" y="224"/>
                  </a:cubicBezTo>
                  <a:cubicBezTo>
                    <a:pt x="311" y="240"/>
                    <a:pt x="323" y="250"/>
                    <a:pt x="337" y="255"/>
                  </a:cubicBezTo>
                  <a:cubicBezTo>
                    <a:pt x="355" y="262"/>
                    <a:pt x="355" y="262"/>
                    <a:pt x="355" y="262"/>
                  </a:cubicBezTo>
                  <a:cubicBezTo>
                    <a:pt x="366" y="267"/>
                    <a:pt x="376" y="272"/>
                    <a:pt x="376" y="286"/>
                  </a:cubicBezTo>
                  <a:cubicBezTo>
                    <a:pt x="376" y="298"/>
                    <a:pt x="366" y="308"/>
                    <a:pt x="349" y="308"/>
                  </a:cubicBezTo>
                  <a:cubicBezTo>
                    <a:pt x="333" y="308"/>
                    <a:pt x="323" y="299"/>
                    <a:pt x="323" y="286"/>
                  </a:cubicBezTo>
                  <a:cubicBezTo>
                    <a:pt x="323" y="282"/>
                    <a:pt x="323" y="282"/>
                    <a:pt x="323" y="282"/>
                  </a:cubicBezTo>
                  <a:cubicBezTo>
                    <a:pt x="309" y="282"/>
                    <a:pt x="309" y="282"/>
                    <a:pt x="309" y="282"/>
                  </a:cubicBezTo>
                  <a:cubicBezTo>
                    <a:pt x="309" y="285"/>
                    <a:pt x="309" y="285"/>
                    <a:pt x="309" y="285"/>
                  </a:cubicBezTo>
                  <a:cubicBezTo>
                    <a:pt x="309" y="307"/>
                    <a:pt x="326" y="320"/>
                    <a:pt x="350" y="320"/>
                  </a:cubicBezTo>
                  <a:cubicBezTo>
                    <a:pt x="374" y="320"/>
                    <a:pt x="390" y="306"/>
                    <a:pt x="390" y="284"/>
                  </a:cubicBezTo>
                  <a:cubicBezTo>
                    <a:pt x="390" y="262"/>
                    <a:pt x="374" y="255"/>
                    <a:pt x="360" y="249"/>
                  </a:cubicBezTo>
                  <a:cubicBezTo>
                    <a:pt x="340" y="241"/>
                    <a:pt x="340" y="241"/>
                    <a:pt x="340" y="241"/>
                  </a:cubicBezTo>
                  <a:cubicBezTo>
                    <a:pt x="331" y="238"/>
                    <a:pt x="325" y="231"/>
                    <a:pt x="325" y="223"/>
                  </a:cubicBezTo>
                  <a:cubicBezTo>
                    <a:pt x="325" y="212"/>
                    <a:pt x="334" y="204"/>
                    <a:pt x="349" y="204"/>
                  </a:cubicBezTo>
                  <a:cubicBezTo>
                    <a:pt x="365" y="204"/>
                    <a:pt x="374" y="214"/>
                    <a:pt x="374" y="226"/>
                  </a:cubicBezTo>
                  <a:cubicBezTo>
                    <a:pt x="374" y="229"/>
                    <a:pt x="374" y="229"/>
                    <a:pt x="374" y="229"/>
                  </a:cubicBezTo>
                  <a:lnTo>
                    <a:pt x="388" y="229"/>
                  </a:lnTo>
                  <a:close/>
                  <a:moveTo>
                    <a:pt x="481" y="278"/>
                  </a:moveTo>
                  <a:cubicBezTo>
                    <a:pt x="481" y="283"/>
                    <a:pt x="481" y="283"/>
                    <a:pt x="481" y="283"/>
                  </a:cubicBezTo>
                  <a:cubicBezTo>
                    <a:pt x="481" y="297"/>
                    <a:pt x="472" y="307"/>
                    <a:pt x="455" y="307"/>
                  </a:cubicBezTo>
                  <a:cubicBezTo>
                    <a:pt x="438" y="307"/>
                    <a:pt x="428" y="296"/>
                    <a:pt x="428" y="281"/>
                  </a:cubicBezTo>
                  <a:cubicBezTo>
                    <a:pt x="428" y="231"/>
                    <a:pt x="428" y="231"/>
                    <a:pt x="428" y="231"/>
                  </a:cubicBezTo>
                  <a:cubicBezTo>
                    <a:pt x="428" y="216"/>
                    <a:pt x="438" y="205"/>
                    <a:pt x="455" y="205"/>
                  </a:cubicBezTo>
                  <a:cubicBezTo>
                    <a:pt x="472" y="205"/>
                    <a:pt x="481" y="215"/>
                    <a:pt x="481" y="229"/>
                  </a:cubicBezTo>
                  <a:cubicBezTo>
                    <a:pt x="481" y="232"/>
                    <a:pt x="481" y="232"/>
                    <a:pt x="481" y="232"/>
                  </a:cubicBezTo>
                  <a:cubicBezTo>
                    <a:pt x="495" y="232"/>
                    <a:pt x="495" y="232"/>
                    <a:pt x="495" y="232"/>
                  </a:cubicBezTo>
                  <a:cubicBezTo>
                    <a:pt x="495" y="229"/>
                    <a:pt x="495" y="229"/>
                    <a:pt x="495" y="229"/>
                  </a:cubicBezTo>
                  <a:cubicBezTo>
                    <a:pt x="495" y="206"/>
                    <a:pt x="479" y="192"/>
                    <a:pt x="455" y="192"/>
                  </a:cubicBezTo>
                  <a:cubicBezTo>
                    <a:pt x="430" y="192"/>
                    <a:pt x="414" y="207"/>
                    <a:pt x="414" y="232"/>
                  </a:cubicBezTo>
                  <a:cubicBezTo>
                    <a:pt x="414" y="280"/>
                    <a:pt x="414" y="280"/>
                    <a:pt x="414" y="280"/>
                  </a:cubicBezTo>
                  <a:cubicBezTo>
                    <a:pt x="414" y="305"/>
                    <a:pt x="431" y="320"/>
                    <a:pt x="455" y="320"/>
                  </a:cubicBezTo>
                  <a:cubicBezTo>
                    <a:pt x="479" y="320"/>
                    <a:pt x="495" y="306"/>
                    <a:pt x="495" y="282"/>
                  </a:cubicBezTo>
                  <a:cubicBezTo>
                    <a:pt x="495" y="278"/>
                    <a:pt x="495" y="278"/>
                    <a:pt x="495" y="278"/>
                  </a:cubicBezTo>
                  <a:lnTo>
                    <a:pt x="481" y="278"/>
                  </a:lnTo>
                  <a:close/>
                  <a:moveTo>
                    <a:pt x="539" y="194"/>
                  </a:moveTo>
                  <a:cubicBezTo>
                    <a:pt x="525" y="194"/>
                    <a:pt x="525" y="194"/>
                    <a:pt x="525" y="194"/>
                  </a:cubicBezTo>
                  <a:cubicBezTo>
                    <a:pt x="525" y="318"/>
                    <a:pt x="525" y="318"/>
                    <a:pt x="525" y="318"/>
                  </a:cubicBezTo>
                  <a:cubicBezTo>
                    <a:pt x="539" y="318"/>
                    <a:pt x="539" y="318"/>
                    <a:pt x="539" y="318"/>
                  </a:cubicBezTo>
                  <a:lnTo>
                    <a:pt x="539" y="194"/>
                  </a:lnTo>
                  <a:close/>
                  <a:moveTo>
                    <a:pt x="641" y="261"/>
                  </a:moveTo>
                  <a:cubicBezTo>
                    <a:pt x="641" y="248"/>
                    <a:pt x="641" y="248"/>
                    <a:pt x="641" y="248"/>
                  </a:cubicBezTo>
                  <a:cubicBezTo>
                    <a:pt x="589" y="248"/>
                    <a:pt x="589" y="248"/>
                    <a:pt x="589" y="248"/>
                  </a:cubicBezTo>
                  <a:cubicBezTo>
                    <a:pt x="589" y="207"/>
                    <a:pt x="589" y="207"/>
                    <a:pt x="589" y="207"/>
                  </a:cubicBezTo>
                  <a:cubicBezTo>
                    <a:pt x="646" y="207"/>
                    <a:pt x="646" y="207"/>
                    <a:pt x="646" y="207"/>
                  </a:cubicBezTo>
                  <a:cubicBezTo>
                    <a:pt x="646" y="194"/>
                    <a:pt x="646" y="194"/>
                    <a:pt x="646" y="194"/>
                  </a:cubicBezTo>
                  <a:cubicBezTo>
                    <a:pt x="574" y="194"/>
                    <a:pt x="574" y="194"/>
                    <a:pt x="574" y="194"/>
                  </a:cubicBezTo>
                  <a:cubicBezTo>
                    <a:pt x="574" y="318"/>
                    <a:pt x="574" y="318"/>
                    <a:pt x="574" y="318"/>
                  </a:cubicBezTo>
                  <a:cubicBezTo>
                    <a:pt x="647" y="318"/>
                    <a:pt x="647" y="318"/>
                    <a:pt x="647" y="318"/>
                  </a:cubicBezTo>
                  <a:cubicBezTo>
                    <a:pt x="647" y="305"/>
                    <a:pt x="647" y="305"/>
                    <a:pt x="647" y="305"/>
                  </a:cubicBezTo>
                  <a:cubicBezTo>
                    <a:pt x="589" y="305"/>
                    <a:pt x="589" y="305"/>
                    <a:pt x="589" y="305"/>
                  </a:cubicBezTo>
                  <a:cubicBezTo>
                    <a:pt x="589" y="261"/>
                    <a:pt x="589" y="261"/>
                    <a:pt x="589" y="261"/>
                  </a:cubicBezTo>
                  <a:lnTo>
                    <a:pt x="641" y="261"/>
                  </a:lnTo>
                  <a:close/>
                  <a:moveTo>
                    <a:pt x="755" y="194"/>
                  </a:moveTo>
                  <a:cubicBezTo>
                    <a:pt x="742" y="194"/>
                    <a:pt x="742" y="194"/>
                    <a:pt x="742" y="194"/>
                  </a:cubicBezTo>
                  <a:cubicBezTo>
                    <a:pt x="742" y="289"/>
                    <a:pt x="742" y="289"/>
                    <a:pt x="742" y="289"/>
                  </a:cubicBezTo>
                  <a:cubicBezTo>
                    <a:pt x="689" y="194"/>
                    <a:pt x="689" y="194"/>
                    <a:pt x="689" y="194"/>
                  </a:cubicBezTo>
                  <a:cubicBezTo>
                    <a:pt x="676" y="194"/>
                    <a:pt x="676" y="194"/>
                    <a:pt x="676" y="194"/>
                  </a:cubicBezTo>
                  <a:cubicBezTo>
                    <a:pt x="676" y="318"/>
                    <a:pt x="676" y="318"/>
                    <a:pt x="676" y="318"/>
                  </a:cubicBezTo>
                  <a:cubicBezTo>
                    <a:pt x="689" y="318"/>
                    <a:pt x="689" y="318"/>
                    <a:pt x="689" y="318"/>
                  </a:cubicBezTo>
                  <a:cubicBezTo>
                    <a:pt x="689" y="222"/>
                    <a:pt x="689" y="222"/>
                    <a:pt x="689" y="222"/>
                  </a:cubicBezTo>
                  <a:cubicBezTo>
                    <a:pt x="743" y="318"/>
                    <a:pt x="743" y="318"/>
                    <a:pt x="743" y="318"/>
                  </a:cubicBezTo>
                  <a:cubicBezTo>
                    <a:pt x="755" y="318"/>
                    <a:pt x="755" y="318"/>
                    <a:pt x="755" y="318"/>
                  </a:cubicBezTo>
                  <a:lnTo>
                    <a:pt x="755" y="194"/>
                  </a:lnTo>
                  <a:close/>
                  <a:moveTo>
                    <a:pt x="775" y="207"/>
                  </a:moveTo>
                  <a:cubicBezTo>
                    <a:pt x="808" y="207"/>
                    <a:pt x="808" y="207"/>
                    <a:pt x="808" y="207"/>
                  </a:cubicBezTo>
                  <a:cubicBezTo>
                    <a:pt x="808" y="318"/>
                    <a:pt x="808" y="318"/>
                    <a:pt x="808" y="318"/>
                  </a:cubicBezTo>
                  <a:cubicBezTo>
                    <a:pt x="822" y="318"/>
                    <a:pt x="822" y="318"/>
                    <a:pt x="822" y="318"/>
                  </a:cubicBezTo>
                  <a:cubicBezTo>
                    <a:pt x="822" y="207"/>
                    <a:pt x="822" y="207"/>
                    <a:pt x="822" y="207"/>
                  </a:cubicBezTo>
                  <a:cubicBezTo>
                    <a:pt x="855" y="207"/>
                    <a:pt x="855" y="207"/>
                    <a:pt x="855" y="207"/>
                  </a:cubicBezTo>
                  <a:cubicBezTo>
                    <a:pt x="855" y="194"/>
                    <a:pt x="855" y="194"/>
                    <a:pt x="855" y="194"/>
                  </a:cubicBezTo>
                  <a:cubicBezTo>
                    <a:pt x="775" y="194"/>
                    <a:pt x="775" y="194"/>
                    <a:pt x="775" y="194"/>
                  </a:cubicBezTo>
                  <a:lnTo>
                    <a:pt x="775" y="207"/>
                  </a:lnTo>
                  <a:close/>
                  <a:moveTo>
                    <a:pt x="893" y="194"/>
                  </a:moveTo>
                  <a:cubicBezTo>
                    <a:pt x="878" y="194"/>
                    <a:pt x="878" y="194"/>
                    <a:pt x="878" y="194"/>
                  </a:cubicBezTo>
                  <a:cubicBezTo>
                    <a:pt x="878" y="318"/>
                    <a:pt x="878" y="318"/>
                    <a:pt x="878" y="318"/>
                  </a:cubicBezTo>
                  <a:cubicBezTo>
                    <a:pt x="893" y="318"/>
                    <a:pt x="893" y="318"/>
                    <a:pt x="893" y="318"/>
                  </a:cubicBezTo>
                  <a:lnTo>
                    <a:pt x="893" y="194"/>
                  </a:lnTo>
                  <a:close/>
                  <a:moveTo>
                    <a:pt x="1000" y="229"/>
                  </a:moveTo>
                  <a:cubicBezTo>
                    <a:pt x="1000" y="227"/>
                    <a:pt x="1000" y="227"/>
                    <a:pt x="1000" y="227"/>
                  </a:cubicBezTo>
                  <a:cubicBezTo>
                    <a:pt x="1000" y="205"/>
                    <a:pt x="985" y="192"/>
                    <a:pt x="962" y="192"/>
                  </a:cubicBezTo>
                  <a:cubicBezTo>
                    <a:pt x="939" y="192"/>
                    <a:pt x="924" y="205"/>
                    <a:pt x="924" y="224"/>
                  </a:cubicBezTo>
                  <a:cubicBezTo>
                    <a:pt x="924" y="240"/>
                    <a:pt x="935" y="250"/>
                    <a:pt x="949" y="255"/>
                  </a:cubicBezTo>
                  <a:cubicBezTo>
                    <a:pt x="967" y="262"/>
                    <a:pt x="967" y="262"/>
                    <a:pt x="967" y="262"/>
                  </a:cubicBezTo>
                  <a:cubicBezTo>
                    <a:pt x="979" y="267"/>
                    <a:pt x="988" y="272"/>
                    <a:pt x="988" y="286"/>
                  </a:cubicBezTo>
                  <a:cubicBezTo>
                    <a:pt x="988" y="298"/>
                    <a:pt x="979" y="308"/>
                    <a:pt x="962" y="308"/>
                  </a:cubicBezTo>
                  <a:cubicBezTo>
                    <a:pt x="945" y="308"/>
                    <a:pt x="935" y="299"/>
                    <a:pt x="935" y="286"/>
                  </a:cubicBezTo>
                  <a:cubicBezTo>
                    <a:pt x="935" y="282"/>
                    <a:pt x="935" y="282"/>
                    <a:pt x="935" y="282"/>
                  </a:cubicBezTo>
                  <a:cubicBezTo>
                    <a:pt x="921" y="282"/>
                    <a:pt x="921" y="282"/>
                    <a:pt x="921" y="282"/>
                  </a:cubicBezTo>
                  <a:cubicBezTo>
                    <a:pt x="921" y="285"/>
                    <a:pt x="921" y="285"/>
                    <a:pt x="921" y="285"/>
                  </a:cubicBezTo>
                  <a:cubicBezTo>
                    <a:pt x="921" y="307"/>
                    <a:pt x="938" y="320"/>
                    <a:pt x="962" y="320"/>
                  </a:cubicBezTo>
                  <a:cubicBezTo>
                    <a:pt x="986" y="320"/>
                    <a:pt x="1003" y="306"/>
                    <a:pt x="1003" y="284"/>
                  </a:cubicBezTo>
                  <a:cubicBezTo>
                    <a:pt x="1003" y="262"/>
                    <a:pt x="987" y="255"/>
                    <a:pt x="972" y="249"/>
                  </a:cubicBezTo>
                  <a:cubicBezTo>
                    <a:pt x="952" y="241"/>
                    <a:pt x="952" y="241"/>
                    <a:pt x="952" y="241"/>
                  </a:cubicBezTo>
                  <a:cubicBezTo>
                    <a:pt x="944" y="238"/>
                    <a:pt x="938" y="231"/>
                    <a:pt x="938" y="223"/>
                  </a:cubicBezTo>
                  <a:cubicBezTo>
                    <a:pt x="938" y="212"/>
                    <a:pt x="946" y="204"/>
                    <a:pt x="962" y="204"/>
                  </a:cubicBezTo>
                  <a:cubicBezTo>
                    <a:pt x="977" y="204"/>
                    <a:pt x="986" y="214"/>
                    <a:pt x="986" y="226"/>
                  </a:cubicBezTo>
                  <a:cubicBezTo>
                    <a:pt x="986" y="229"/>
                    <a:pt x="986" y="229"/>
                    <a:pt x="986" y="229"/>
                  </a:cubicBezTo>
                  <a:lnTo>
                    <a:pt x="1000" y="229"/>
                  </a:lnTo>
                  <a:close/>
                  <a:moveTo>
                    <a:pt x="1013" y="207"/>
                  </a:moveTo>
                  <a:cubicBezTo>
                    <a:pt x="1046" y="207"/>
                    <a:pt x="1046" y="207"/>
                    <a:pt x="1046" y="207"/>
                  </a:cubicBezTo>
                  <a:cubicBezTo>
                    <a:pt x="1046" y="318"/>
                    <a:pt x="1046" y="318"/>
                    <a:pt x="1046" y="318"/>
                  </a:cubicBezTo>
                  <a:cubicBezTo>
                    <a:pt x="1060" y="318"/>
                    <a:pt x="1060" y="318"/>
                    <a:pt x="1060" y="318"/>
                  </a:cubicBezTo>
                  <a:cubicBezTo>
                    <a:pt x="1060" y="207"/>
                    <a:pt x="1060" y="207"/>
                    <a:pt x="1060" y="207"/>
                  </a:cubicBezTo>
                  <a:cubicBezTo>
                    <a:pt x="1093" y="207"/>
                    <a:pt x="1093" y="207"/>
                    <a:pt x="1093" y="207"/>
                  </a:cubicBezTo>
                  <a:cubicBezTo>
                    <a:pt x="1093" y="194"/>
                    <a:pt x="1093" y="194"/>
                    <a:pt x="1093" y="194"/>
                  </a:cubicBezTo>
                  <a:cubicBezTo>
                    <a:pt x="1013" y="194"/>
                    <a:pt x="1013" y="194"/>
                    <a:pt x="1013" y="194"/>
                  </a:cubicBezTo>
                  <a:lnTo>
                    <a:pt x="1013" y="207"/>
                  </a:lnTo>
                  <a:close/>
                  <a:moveTo>
                    <a:pt x="1182" y="229"/>
                  </a:moveTo>
                  <a:cubicBezTo>
                    <a:pt x="1182" y="227"/>
                    <a:pt x="1182" y="227"/>
                    <a:pt x="1182" y="227"/>
                  </a:cubicBezTo>
                  <a:cubicBezTo>
                    <a:pt x="1182" y="205"/>
                    <a:pt x="1166" y="192"/>
                    <a:pt x="1143" y="192"/>
                  </a:cubicBezTo>
                  <a:cubicBezTo>
                    <a:pt x="1120" y="192"/>
                    <a:pt x="1105" y="205"/>
                    <a:pt x="1105" y="224"/>
                  </a:cubicBezTo>
                  <a:cubicBezTo>
                    <a:pt x="1105" y="240"/>
                    <a:pt x="1117" y="250"/>
                    <a:pt x="1131" y="255"/>
                  </a:cubicBezTo>
                  <a:cubicBezTo>
                    <a:pt x="1149" y="262"/>
                    <a:pt x="1149" y="262"/>
                    <a:pt x="1149" y="262"/>
                  </a:cubicBezTo>
                  <a:cubicBezTo>
                    <a:pt x="1160" y="267"/>
                    <a:pt x="1170" y="272"/>
                    <a:pt x="1170" y="286"/>
                  </a:cubicBezTo>
                  <a:cubicBezTo>
                    <a:pt x="1170" y="298"/>
                    <a:pt x="1160" y="308"/>
                    <a:pt x="1143" y="308"/>
                  </a:cubicBezTo>
                  <a:cubicBezTo>
                    <a:pt x="1127" y="308"/>
                    <a:pt x="1117" y="299"/>
                    <a:pt x="1117" y="286"/>
                  </a:cubicBezTo>
                  <a:cubicBezTo>
                    <a:pt x="1117" y="282"/>
                    <a:pt x="1117" y="282"/>
                    <a:pt x="1117" y="282"/>
                  </a:cubicBezTo>
                  <a:cubicBezTo>
                    <a:pt x="1103" y="282"/>
                    <a:pt x="1103" y="282"/>
                    <a:pt x="1103" y="282"/>
                  </a:cubicBezTo>
                  <a:cubicBezTo>
                    <a:pt x="1103" y="285"/>
                    <a:pt x="1103" y="285"/>
                    <a:pt x="1103" y="285"/>
                  </a:cubicBezTo>
                  <a:cubicBezTo>
                    <a:pt x="1103" y="307"/>
                    <a:pt x="1119" y="320"/>
                    <a:pt x="1143" y="320"/>
                  </a:cubicBezTo>
                  <a:cubicBezTo>
                    <a:pt x="1168" y="320"/>
                    <a:pt x="1184" y="306"/>
                    <a:pt x="1184" y="284"/>
                  </a:cubicBezTo>
                  <a:cubicBezTo>
                    <a:pt x="1184" y="262"/>
                    <a:pt x="1168" y="255"/>
                    <a:pt x="1154" y="249"/>
                  </a:cubicBezTo>
                  <a:cubicBezTo>
                    <a:pt x="1133" y="241"/>
                    <a:pt x="1133" y="241"/>
                    <a:pt x="1133" y="241"/>
                  </a:cubicBezTo>
                  <a:cubicBezTo>
                    <a:pt x="1125" y="238"/>
                    <a:pt x="1119" y="231"/>
                    <a:pt x="1119" y="223"/>
                  </a:cubicBezTo>
                  <a:cubicBezTo>
                    <a:pt x="1119" y="212"/>
                    <a:pt x="1128" y="204"/>
                    <a:pt x="1143" y="204"/>
                  </a:cubicBezTo>
                  <a:cubicBezTo>
                    <a:pt x="1159" y="204"/>
                    <a:pt x="1168" y="214"/>
                    <a:pt x="1168" y="226"/>
                  </a:cubicBezTo>
                  <a:cubicBezTo>
                    <a:pt x="1168" y="229"/>
                    <a:pt x="1168" y="229"/>
                    <a:pt x="1168" y="229"/>
                  </a:cubicBezTo>
                  <a:lnTo>
                    <a:pt x="1182" y="229"/>
                  </a:lnTo>
                  <a:close/>
                  <a:moveTo>
                    <a:pt x="3" y="461"/>
                  </a:moveTo>
                  <a:cubicBezTo>
                    <a:pt x="29" y="461"/>
                    <a:pt x="29" y="461"/>
                    <a:pt x="29" y="461"/>
                  </a:cubicBezTo>
                  <a:cubicBezTo>
                    <a:pt x="42" y="461"/>
                    <a:pt x="51" y="453"/>
                    <a:pt x="51" y="441"/>
                  </a:cubicBezTo>
                  <a:cubicBezTo>
                    <a:pt x="51" y="432"/>
                    <a:pt x="46" y="426"/>
                    <a:pt x="38" y="423"/>
                  </a:cubicBezTo>
                  <a:cubicBezTo>
                    <a:pt x="38" y="423"/>
                    <a:pt x="38" y="423"/>
                    <a:pt x="38" y="423"/>
                  </a:cubicBezTo>
                  <a:cubicBezTo>
                    <a:pt x="45" y="420"/>
                    <a:pt x="49" y="415"/>
                    <a:pt x="49" y="406"/>
                  </a:cubicBezTo>
                  <a:cubicBezTo>
                    <a:pt x="49" y="395"/>
                    <a:pt x="40" y="387"/>
                    <a:pt x="27" y="387"/>
                  </a:cubicBezTo>
                  <a:cubicBezTo>
                    <a:pt x="3" y="387"/>
                    <a:pt x="3" y="387"/>
                    <a:pt x="3" y="387"/>
                  </a:cubicBezTo>
                  <a:lnTo>
                    <a:pt x="3" y="461"/>
                  </a:lnTo>
                  <a:close/>
                  <a:moveTo>
                    <a:pt x="26" y="395"/>
                  </a:moveTo>
                  <a:cubicBezTo>
                    <a:pt x="35" y="395"/>
                    <a:pt x="40" y="399"/>
                    <a:pt x="40" y="407"/>
                  </a:cubicBezTo>
                  <a:cubicBezTo>
                    <a:pt x="40" y="415"/>
                    <a:pt x="35" y="420"/>
                    <a:pt x="26" y="420"/>
                  </a:cubicBezTo>
                  <a:cubicBezTo>
                    <a:pt x="11" y="420"/>
                    <a:pt x="11" y="420"/>
                    <a:pt x="11" y="420"/>
                  </a:cubicBezTo>
                  <a:cubicBezTo>
                    <a:pt x="11" y="395"/>
                    <a:pt x="11" y="395"/>
                    <a:pt x="11" y="395"/>
                  </a:cubicBezTo>
                  <a:lnTo>
                    <a:pt x="26" y="395"/>
                  </a:lnTo>
                  <a:close/>
                  <a:moveTo>
                    <a:pt x="28" y="427"/>
                  </a:moveTo>
                  <a:cubicBezTo>
                    <a:pt x="37" y="427"/>
                    <a:pt x="42" y="432"/>
                    <a:pt x="42" y="441"/>
                  </a:cubicBezTo>
                  <a:cubicBezTo>
                    <a:pt x="42" y="449"/>
                    <a:pt x="37" y="454"/>
                    <a:pt x="28" y="454"/>
                  </a:cubicBezTo>
                  <a:cubicBezTo>
                    <a:pt x="11" y="454"/>
                    <a:pt x="11" y="454"/>
                    <a:pt x="11" y="454"/>
                  </a:cubicBezTo>
                  <a:cubicBezTo>
                    <a:pt x="11" y="427"/>
                    <a:pt x="11" y="427"/>
                    <a:pt x="11" y="427"/>
                  </a:cubicBezTo>
                  <a:lnTo>
                    <a:pt x="28" y="427"/>
                  </a:lnTo>
                  <a:close/>
                  <a:moveTo>
                    <a:pt x="116" y="461"/>
                  </a:moveTo>
                  <a:cubicBezTo>
                    <a:pt x="103" y="430"/>
                    <a:pt x="103" y="430"/>
                    <a:pt x="103" y="430"/>
                  </a:cubicBezTo>
                  <a:cubicBezTo>
                    <a:pt x="111" y="427"/>
                    <a:pt x="116" y="419"/>
                    <a:pt x="116" y="409"/>
                  </a:cubicBezTo>
                  <a:cubicBezTo>
                    <a:pt x="116" y="396"/>
                    <a:pt x="106" y="387"/>
                    <a:pt x="92" y="387"/>
                  </a:cubicBezTo>
                  <a:cubicBezTo>
                    <a:pt x="69" y="387"/>
                    <a:pt x="69" y="387"/>
                    <a:pt x="69" y="387"/>
                  </a:cubicBezTo>
                  <a:cubicBezTo>
                    <a:pt x="69" y="461"/>
                    <a:pt x="69" y="461"/>
                    <a:pt x="69" y="461"/>
                  </a:cubicBezTo>
                  <a:cubicBezTo>
                    <a:pt x="77" y="461"/>
                    <a:pt x="77" y="461"/>
                    <a:pt x="77" y="461"/>
                  </a:cubicBezTo>
                  <a:cubicBezTo>
                    <a:pt x="77" y="432"/>
                    <a:pt x="77" y="432"/>
                    <a:pt x="77" y="432"/>
                  </a:cubicBezTo>
                  <a:cubicBezTo>
                    <a:pt x="91" y="432"/>
                    <a:pt x="91" y="432"/>
                    <a:pt x="91" y="432"/>
                  </a:cubicBezTo>
                  <a:cubicBezTo>
                    <a:pt x="92" y="432"/>
                    <a:pt x="93" y="432"/>
                    <a:pt x="94" y="432"/>
                  </a:cubicBezTo>
                  <a:cubicBezTo>
                    <a:pt x="107" y="461"/>
                    <a:pt x="107" y="461"/>
                    <a:pt x="107" y="461"/>
                  </a:cubicBezTo>
                  <a:lnTo>
                    <a:pt x="116" y="461"/>
                  </a:lnTo>
                  <a:close/>
                  <a:moveTo>
                    <a:pt x="91" y="395"/>
                  </a:moveTo>
                  <a:cubicBezTo>
                    <a:pt x="101" y="395"/>
                    <a:pt x="108" y="401"/>
                    <a:pt x="108" y="409"/>
                  </a:cubicBezTo>
                  <a:cubicBezTo>
                    <a:pt x="108" y="419"/>
                    <a:pt x="101" y="425"/>
                    <a:pt x="91" y="425"/>
                  </a:cubicBezTo>
                  <a:cubicBezTo>
                    <a:pt x="77" y="425"/>
                    <a:pt x="77" y="425"/>
                    <a:pt x="77" y="425"/>
                  </a:cubicBezTo>
                  <a:cubicBezTo>
                    <a:pt x="77" y="395"/>
                    <a:pt x="77" y="395"/>
                    <a:pt x="77" y="395"/>
                  </a:cubicBezTo>
                  <a:lnTo>
                    <a:pt x="91" y="395"/>
                  </a:lnTo>
                  <a:close/>
                  <a:moveTo>
                    <a:pt x="144" y="387"/>
                  </a:moveTo>
                  <a:cubicBezTo>
                    <a:pt x="136" y="387"/>
                    <a:pt x="136" y="387"/>
                    <a:pt x="136" y="387"/>
                  </a:cubicBezTo>
                  <a:cubicBezTo>
                    <a:pt x="136" y="461"/>
                    <a:pt x="136" y="461"/>
                    <a:pt x="136" y="461"/>
                  </a:cubicBezTo>
                  <a:cubicBezTo>
                    <a:pt x="144" y="461"/>
                    <a:pt x="144" y="461"/>
                    <a:pt x="144" y="461"/>
                  </a:cubicBezTo>
                  <a:lnTo>
                    <a:pt x="144" y="387"/>
                  </a:lnTo>
                  <a:close/>
                  <a:moveTo>
                    <a:pt x="159" y="395"/>
                  </a:moveTo>
                  <a:cubicBezTo>
                    <a:pt x="179" y="395"/>
                    <a:pt x="179" y="395"/>
                    <a:pt x="179" y="395"/>
                  </a:cubicBezTo>
                  <a:cubicBezTo>
                    <a:pt x="179" y="461"/>
                    <a:pt x="179" y="461"/>
                    <a:pt x="179" y="461"/>
                  </a:cubicBezTo>
                  <a:cubicBezTo>
                    <a:pt x="187" y="461"/>
                    <a:pt x="187" y="461"/>
                    <a:pt x="187" y="461"/>
                  </a:cubicBezTo>
                  <a:cubicBezTo>
                    <a:pt x="187" y="395"/>
                    <a:pt x="187" y="395"/>
                    <a:pt x="187" y="395"/>
                  </a:cubicBezTo>
                  <a:cubicBezTo>
                    <a:pt x="207" y="395"/>
                    <a:pt x="207" y="395"/>
                    <a:pt x="207" y="395"/>
                  </a:cubicBezTo>
                  <a:cubicBezTo>
                    <a:pt x="207" y="387"/>
                    <a:pt x="207" y="387"/>
                    <a:pt x="207" y="387"/>
                  </a:cubicBezTo>
                  <a:cubicBezTo>
                    <a:pt x="159" y="387"/>
                    <a:pt x="159" y="387"/>
                    <a:pt x="159" y="387"/>
                  </a:cubicBezTo>
                  <a:lnTo>
                    <a:pt x="159" y="395"/>
                  </a:lnTo>
                  <a:close/>
                  <a:moveTo>
                    <a:pt x="230" y="387"/>
                  </a:moveTo>
                  <a:cubicBezTo>
                    <a:pt x="221" y="387"/>
                    <a:pt x="221" y="387"/>
                    <a:pt x="221" y="387"/>
                  </a:cubicBezTo>
                  <a:cubicBezTo>
                    <a:pt x="221" y="461"/>
                    <a:pt x="221" y="461"/>
                    <a:pt x="221" y="461"/>
                  </a:cubicBezTo>
                  <a:cubicBezTo>
                    <a:pt x="230" y="461"/>
                    <a:pt x="230" y="461"/>
                    <a:pt x="230" y="461"/>
                  </a:cubicBezTo>
                  <a:lnTo>
                    <a:pt x="230" y="387"/>
                  </a:lnTo>
                  <a:close/>
                  <a:moveTo>
                    <a:pt x="295" y="408"/>
                  </a:moveTo>
                  <a:cubicBezTo>
                    <a:pt x="295" y="407"/>
                    <a:pt x="295" y="407"/>
                    <a:pt x="295" y="407"/>
                  </a:cubicBezTo>
                  <a:cubicBezTo>
                    <a:pt x="295" y="394"/>
                    <a:pt x="285" y="386"/>
                    <a:pt x="272" y="386"/>
                  </a:cubicBezTo>
                  <a:cubicBezTo>
                    <a:pt x="258" y="386"/>
                    <a:pt x="249" y="394"/>
                    <a:pt x="249" y="405"/>
                  </a:cubicBezTo>
                  <a:cubicBezTo>
                    <a:pt x="249" y="415"/>
                    <a:pt x="256" y="420"/>
                    <a:pt x="265" y="424"/>
                  </a:cubicBezTo>
                  <a:cubicBezTo>
                    <a:pt x="275" y="428"/>
                    <a:pt x="275" y="428"/>
                    <a:pt x="275" y="428"/>
                  </a:cubicBezTo>
                  <a:cubicBezTo>
                    <a:pt x="282" y="431"/>
                    <a:pt x="288" y="434"/>
                    <a:pt x="288" y="442"/>
                  </a:cubicBezTo>
                  <a:cubicBezTo>
                    <a:pt x="288" y="449"/>
                    <a:pt x="282" y="455"/>
                    <a:pt x="272" y="455"/>
                  </a:cubicBezTo>
                  <a:cubicBezTo>
                    <a:pt x="262" y="455"/>
                    <a:pt x="256" y="449"/>
                    <a:pt x="256" y="442"/>
                  </a:cubicBezTo>
                  <a:cubicBezTo>
                    <a:pt x="256" y="440"/>
                    <a:pt x="256" y="440"/>
                    <a:pt x="256" y="440"/>
                  </a:cubicBezTo>
                  <a:cubicBezTo>
                    <a:pt x="248" y="440"/>
                    <a:pt x="248" y="440"/>
                    <a:pt x="248" y="440"/>
                  </a:cubicBezTo>
                  <a:cubicBezTo>
                    <a:pt x="248" y="441"/>
                    <a:pt x="248" y="441"/>
                    <a:pt x="248" y="441"/>
                  </a:cubicBezTo>
                  <a:cubicBezTo>
                    <a:pt x="248" y="454"/>
                    <a:pt x="258" y="462"/>
                    <a:pt x="272" y="462"/>
                  </a:cubicBezTo>
                  <a:cubicBezTo>
                    <a:pt x="286" y="462"/>
                    <a:pt x="296" y="454"/>
                    <a:pt x="296" y="441"/>
                  </a:cubicBezTo>
                  <a:cubicBezTo>
                    <a:pt x="296" y="428"/>
                    <a:pt x="287" y="424"/>
                    <a:pt x="278" y="420"/>
                  </a:cubicBezTo>
                  <a:cubicBezTo>
                    <a:pt x="266" y="415"/>
                    <a:pt x="266" y="415"/>
                    <a:pt x="266" y="415"/>
                  </a:cubicBezTo>
                  <a:cubicBezTo>
                    <a:pt x="261" y="413"/>
                    <a:pt x="258" y="410"/>
                    <a:pt x="258" y="405"/>
                  </a:cubicBezTo>
                  <a:cubicBezTo>
                    <a:pt x="258" y="398"/>
                    <a:pt x="263" y="393"/>
                    <a:pt x="272" y="393"/>
                  </a:cubicBezTo>
                  <a:cubicBezTo>
                    <a:pt x="281" y="393"/>
                    <a:pt x="286" y="399"/>
                    <a:pt x="286" y="407"/>
                  </a:cubicBezTo>
                  <a:cubicBezTo>
                    <a:pt x="286" y="408"/>
                    <a:pt x="286" y="408"/>
                    <a:pt x="286" y="408"/>
                  </a:cubicBezTo>
                  <a:lnTo>
                    <a:pt x="295" y="408"/>
                  </a:lnTo>
                  <a:close/>
                  <a:moveTo>
                    <a:pt x="362" y="387"/>
                  </a:moveTo>
                  <a:cubicBezTo>
                    <a:pt x="353" y="387"/>
                    <a:pt x="353" y="387"/>
                    <a:pt x="353" y="387"/>
                  </a:cubicBezTo>
                  <a:cubicBezTo>
                    <a:pt x="353" y="420"/>
                    <a:pt x="353" y="420"/>
                    <a:pt x="353" y="420"/>
                  </a:cubicBezTo>
                  <a:cubicBezTo>
                    <a:pt x="323" y="420"/>
                    <a:pt x="323" y="420"/>
                    <a:pt x="323" y="420"/>
                  </a:cubicBezTo>
                  <a:cubicBezTo>
                    <a:pt x="323" y="387"/>
                    <a:pt x="323" y="387"/>
                    <a:pt x="323" y="387"/>
                  </a:cubicBezTo>
                  <a:cubicBezTo>
                    <a:pt x="314" y="387"/>
                    <a:pt x="314" y="387"/>
                    <a:pt x="314" y="387"/>
                  </a:cubicBezTo>
                  <a:cubicBezTo>
                    <a:pt x="314" y="461"/>
                    <a:pt x="314" y="461"/>
                    <a:pt x="314" y="461"/>
                  </a:cubicBezTo>
                  <a:cubicBezTo>
                    <a:pt x="323" y="461"/>
                    <a:pt x="323" y="461"/>
                    <a:pt x="323" y="461"/>
                  </a:cubicBezTo>
                  <a:cubicBezTo>
                    <a:pt x="323" y="427"/>
                    <a:pt x="323" y="427"/>
                    <a:pt x="323" y="427"/>
                  </a:cubicBezTo>
                  <a:cubicBezTo>
                    <a:pt x="353" y="427"/>
                    <a:pt x="353" y="427"/>
                    <a:pt x="353" y="427"/>
                  </a:cubicBezTo>
                  <a:cubicBezTo>
                    <a:pt x="353" y="461"/>
                    <a:pt x="353" y="461"/>
                    <a:pt x="353" y="461"/>
                  </a:cubicBezTo>
                  <a:cubicBezTo>
                    <a:pt x="362" y="461"/>
                    <a:pt x="362" y="461"/>
                    <a:pt x="362" y="461"/>
                  </a:cubicBezTo>
                  <a:lnTo>
                    <a:pt x="362" y="387"/>
                  </a:lnTo>
                  <a:close/>
                  <a:moveTo>
                    <a:pt x="448" y="438"/>
                  </a:moveTo>
                  <a:cubicBezTo>
                    <a:pt x="448" y="440"/>
                    <a:pt x="448" y="440"/>
                    <a:pt x="448" y="440"/>
                  </a:cubicBezTo>
                  <a:cubicBezTo>
                    <a:pt x="448" y="448"/>
                    <a:pt x="443" y="454"/>
                    <a:pt x="433" y="454"/>
                  </a:cubicBezTo>
                  <a:cubicBezTo>
                    <a:pt x="423" y="454"/>
                    <a:pt x="417" y="448"/>
                    <a:pt x="417" y="439"/>
                  </a:cubicBezTo>
                  <a:cubicBezTo>
                    <a:pt x="417" y="410"/>
                    <a:pt x="417" y="410"/>
                    <a:pt x="417" y="410"/>
                  </a:cubicBezTo>
                  <a:cubicBezTo>
                    <a:pt x="417" y="401"/>
                    <a:pt x="423" y="394"/>
                    <a:pt x="433" y="394"/>
                  </a:cubicBezTo>
                  <a:cubicBezTo>
                    <a:pt x="443" y="394"/>
                    <a:pt x="448" y="400"/>
                    <a:pt x="448" y="408"/>
                  </a:cubicBezTo>
                  <a:cubicBezTo>
                    <a:pt x="448" y="410"/>
                    <a:pt x="448" y="410"/>
                    <a:pt x="448" y="410"/>
                  </a:cubicBezTo>
                  <a:cubicBezTo>
                    <a:pt x="457" y="410"/>
                    <a:pt x="457" y="410"/>
                    <a:pt x="457" y="410"/>
                  </a:cubicBezTo>
                  <a:cubicBezTo>
                    <a:pt x="457" y="409"/>
                    <a:pt x="457" y="409"/>
                    <a:pt x="457" y="409"/>
                  </a:cubicBezTo>
                  <a:cubicBezTo>
                    <a:pt x="457" y="395"/>
                    <a:pt x="447" y="386"/>
                    <a:pt x="433" y="386"/>
                  </a:cubicBezTo>
                  <a:cubicBezTo>
                    <a:pt x="418" y="386"/>
                    <a:pt x="409" y="395"/>
                    <a:pt x="409" y="410"/>
                  </a:cubicBezTo>
                  <a:cubicBezTo>
                    <a:pt x="409" y="439"/>
                    <a:pt x="409" y="439"/>
                    <a:pt x="409" y="439"/>
                  </a:cubicBezTo>
                  <a:cubicBezTo>
                    <a:pt x="409" y="453"/>
                    <a:pt x="419" y="462"/>
                    <a:pt x="433" y="462"/>
                  </a:cubicBezTo>
                  <a:cubicBezTo>
                    <a:pt x="447" y="462"/>
                    <a:pt x="457" y="454"/>
                    <a:pt x="457" y="440"/>
                  </a:cubicBezTo>
                  <a:cubicBezTo>
                    <a:pt x="457" y="438"/>
                    <a:pt x="457" y="438"/>
                    <a:pt x="457" y="438"/>
                  </a:cubicBezTo>
                  <a:lnTo>
                    <a:pt x="448" y="438"/>
                  </a:lnTo>
                  <a:close/>
                  <a:moveTo>
                    <a:pt x="519" y="410"/>
                  </a:moveTo>
                  <a:cubicBezTo>
                    <a:pt x="519" y="395"/>
                    <a:pt x="510" y="386"/>
                    <a:pt x="495" y="386"/>
                  </a:cubicBezTo>
                  <a:cubicBezTo>
                    <a:pt x="480" y="386"/>
                    <a:pt x="471" y="395"/>
                    <a:pt x="471" y="410"/>
                  </a:cubicBezTo>
                  <a:cubicBezTo>
                    <a:pt x="471" y="439"/>
                    <a:pt x="471" y="439"/>
                    <a:pt x="471" y="439"/>
                  </a:cubicBezTo>
                  <a:cubicBezTo>
                    <a:pt x="471" y="453"/>
                    <a:pt x="481" y="462"/>
                    <a:pt x="495" y="462"/>
                  </a:cubicBezTo>
                  <a:cubicBezTo>
                    <a:pt x="510" y="462"/>
                    <a:pt x="519" y="453"/>
                    <a:pt x="519" y="439"/>
                  </a:cubicBezTo>
                  <a:lnTo>
                    <a:pt x="519" y="410"/>
                  </a:lnTo>
                  <a:close/>
                  <a:moveTo>
                    <a:pt x="480" y="410"/>
                  </a:moveTo>
                  <a:cubicBezTo>
                    <a:pt x="480" y="401"/>
                    <a:pt x="485" y="394"/>
                    <a:pt x="495" y="394"/>
                  </a:cubicBezTo>
                  <a:cubicBezTo>
                    <a:pt x="505" y="394"/>
                    <a:pt x="511" y="401"/>
                    <a:pt x="511" y="410"/>
                  </a:cubicBezTo>
                  <a:cubicBezTo>
                    <a:pt x="511" y="439"/>
                    <a:pt x="511" y="439"/>
                    <a:pt x="511" y="439"/>
                  </a:cubicBezTo>
                  <a:cubicBezTo>
                    <a:pt x="511" y="448"/>
                    <a:pt x="505" y="454"/>
                    <a:pt x="495" y="454"/>
                  </a:cubicBezTo>
                  <a:cubicBezTo>
                    <a:pt x="485" y="454"/>
                    <a:pt x="480" y="448"/>
                    <a:pt x="480" y="439"/>
                  </a:cubicBezTo>
                  <a:lnTo>
                    <a:pt x="480" y="410"/>
                  </a:lnTo>
                  <a:close/>
                  <a:moveTo>
                    <a:pt x="546" y="387"/>
                  </a:moveTo>
                  <a:cubicBezTo>
                    <a:pt x="537" y="387"/>
                    <a:pt x="537" y="387"/>
                    <a:pt x="537" y="387"/>
                  </a:cubicBezTo>
                  <a:cubicBezTo>
                    <a:pt x="537" y="461"/>
                    <a:pt x="537" y="461"/>
                    <a:pt x="537" y="461"/>
                  </a:cubicBezTo>
                  <a:cubicBezTo>
                    <a:pt x="578" y="461"/>
                    <a:pt x="578" y="461"/>
                    <a:pt x="578" y="461"/>
                  </a:cubicBezTo>
                  <a:cubicBezTo>
                    <a:pt x="578" y="453"/>
                    <a:pt x="578" y="453"/>
                    <a:pt x="578" y="453"/>
                  </a:cubicBezTo>
                  <a:cubicBezTo>
                    <a:pt x="546" y="453"/>
                    <a:pt x="546" y="453"/>
                    <a:pt x="546" y="453"/>
                  </a:cubicBezTo>
                  <a:lnTo>
                    <a:pt x="546" y="387"/>
                  </a:lnTo>
                  <a:close/>
                  <a:moveTo>
                    <a:pt x="627" y="387"/>
                  </a:moveTo>
                  <a:cubicBezTo>
                    <a:pt x="627" y="439"/>
                    <a:pt x="627" y="439"/>
                    <a:pt x="627" y="439"/>
                  </a:cubicBezTo>
                  <a:cubicBezTo>
                    <a:pt x="627" y="448"/>
                    <a:pt x="621" y="454"/>
                    <a:pt x="612" y="454"/>
                  </a:cubicBezTo>
                  <a:cubicBezTo>
                    <a:pt x="602" y="454"/>
                    <a:pt x="596" y="448"/>
                    <a:pt x="596" y="439"/>
                  </a:cubicBezTo>
                  <a:cubicBezTo>
                    <a:pt x="596" y="387"/>
                    <a:pt x="596" y="387"/>
                    <a:pt x="596" y="387"/>
                  </a:cubicBezTo>
                  <a:cubicBezTo>
                    <a:pt x="588" y="387"/>
                    <a:pt x="588" y="387"/>
                    <a:pt x="588" y="387"/>
                  </a:cubicBezTo>
                  <a:cubicBezTo>
                    <a:pt x="588" y="439"/>
                    <a:pt x="588" y="439"/>
                    <a:pt x="588" y="439"/>
                  </a:cubicBezTo>
                  <a:cubicBezTo>
                    <a:pt x="588" y="453"/>
                    <a:pt x="598" y="462"/>
                    <a:pt x="612" y="462"/>
                  </a:cubicBezTo>
                  <a:cubicBezTo>
                    <a:pt x="626" y="462"/>
                    <a:pt x="635" y="453"/>
                    <a:pt x="635" y="439"/>
                  </a:cubicBezTo>
                  <a:cubicBezTo>
                    <a:pt x="635" y="387"/>
                    <a:pt x="635" y="387"/>
                    <a:pt x="635" y="387"/>
                  </a:cubicBezTo>
                  <a:lnTo>
                    <a:pt x="627" y="387"/>
                  </a:lnTo>
                  <a:close/>
                  <a:moveTo>
                    <a:pt x="680" y="437"/>
                  </a:moveTo>
                  <a:cubicBezTo>
                    <a:pt x="685" y="437"/>
                    <a:pt x="685" y="437"/>
                    <a:pt x="685" y="437"/>
                  </a:cubicBezTo>
                  <a:cubicBezTo>
                    <a:pt x="701" y="405"/>
                    <a:pt x="701" y="405"/>
                    <a:pt x="701" y="405"/>
                  </a:cubicBezTo>
                  <a:cubicBezTo>
                    <a:pt x="701" y="461"/>
                    <a:pt x="701" y="461"/>
                    <a:pt x="701" y="461"/>
                  </a:cubicBezTo>
                  <a:cubicBezTo>
                    <a:pt x="709" y="461"/>
                    <a:pt x="709" y="461"/>
                    <a:pt x="709" y="461"/>
                  </a:cubicBezTo>
                  <a:cubicBezTo>
                    <a:pt x="709" y="387"/>
                    <a:pt x="709" y="387"/>
                    <a:pt x="709" y="387"/>
                  </a:cubicBezTo>
                  <a:cubicBezTo>
                    <a:pt x="702" y="387"/>
                    <a:pt x="702" y="387"/>
                    <a:pt x="702" y="387"/>
                  </a:cubicBezTo>
                  <a:cubicBezTo>
                    <a:pt x="682" y="426"/>
                    <a:pt x="682" y="426"/>
                    <a:pt x="682" y="426"/>
                  </a:cubicBezTo>
                  <a:cubicBezTo>
                    <a:pt x="663" y="387"/>
                    <a:pt x="663" y="387"/>
                    <a:pt x="663" y="387"/>
                  </a:cubicBezTo>
                  <a:cubicBezTo>
                    <a:pt x="656" y="387"/>
                    <a:pt x="656" y="387"/>
                    <a:pt x="656" y="387"/>
                  </a:cubicBezTo>
                  <a:cubicBezTo>
                    <a:pt x="656" y="461"/>
                    <a:pt x="656" y="461"/>
                    <a:pt x="656" y="461"/>
                  </a:cubicBezTo>
                  <a:cubicBezTo>
                    <a:pt x="664" y="461"/>
                    <a:pt x="664" y="461"/>
                    <a:pt x="664" y="461"/>
                  </a:cubicBezTo>
                  <a:cubicBezTo>
                    <a:pt x="664" y="405"/>
                    <a:pt x="664" y="405"/>
                    <a:pt x="664" y="405"/>
                  </a:cubicBezTo>
                  <a:lnTo>
                    <a:pt x="680" y="437"/>
                  </a:lnTo>
                  <a:close/>
                  <a:moveTo>
                    <a:pt x="730" y="461"/>
                  </a:moveTo>
                  <a:cubicBezTo>
                    <a:pt x="756" y="461"/>
                    <a:pt x="756" y="461"/>
                    <a:pt x="756" y="461"/>
                  </a:cubicBezTo>
                  <a:cubicBezTo>
                    <a:pt x="769" y="461"/>
                    <a:pt x="778" y="453"/>
                    <a:pt x="778" y="441"/>
                  </a:cubicBezTo>
                  <a:cubicBezTo>
                    <a:pt x="778" y="432"/>
                    <a:pt x="773" y="426"/>
                    <a:pt x="765" y="423"/>
                  </a:cubicBezTo>
                  <a:cubicBezTo>
                    <a:pt x="765" y="423"/>
                    <a:pt x="765" y="423"/>
                    <a:pt x="765" y="423"/>
                  </a:cubicBezTo>
                  <a:cubicBezTo>
                    <a:pt x="772" y="420"/>
                    <a:pt x="776" y="415"/>
                    <a:pt x="776" y="406"/>
                  </a:cubicBezTo>
                  <a:cubicBezTo>
                    <a:pt x="776" y="395"/>
                    <a:pt x="767" y="387"/>
                    <a:pt x="754" y="387"/>
                  </a:cubicBezTo>
                  <a:cubicBezTo>
                    <a:pt x="730" y="387"/>
                    <a:pt x="730" y="387"/>
                    <a:pt x="730" y="387"/>
                  </a:cubicBezTo>
                  <a:lnTo>
                    <a:pt x="730" y="461"/>
                  </a:lnTo>
                  <a:close/>
                  <a:moveTo>
                    <a:pt x="753" y="395"/>
                  </a:moveTo>
                  <a:cubicBezTo>
                    <a:pt x="762" y="395"/>
                    <a:pt x="767" y="399"/>
                    <a:pt x="767" y="407"/>
                  </a:cubicBezTo>
                  <a:cubicBezTo>
                    <a:pt x="767" y="415"/>
                    <a:pt x="762" y="420"/>
                    <a:pt x="753" y="420"/>
                  </a:cubicBezTo>
                  <a:cubicBezTo>
                    <a:pt x="739" y="420"/>
                    <a:pt x="739" y="420"/>
                    <a:pt x="739" y="420"/>
                  </a:cubicBezTo>
                  <a:cubicBezTo>
                    <a:pt x="739" y="395"/>
                    <a:pt x="739" y="395"/>
                    <a:pt x="739" y="395"/>
                  </a:cubicBezTo>
                  <a:lnTo>
                    <a:pt x="753" y="395"/>
                  </a:lnTo>
                  <a:close/>
                  <a:moveTo>
                    <a:pt x="755" y="427"/>
                  </a:moveTo>
                  <a:cubicBezTo>
                    <a:pt x="764" y="427"/>
                    <a:pt x="769" y="432"/>
                    <a:pt x="769" y="441"/>
                  </a:cubicBezTo>
                  <a:cubicBezTo>
                    <a:pt x="769" y="449"/>
                    <a:pt x="764" y="454"/>
                    <a:pt x="755" y="454"/>
                  </a:cubicBezTo>
                  <a:cubicBezTo>
                    <a:pt x="739" y="454"/>
                    <a:pt x="739" y="454"/>
                    <a:pt x="739" y="454"/>
                  </a:cubicBezTo>
                  <a:cubicBezTo>
                    <a:pt x="739" y="427"/>
                    <a:pt x="739" y="427"/>
                    <a:pt x="739" y="427"/>
                  </a:cubicBezTo>
                  <a:lnTo>
                    <a:pt x="755" y="427"/>
                  </a:lnTo>
                  <a:close/>
                  <a:moveTo>
                    <a:pt x="805" y="387"/>
                  </a:moveTo>
                  <a:cubicBezTo>
                    <a:pt x="796" y="387"/>
                    <a:pt x="796" y="387"/>
                    <a:pt x="796" y="387"/>
                  </a:cubicBezTo>
                  <a:cubicBezTo>
                    <a:pt x="796" y="461"/>
                    <a:pt x="796" y="461"/>
                    <a:pt x="796" y="461"/>
                  </a:cubicBezTo>
                  <a:cubicBezTo>
                    <a:pt x="805" y="461"/>
                    <a:pt x="805" y="461"/>
                    <a:pt x="805" y="461"/>
                  </a:cubicBezTo>
                  <a:lnTo>
                    <a:pt x="805" y="387"/>
                  </a:lnTo>
                  <a:close/>
                  <a:moveTo>
                    <a:pt x="828" y="461"/>
                  </a:moveTo>
                  <a:cubicBezTo>
                    <a:pt x="834" y="444"/>
                    <a:pt x="834" y="444"/>
                    <a:pt x="834" y="444"/>
                  </a:cubicBezTo>
                  <a:cubicBezTo>
                    <a:pt x="862" y="444"/>
                    <a:pt x="862" y="444"/>
                    <a:pt x="862" y="444"/>
                  </a:cubicBezTo>
                  <a:cubicBezTo>
                    <a:pt x="867" y="461"/>
                    <a:pt x="867" y="461"/>
                    <a:pt x="867" y="461"/>
                  </a:cubicBezTo>
                  <a:cubicBezTo>
                    <a:pt x="876" y="461"/>
                    <a:pt x="876" y="461"/>
                    <a:pt x="876" y="461"/>
                  </a:cubicBezTo>
                  <a:cubicBezTo>
                    <a:pt x="852" y="387"/>
                    <a:pt x="852" y="387"/>
                    <a:pt x="852" y="387"/>
                  </a:cubicBezTo>
                  <a:cubicBezTo>
                    <a:pt x="844" y="387"/>
                    <a:pt x="844" y="387"/>
                    <a:pt x="844" y="387"/>
                  </a:cubicBezTo>
                  <a:cubicBezTo>
                    <a:pt x="820" y="461"/>
                    <a:pt x="820" y="461"/>
                    <a:pt x="820" y="461"/>
                  </a:cubicBezTo>
                  <a:lnTo>
                    <a:pt x="828" y="461"/>
                  </a:lnTo>
                  <a:close/>
                  <a:moveTo>
                    <a:pt x="848" y="399"/>
                  </a:moveTo>
                  <a:cubicBezTo>
                    <a:pt x="860" y="437"/>
                    <a:pt x="860" y="437"/>
                    <a:pt x="860" y="437"/>
                  </a:cubicBezTo>
                  <a:cubicBezTo>
                    <a:pt x="836" y="437"/>
                    <a:pt x="836" y="437"/>
                    <a:pt x="836" y="437"/>
                  </a:cubicBezTo>
                  <a:lnTo>
                    <a:pt x="848" y="399"/>
                  </a:lnTo>
                  <a:close/>
                </a:path>
              </a:pathLst>
            </a:custGeom>
            <a:solidFill>
              <a:srgbClr val="00BCE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70662" name="Freeform 8">
              <a:extLst>
                <a:ext uri="{FF2B5EF4-FFF2-40B4-BE49-F238E27FC236}">
                  <a16:creationId xmlns:a16="http://schemas.microsoft.com/office/drawing/2014/main" id="{BA5474F9-4124-46D1-5300-06453D9263E1}"/>
                </a:ext>
              </a:extLst>
            </p:cNvPr>
            <p:cNvSpPr>
              <a:spLocks noEditPoints="1"/>
            </p:cNvSpPr>
            <p:nvPr/>
          </p:nvSpPr>
          <p:spPr bwMode="auto">
            <a:xfrm>
              <a:off x="819150" y="3517900"/>
              <a:ext cx="434975" cy="493713"/>
            </a:xfrm>
            <a:custGeom>
              <a:avLst/>
              <a:gdLst>
                <a:gd name="T0" fmla="*/ 2147483646 w 274"/>
                <a:gd name="T1" fmla="*/ 2147483646 h 311"/>
                <a:gd name="T2" fmla="*/ 2147483646 w 274"/>
                <a:gd name="T3" fmla="*/ 0 h 311"/>
                <a:gd name="T4" fmla="*/ 0 w 274"/>
                <a:gd name="T5" fmla="*/ 2147483646 h 311"/>
                <a:gd name="T6" fmla="*/ 2147483646 w 274"/>
                <a:gd name="T7" fmla="*/ 2147483646 h 311"/>
                <a:gd name="T8" fmla="*/ 2147483646 w 274"/>
                <a:gd name="T9" fmla="*/ 2147483646 h 311"/>
                <a:gd name="T10" fmla="*/ 2147483646 w 274"/>
                <a:gd name="T11" fmla="*/ 2147483646 h 311"/>
                <a:gd name="T12" fmla="*/ 2147483646 w 274"/>
                <a:gd name="T13" fmla="*/ 2147483646 h 311"/>
                <a:gd name="T14" fmla="*/ 2147483646 w 274"/>
                <a:gd name="T15" fmla="*/ 2147483646 h 311"/>
                <a:gd name="T16" fmla="*/ 2147483646 w 274"/>
                <a:gd name="T17" fmla="*/ 2147483646 h 311"/>
                <a:gd name="T18" fmla="*/ 2147483646 w 274"/>
                <a:gd name="T19" fmla="*/ 2147483646 h 311"/>
                <a:gd name="T20" fmla="*/ 2147483646 w 274"/>
                <a:gd name="T21" fmla="*/ 2147483646 h 311"/>
                <a:gd name="T22" fmla="*/ 2147483646 w 274"/>
                <a:gd name="T23" fmla="*/ 2147483646 h 311"/>
                <a:gd name="T24" fmla="*/ 2147483646 w 274"/>
                <a:gd name="T25" fmla="*/ 2147483646 h 311"/>
                <a:gd name="T26" fmla="*/ 2147483646 w 274"/>
                <a:gd name="T27" fmla="*/ 2147483646 h 311"/>
                <a:gd name="T28" fmla="*/ 2147483646 w 274"/>
                <a:gd name="T29" fmla="*/ 2147483646 h 311"/>
                <a:gd name="T30" fmla="*/ 2147483646 w 274"/>
                <a:gd name="T31" fmla="*/ 2147483646 h 311"/>
                <a:gd name="T32" fmla="*/ 2147483646 w 274"/>
                <a:gd name="T33" fmla="*/ 2147483646 h 311"/>
                <a:gd name="T34" fmla="*/ 2147483646 w 274"/>
                <a:gd name="T35" fmla="*/ 2147483646 h 311"/>
                <a:gd name="T36" fmla="*/ 2147483646 w 274"/>
                <a:gd name="T37" fmla="*/ 2147483646 h 311"/>
                <a:gd name="T38" fmla="*/ 2147483646 w 274"/>
                <a:gd name="T39" fmla="*/ 2147483646 h 311"/>
                <a:gd name="T40" fmla="*/ 2147483646 w 274"/>
                <a:gd name="T41" fmla="*/ 2147483646 h 311"/>
                <a:gd name="T42" fmla="*/ 2147483646 w 274"/>
                <a:gd name="T43" fmla="*/ 2147483646 h 311"/>
                <a:gd name="T44" fmla="*/ 2147483646 w 274"/>
                <a:gd name="T45" fmla="*/ 2147483646 h 311"/>
                <a:gd name="T46" fmla="*/ 2147483646 w 274"/>
                <a:gd name="T47" fmla="*/ 2147483646 h 311"/>
                <a:gd name="T48" fmla="*/ 2147483646 w 274"/>
                <a:gd name="T49" fmla="*/ 2147483646 h 311"/>
                <a:gd name="T50" fmla="*/ 2147483646 w 274"/>
                <a:gd name="T51" fmla="*/ 2147483646 h 311"/>
                <a:gd name="T52" fmla="*/ 2147483646 w 274"/>
                <a:gd name="T53" fmla="*/ 2147483646 h 311"/>
                <a:gd name="T54" fmla="*/ 2147483646 w 274"/>
                <a:gd name="T55" fmla="*/ 2147483646 h 311"/>
                <a:gd name="T56" fmla="*/ 2147483646 w 274"/>
                <a:gd name="T57" fmla="*/ 2147483646 h 311"/>
                <a:gd name="T58" fmla="*/ 2147483646 w 274"/>
                <a:gd name="T59" fmla="*/ 2147483646 h 311"/>
                <a:gd name="T60" fmla="*/ 2147483646 w 274"/>
                <a:gd name="T61" fmla="*/ 2147483646 h 311"/>
                <a:gd name="T62" fmla="*/ 2147483646 w 274"/>
                <a:gd name="T63" fmla="*/ 2147483646 h 311"/>
                <a:gd name="T64" fmla="*/ 2147483646 w 274"/>
                <a:gd name="T65" fmla="*/ 2147483646 h 311"/>
                <a:gd name="T66" fmla="*/ 2147483646 w 274"/>
                <a:gd name="T67" fmla="*/ 2147483646 h 311"/>
                <a:gd name="T68" fmla="*/ 2147483646 w 274"/>
                <a:gd name="T69" fmla="*/ 2147483646 h 311"/>
                <a:gd name="T70" fmla="*/ 2147483646 w 274"/>
                <a:gd name="T71" fmla="*/ 2147483646 h 311"/>
                <a:gd name="T72" fmla="*/ 2147483646 w 274"/>
                <a:gd name="T73" fmla="*/ 2147483646 h 311"/>
                <a:gd name="T74" fmla="*/ 2147483646 w 274"/>
                <a:gd name="T75" fmla="*/ 2147483646 h 311"/>
                <a:gd name="T76" fmla="*/ 2147483646 w 274"/>
                <a:gd name="T77" fmla="*/ 2147483646 h 311"/>
                <a:gd name="T78" fmla="*/ 2147483646 w 274"/>
                <a:gd name="T79" fmla="*/ 2147483646 h 311"/>
                <a:gd name="T80" fmla="*/ 2147483646 w 274"/>
                <a:gd name="T81" fmla="*/ 2147483646 h 311"/>
                <a:gd name="T82" fmla="*/ 2147483646 w 274"/>
                <a:gd name="T83" fmla="*/ 2147483646 h 311"/>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274" h="311">
                  <a:moveTo>
                    <a:pt x="274" y="155"/>
                  </a:moveTo>
                  <a:lnTo>
                    <a:pt x="137" y="0"/>
                  </a:lnTo>
                  <a:lnTo>
                    <a:pt x="0" y="155"/>
                  </a:lnTo>
                  <a:lnTo>
                    <a:pt x="137" y="311"/>
                  </a:lnTo>
                  <a:lnTo>
                    <a:pt x="274" y="155"/>
                  </a:lnTo>
                  <a:close/>
                  <a:moveTo>
                    <a:pt x="111" y="258"/>
                  </a:moveTo>
                  <a:lnTo>
                    <a:pt x="164" y="258"/>
                  </a:lnTo>
                  <a:lnTo>
                    <a:pt x="137" y="288"/>
                  </a:lnTo>
                  <a:lnTo>
                    <a:pt x="111" y="258"/>
                  </a:lnTo>
                  <a:close/>
                  <a:moveTo>
                    <a:pt x="183" y="147"/>
                  </a:moveTo>
                  <a:lnTo>
                    <a:pt x="137" y="95"/>
                  </a:lnTo>
                  <a:lnTo>
                    <a:pt x="91" y="147"/>
                  </a:lnTo>
                  <a:lnTo>
                    <a:pt x="69" y="147"/>
                  </a:lnTo>
                  <a:lnTo>
                    <a:pt x="137" y="70"/>
                  </a:lnTo>
                  <a:lnTo>
                    <a:pt x="205" y="147"/>
                  </a:lnTo>
                  <a:lnTo>
                    <a:pt x="183" y="147"/>
                  </a:lnTo>
                  <a:close/>
                  <a:moveTo>
                    <a:pt x="164" y="147"/>
                  </a:moveTo>
                  <a:lnTo>
                    <a:pt x="111" y="147"/>
                  </a:lnTo>
                  <a:lnTo>
                    <a:pt x="137" y="117"/>
                  </a:lnTo>
                  <a:lnTo>
                    <a:pt x="164" y="147"/>
                  </a:lnTo>
                  <a:close/>
                  <a:moveTo>
                    <a:pt x="247" y="162"/>
                  </a:moveTo>
                  <a:lnTo>
                    <a:pt x="232" y="179"/>
                  </a:lnTo>
                  <a:lnTo>
                    <a:pt x="42" y="179"/>
                  </a:lnTo>
                  <a:lnTo>
                    <a:pt x="27" y="162"/>
                  </a:lnTo>
                  <a:lnTo>
                    <a:pt x="247" y="162"/>
                  </a:lnTo>
                  <a:close/>
                  <a:moveTo>
                    <a:pt x="219" y="194"/>
                  </a:moveTo>
                  <a:lnTo>
                    <a:pt x="204" y="211"/>
                  </a:lnTo>
                  <a:lnTo>
                    <a:pt x="70" y="211"/>
                  </a:lnTo>
                  <a:lnTo>
                    <a:pt x="55" y="194"/>
                  </a:lnTo>
                  <a:lnTo>
                    <a:pt x="219" y="194"/>
                  </a:lnTo>
                  <a:close/>
                  <a:moveTo>
                    <a:pt x="191" y="226"/>
                  </a:moveTo>
                  <a:lnTo>
                    <a:pt x="177" y="243"/>
                  </a:lnTo>
                  <a:lnTo>
                    <a:pt x="97" y="243"/>
                  </a:lnTo>
                  <a:lnTo>
                    <a:pt x="83" y="226"/>
                  </a:lnTo>
                  <a:lnTo>
                    <a:pt x="191" y="226"/>
                  </a:lnTo>
                  <a:close/>
                  <a:moveTo>
                    <a:pt x="247" y="147"/>
                  </a:moveTo>
                  <a:lnTo>
                    <a:pt x="225" y="147"/>
                  </a:lnTo>
                  <a:lnTo>
                    <a:pt x="137" y="47"/>
                  </a:lnTo>
                  <a:lnTo>
                    <a:pt x="49" y="147"/>
                  </a:lnTo>
                  <a:lnTo>
                    <a:pt x="27" y="147"/>
                  </a:lnTo>
                  <a:lnTo>
                    <a:pt x="137" y="22"/>
                  </a:lnTo>
                  <a:lnTo>
                    <a:pt x="247" y="14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grpSp>
      <p:sp>
        <p:nvSpPr>
          <p:cNvPr id="70660" name="Title 5">
            <a:extLst>
              <a:ext uri="{FF2B5EF4-FFF2-40B4-BE49-F238E27FC236}">
                <a16:creationId xmlns:a16="http://schemas.microsoft.com/office/drawing/2014/main" id="{71DAA0EE-3489-6810-3D67-D293B3DD30EE}"/>
              </a:ext>
            </a:extLst>
          </p:cNvPr>
          <p:cNvSpPr txBox="1">
            <a:spLocks/>
          </p:cNvSpPr>
          <p:nvPr/>
        </p:nvSpPr>
        <p:spPr bwMode="auto">
          <a:xfrm>
            <a:off x="323246" y="-91991"/>
            <a:ext cx="2797027" cy="24769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Aft>
                <a:spcPts val="1600"/>
              </a:spcAft>
              <a:buClr>
                <a:schemeClr val="accent2"/>
              </a:buClr>
              <a:buFont typeface="Arial" panose="020B0604020202020204" pitchFamily="34" charset="0"/>
              <a:buChar char="•"/>
              <a:defRPr sz="2000">
                <a:solidFill>
                  <a:schemeClr val="bg1"/>
                </a:solidFill>
                <a:latin typeface="Arial" panose="020B0604020202020204" pitchFamily="34" charset="0"/>
                <a:cs typeface="Arial" panose="020B0604020202020204" pitchFamily="34" charset="0"/>
              </a:defRPr>
            </a:lvl1pPr>
            <a:lvl2pPr marL="628650" indent="-342900">
              <a:lnSpc>
                <a:spcPct val="90000"/>
              </a:lnSpc>
              <a:spcAft>
                <a:spcPts val="1600"/>
              </a:spcAft>
              <a:buClr>
                <a:schemeClr val="accent2"/>
              </a:buClr>
              <a:buFont typeface="Arial" panose="020B0604020202020204" pitchFamily="34" charset="0"/>
              <a:buChar char="•"/>
              <a:defRPr>
                <a:solidFill>
                  <a:schemeClr val="bg1"/>
                </a:solidFill>
                <a:latin typeface="Arial" panose="020B0604020202020204" pitchFamily="34" charset="0"/>
                <a:cs typeface="Arial" panose="020B0604020202020204" pitchFamily="34" charset="0"/>
              </a:defRPr>
            </a:lvl2pPr>
            <a:lvl3pPr marL="854075" indent="-342900">
              <a:lnSpc>
                <a:spcPct val="90000"/>
              </a:lnSpc>
              <a:spcAft>
                <a:spcPts val="1600"/>
              </a:spcAft>
              <a:buClr>
                <a:schemeClr val="accent2"/>
              </a:buClr>
              <a:buFont typeface="Arial" panose="020B0604020202020204" pitchFamily="34" charset="0"/>
              <a:buChar char="•"/>
              <a:defRPr sz="1600">
                <a:solidFill>
                  <a:schemeClr val="bg1"/>
                </a:solidFill>
                <a:latin typeface="Arial" panose="020B0604020202020204" pitchFamily="34" charset="0"/>
                <a:cs typeface="Arial" panose="020B0604020202020204" pitchFamily="34" charset="0"/>
              </a:defRPr>
            </a:lvl3pPr>
            <a:lvl4pPr marL="1031875" indent="-342900">
              <a:lnSpc>
                <a:spcPct val="90000"/>
              </a:lnSpc>
              <a:spcAft>
                <a:spcPts val="1600"/>
              </a:spcAft>
              <a:buClr>
                <a:schemeClr val="accent2"/>
              </a:buClr>
              <a:buFont typeface="Arial" panose="020B0604020202020204" pitchFamily="34" charset="0"/>
              <a:buChar char="•"/>
              <a:defRPr sz="1400">
                <a:solidFill>
                  <a:schemeClr val="bg1"/>
                </a:solidFill>
                <a:latin typeface="Arial" panose="020B0604020202020204" pitchFamily="34" charset="0"/>
                <a:cs typeface="Arial" panose="020B0604020202020204" pitchFamily="34" charset="0"/>
              </a:defRPr>
            </a:lvl4pPr>
            <a:lvl5pPr marL="1143000" indent="-228600">
              <a:lnSpc>
                <a:spcPct val="90000"/>
              </a:lnSpc>
              <a:spcAft>
                <a:spcPts val="1600"/>
              </a:spcAft>
              <a:buClr>
                <a:schemeClr val="accent2"/>
              </a:buClr>
              <a:buFont typeface="Arial" panose="020B0604020202020204" pitchFamily="34" charset="0"/>
              <a:buChar char="•"/>
              <a:defRPr sz="1200">
                <a:solidFill>
                  <a:schemeClr val="bg1"/>
                </a:solidFill>
                <a:latin typeface="Arial" panose="020B0604020202020204" pitchFamily="34" charset="0"/>
                <a:cs typeface="Arial" panose="020B0604020202020204" pitchFamily="34" charset="0"/>
              </a:defRPr>
            </a:lvl5pPr>
            <a:lvl6pPr marL="1600200" indent="-228600" defTabSz="457200" eaLnBrk="0" fontAlgn="base" hangingPunct="0">
              <a:lnSpc>
                <a:spcPct val="90000"/>
              </a:lnSpc>
              <a:spcBef>
                <a:spcPct val="0"/>
              </a:spcBef>
              <a:spcAft>
                <a:spcPts val="1600"/>
              </a:spcAft>
              <a:buClr>
                <a:schemeClr val="accent2"/>
              </a:buClr>
              <a:buFont typeface="Arial" panose="020B0604020202020204" pitchFamily="34" charset="0"/>
              <a:buChar char="•"/>
              <a:defRPr sz="1200">
                <a:solidFill>
                  <a:schemeClr val="bg1"/>
                </a:solidFill>
                <a:latin typeface="Arial" panose="020B0604020202020204" pitchFamily="34" charset="0"/>
                <a:cs typeface="Arial" panose="020B0604020202020204" pitchFamily="34" charset="0"/>
              </a:defRPr>
            </a:lvl6pPr>
            <a:lvl7pPr marL="2057400" indent="-228600" defTabSz="457200" eaLnBrk="0" fontAlgn="base" hangingPunct="0">
              <a:lnSpc>
                <a:spcPct val="90000"/>
              </a:lnSpc>
              <a:spcBef>
                <a:spcPct val="0"/>
              </a:spcBef>
              <a:spcAft>
                <a:spcPts val="1600"/>
              </a:spcAft>
              <a:buClr>
                <a:schemeClr val="accent2"/>
              </a:buClr>
              <a:buFont typeface="Arial" panose="020B0604020202020204" pitchFamily="34" charset="0"/>
              <a:buChar char="•"/>
              <a:defRPr sz="1200">
                <a:solidFill>
                  <a:schemeClr val="bg1"/>
                </a:solidFill>
                <a:latin typeface="Arial" panose="020B0604020202020204" pitchFamily="34" charset="0"/>
                <a:cs typeface="Arial" panose="020B0604020202020204" pitchFamily="34" charset="0"/>
              </a:defRPr>
            </a:lvl7pPr>
            <a:lvl8pPr marL="2514600" indent="-228600" defTabSz="457200" eaLnBrk="0" fontAlgn="base" hangingPunct="0">
              <a:lnSpc>
                <a:spcPct val="90000"/>
              </a:lnSpc>
              <a:spcBef>
                <a:spcPct val="0"/>
              </a:spcBef>
              <a:spcAft>
                <a:spcPts val="1600"/>
              </a:spcAft>
              <a:buClr>
                <a:schemeClr val="accent2"/>
              </a:buClr>
              <a:buFont typeface="Arial" panose="020B0604020202020204" pitchFamily="34" charset="0"/>
              <a:buChar char="•"/>
              <a:defRPr sz="1200">
                <a:solidFill>
                  <a:schemeClr val="bg1"/>
                </a:solidFill>
                <a:latin typeface="Arial" panose="020B0604020202020204" pitchFamily="34" charset="0"/>
                <a:cs typeface="Arial" panose="020B0604020202020204" pitchFamily="34" charset="0"/>
              </a:defRPr>
            </a:lvl8pPr>
            <a:lvl9pPr marL="2971800" indent="-228600" defTabSz="457200" eaLnBrk="0" fontAlgn="base" hangingPunct="0">
              <a:lnSpc>
                <a:spcPct val="90000"/>
              </a:lnSpc>
              <a:spcBef>
                <a:spcPct val="0"/>
              </a:spcBef>
              <a:spcAft>
                <a:spcPts val="1600"/>
              </a:spcAft>
              <a:buClr>
                <a:schemeClr val="accent2"/>
              </a:buClr>
              <a:buFont typeface="Arial" panose="020B0604020202020204" pitchFamily="34" charset="0"/>
              <a:buChar char="•"/>
              <a:defRPr sz="1200">
                <a:solidFill>
                  <a:schemeClr val="bg1"/>
                </a:solidFill>
                <a:latin typeface="Arial" panose="020B0604020202020204" pitchFamily="34" charset="0"/>
                <a:cs typeface="Arial" panose="020B0604020202020204" pitchFamily="34" charset="0"/>
              </a:defRPr>
            </a:lvl9pPr>
          </a:lstStyle>
          <a:p>
            <a:pPr>
              <a:lnSpc>
                <a:spcPct val="100000"/>
              </a:lnSpc>
              <a:spcAft>
                <a:spcPct val="0"/>
              </a:spcAft>
              <a:buClrTx/>
              <a:buFontTx/>
              <a:buNone/>
            </a:pPr>
            <a:r>
              <a:rPr lang="en-US" altLang="en-US" sz="2800" b="1"/>
              <a:t>WHERE IS THE ENERGY?</a:t>
            </a:r>
          </a:p>
        </p:txBody>
      </p:sp>
      <p:sp>
        <p:nvSpPr>
          <p:cNvPr id="7" name="TextBox 6">
            <a:extLst>
              <a:ext uri="{FF2B5EF4-FFF2-40B4-BE49-F238E27FC236}">
                <a16:creationId xmlns:a16="http://schemas.microsoft.com/office/drawing/2014/main" id="{86F2ED16-BF49-0636-171E-995640A3A9F7}"/>
              </a:ext>
            </a:extLst>
          </p:cNvPr>
          <p:cNvSpPr txBox="1"/>
          <p:nvPr/>
        </p:nvSpPr>
        <p:spPr>
          <a:xfrm>
            <a:off x="101191" y="4751021"/>
            <a:ext cx="2587688" cy="215444"/>
          </a:xfrm>
          <a:prstGeom prst="rect">
            <a:avLst/>
          </a:prstGeom>
          <a:noFill/>
        </p:spPr>
        <p:txBody>
          <a:bodyPr wrap="square">
            <a:spAutoFit/>
          </a:bodyPr>
          <a:lstStyle/>
          <a:p>
            <a:r>
              <a:rPr lang="pl-PL" sz="800" b="0" i="1">
                <a:solidFill>
                  <a:schemeClr val="bg1"/>
                </a:solidFill>
                <a:effectLst/>
                <a:cs typeface="Arial" panose="020B0604020202020204" pitchFamily="34" charset="0"/>
              </a:rPr>
              <a:t>Photo by Krzysztof Kotkowicz on Unsplash </a:t>
            </a:r>
            <a:endParaRPr lang="en-CA" sz="800" i="1">
              <a:solidFill>
                <a:schemeClr val="bg1"/>
              </a:solidFill>
              <a:cs typeface="Arial" panose="020B0604020202020204" pitchFamily="34" charset="0"/>
            </a:endParaRPr>
          </a:p>
        </p:txBody>
      </p:sp>
    </p:spTree>
  </p:cSld>
  <p:clrMapOvr>
    <a:masterClrMapping/>
  </p:clrMapOvr>
  <p:transition spd="slow">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ground, truck, outdoor, mountain&#10;&#10;Description automatically generated">
            <a:extLst>
              <a:ext uri="{FF2B5EF4-FFF2-40B4-BE49-F238E27FC236}">
                <a16:creationId xmlns:a16="http://schemas.microsoft.com/office/drawing/2014/main" id="{17B7D9CB-CC79-E79B-A17F-A5F2D2C13FE6}"/>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1" y="-86364"/>
            <a:ext cx="9147460" cy="5318240"/>
          </a:xfrm>
          <a:prstGeom prst="rect">
            <a:avLst/>
          </a:prstGeom>
        </p:spPr>
      </p:pic>
      <p:grpSp>
        <p:nvGrpSpPr>
          <p:cNvPr id="72707" name="Group 8">
            <a:extLst>
              <a:ext uri="{FF2B5EF4-FFF2-40B4-BE49-F238E27FC236}">
                <a16:creationId xmlns:a16="http://schemas.microsoft.com/office/drawing/2014/main" id="{307027CD-37C1-2AF8-E5BE-E3AE770B8770}"/>
              </a:ext>
            </a:extLst>
          </p:cNvPr>
          <p:cNvGrpSpPr>
            <a:grpSpLocks/>
          </p:cNvGrpSpPr>
          <p:nvPr/>
        </p:nvGrpSpPr>
        <p:grpSpPr bwMode="auto">
          <a:xfrm>
            <a:off x="7415213" y="4538663"/>
            <a:ext cx="1009650" cy="387350"/>
            <a:chOff x="819150" y="3517900"/>
            <a:chExt cx="1285875" cy="493713"/>
          </a:xfrm>
        </p:grpSpPr>
        <p:sp>
          <p:nvSpPr>
            <p:cNvPr id="72709" name="Freeform 7">
              <a:extLst>
                <a:ext uri="{FF2B5EF4-FFF2-40B4-BE49-F238E27FC236}">
                  <a16:creationId xmlns:a16="http://schemas.microsoft.com/office/drawing/2014/main" id="{C60743AA-13C3-929C-9189-EA01C4984A70}"/>
                </a:ext>
              </a:extLst>
            </p:cNvPr>
            <p:cNvSpPr>
              <a:spLocks noEditPoints="1"/>
            </p:cNvSpPr>
            <p:nvPr/>
          </p:nvSpPr>
          <p:spPr bwMode="auto">
            <a:xfrm>
              <a:off x="1343025" y="3640138"/>
              <a:ext cx="762000" cy="296863"/>
            </a:xfrm>
            <a:custGeom>
              <a:avLst/>
              <a:gdLst>
                <a:gd name="T0" fmla="*/ 2147483646 w 1184"/>
                <a:gd name="T1" fmla="*/ 2147483646 h 462"/>
                <a:gd name="T2" fmla="*/ 2147483646 w 1184"/>
                <a:gd name="T3" fmla="*/ 2147483646 h 462"/>
                <a:gd name="T4" fmla="*/ 2147483646 w 1184"/>
                <a:gd name="T5" fmla="*/ 2147483646 h 462"/>
                <a:gd name="T6" fmla="*/ 2147483646 w 1184"/>
                <a:gd name="T7" fmla="*/ 0 h 462"/>
                <a:gd name="T8" fmla="*/ 2147483646 w 1184"/>
                <a:gd name="T9" fmla="*/ 2147483646 h 462"/>
                <a:gd name="T10" fmla="*/ 2147483646 w 1184"/>
                <a:gd name="T11" fmla="*/ 2147483646 h 462"/>
                <a:gd name="T12" fmla="*/ 2147483646 w 1184"/>
                <a:gd name="T13" fmla="*/ 2147483646 h 462"/>
                <a:gd name="T14" fmla="*/ 2147483646 w 1184"/>
                <a:gd name="T15" fmla="*/ 2147483646 h 462"/>
                <a:gd name="T16" fmla="*/ 2147483646 w 1184"/>
                <a:gd name="T17" fmla="*/ 2147483646 h 462"/>
                <a:gd name="T18" fmla="*/ 2147483646 w 1184"/>
                <a:gd name="T19" fmla="*/ 2147483646 h 462"/>
                <a:gd name="T20" fmla="*/ 2147483646 w 1184"/>
                <a:gd name="T21" fmla="*/ 2147483646 h 462"/>
                <a:gd name="T22" fmla="*/ 2147483646 w 1184"/>
                <a:gd name="T23" fmla="*/ 2147483646 h 462"/>
                <a:gd name="T24" fmla="*/ 2147483646 w 1184"/>
                <a:gd name="T25" fmla="*/ 2147483646 h 462"/>
                <a:gd name="T26" fmla="*/ 2147483646 w 1184"/>
                <a:gd name="T27" fmla="*/ 2147483646 h 462"/>
                <a:gd name="T28" fmla="*/ 2147483646 w 1184"/>
                <a:gd name="T29" fmla="*/ 2147483646 h 462"/>
                <a:gd name="T30" fmla="*/ 2147483646 w 1184"/>
                <a:gd name="T31" fmla="*/ 2147483646 h 462"/>
                <a:gd name="T32" fmla="*/ 2147483646 w 1184"/>
                <a:gd name="T33" fmla="*/ 2147483646 h 462"/>
                <a:gd name="T34" fmla="*/ 2147483646 w 1184"/>
                <a:gd name="T35" fmla="*/ 2147483646 h 462"/>
                <a:gd name="T36" fmla="*/ 2147483646 w 1184"/>
                <a:gd name="T37" fmla="*/ 2147483646 h 462"/>
                <a:gd name="T38" fmla="*/ 2147483646 w 1184"/>
                <a:gd name="T39" fmla="*/ 2147483646 h 462"/>
                <a:gd name="T40" fmla="*/ 2147483646 w 1184"/>
                <a:gd name="T41" fmla="*/ 2147483646 h 462"/>
                <a:gd name="T42" fmla="*/ 2147483646 w 1184"/>
                <a:gd name="T43" fmla="*/ 2147483646 h 462"/>
                <a:gd name="T44" fmla="*/ 2147483646 w 1184"/>
                <a:gd name="T45" fmla="*/ 2147483646 h 462"/>
                <a:gd name="T46" fmla="*/ 2147483646 w 1184"/>
                <a:gd name="T47" fmla="*/ 2147483646 h 462"/>
                <a:gd name="T48" fmla="*/ 2147483646 w 1184"/>
                <a:gd name="T49" fmla="*/ 2147483646 h 462"/>
                <a:gd name="T50" fmla="*/ 2147483646 w 1184"/>
                <a:gd name="T51" fmla="*/ 2147483646 h 462"/>
                <a:gd name="T52" fmla="*/ 2147483646 w 1184"/>
                <a:gd name="T53" fmla="*/ 2147483646 h 462"/>
                <a:gd name="T54" fmla="*/ 2147483646 w 1184"/>
                <a:gd name="T55" fmla="*/ 2147483646 h 462"/>
                <a:gd name="T56" fmla="*/ 2147483646 w 1184"/>
                <a:gd name="T57" fmla="*/ 2147483646 h 462"/>
                <a:gd name="T58" fmla="*/ 2147483646 w 1184"/>
                <a:gd name="T59" fmla="*/ 2147483646 h 462"/>
                <a:gd name="T60" fmla="*/ 2147483646 w 1184"/>
                <a:gd name="T61" fmla="*/ 2147483646 h 462"/>
                <a:gd name="T62" fmla="*/ 2147483646 w 1184"/>
                <a:gd name="T63" fmla="*/ 2147483646 h 462"/>
                <a:gd name="T64" fmla="*/ 2147483646 w 1184"/>
                <a:gd name="T65" fmla="*/ 2147483646 h 462"/>
                <a:gd name="T66" fmla="*/ 2147483646 w 1184"/>
                <a:gd name="T67" fmla="*/ 2147483646 h 462"/>
                <a:gd name="T68" fmla="*/ 2147483646 w 1184"/>
                <a:gd name="T69" fmla="*/ 2147483646 h 462"/>
                <a:gd name="T70" fmla="*/ 2147483646 w 1184"/>
                <a:gd name="T71" fmla="*/ 2147483646 h 462"/>
                <a:gd name="T72" fmla="*/ 2147483646 w 1184"/>
                <a:gd name="T73" fmla="*/ 2147483646 h 462"/>
                <a:gd name="T74" fmla="*/ 2147483646 w 1184"/>
                <a:gd name="T75" fmla="*/ 2147483646 h 462"/>
                <a:gd name="T76" fmla="*/ 2147483646 w 1184"/>
                <a:gd name="T77" fmla="*/ 2147483646 h 462"/>
                <a:gd name="T78" fmla="*/ 2147483646 w 1184"/>
                <a:gd name="T79" fmla="*/ 2147483646 h 462"/>
                <a:gd name="T80" fmla="*/ 2147483646 w 1184"/>
                <a:gd name="T81" fmla="*/ 2147483646 h 462"/>
                <a:gd name="T82" fmla="*/ 2147483646 w 1184"/>
                <a:gd name="T83" fmla="*/ 2147483646 h 462"/>
                <a:gd name="T84" fmla="*/ 2147483646 w 1184"/>
                <a:gd name="T85" fmla="*/ 2147483646 h 462"/>
                <a:gd name="T86" fmla="*/ 2147483646 w 1184"/>
                <a:gd name="T87" fmla="*/ 2147483646 h 462"/>
                <a:gd name="T88" fmla="*/ 2147483646 w 1184"/>
                <a:gd name="T89" fmla="*/ 2147483646 h 462"/>
                <a:gd name="T90" fmla="*/ 2147483646 w 1184"/>
                <a:gd name="T91" fmla="*/ 2147483646 h 462"/>
                <a:gd name="T92" fmla="*/ 2147483646 w 1184"/>
                <a:gd name="T93" fmla="*/ 2147483646 h 462"/>
                <a:gd name="T94" fmla="*/ 2147483646 w 1184"/>
                <a:gd name="T95" fmla="*/ 2147483646 h 462"/>
                <a:gd name="T96" fmla="*/ 2147483646 w 1184"/>
                <a:gd name="T97" fmla="*/ 2147483646 h 462"/>
                <a:gd name="T98" fmla="*/ 2147483646 w 1184"/>
                <a:gd name="T99" fmla="*/ 2147483646 h 462"/>
                <a:gd name="T100" fmla="*/ 2147483646 w 1184"/>
                <a:gd name="T101" fmla="*/ 2147483646 h 462"/>
                <a:gd name="T102" fmla="*/ 2147483646 w 1184"/>
                <a:gd name="T103" fmla="*/ 2147483646 h 462"/>
                <a:gd name="T104" fmla="*/ 2147483646 w 1184"/>
                <a:gd name="T105" fmla="*/ 2147483646 h 462"/>
                <a:gd name="T106" fmla="*/ 2147483646 w 1184"/>
                <a:gd name="T107" fmla="*/ 2147483646 h 462"/>
                <a:gd name="T108" fmla="*/ 2147483646 w 1184"/>
                <a:gd name="T109" fmla="*/ 2147483646 h 462"/>
                <a:gd name="T110" fmla="*/ 2147483646 w 1184"/>
                <a:gd name="T111" fmla="*/ 2147483646 h 462"/>
                <a:gd name="T112" fmla="*/ 2147483646 w 1184"/>
                <a:gd name="T113" fmla="*/ 2147483646 h 462"/>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1184" h="462">
                  <a:moveTo>
                    <a:pt x="17" y="70"/>
                  </a:moveTo>
                  <a:cubicBezTo>
                    <a:pt x="17" y="114"/>
                    <a:pt x="17" y="114"/>
                    <a:pt x="17" y="114"/>
                  </a:cubicBezTo>
                  <a:cubicBezTo>
                    <a:pt x="76" y="114"/>
                    <a:pt x="76" y="114"/>
                    <a:pt x="76" y="114"/>
                  </a:cubicBezTo>
                  <a:cubicBezTo>
                    <a:pt x="76" y="127"/>
                    <a:pt x="76" y="127"/>
                    <a:pt x="76" y="127"/>
                  </a:cubicBezTo>
                  <a:cubicBezTo>
                    <a:pt x="3" y="127"/>
                    <a:pt x="3" y="127"/>
                    <a:pt x="3" y="127"/>
                  </a:cubicBezTo>
                  <a:cubicBezTo>
                    <a:pt x="3" y="2"/>
                    <a:pt x="3" y="2"/>
                    <a:pt x="3" y="2"/>
                  </a:cubicBezTo>
                  <a:cubicBezTo>
                    <a:pt x="74" y="2"/>
                    <a:pt x="74" y="2"/>
                    <a:pt x="74" y="2"/>
                  </a:cubicBezTo>
                  <a:cubicBezTo>
                    <a:pt x="74" y="15"/>
                    <a:pt x="74" y="15"/>
                    <a:pt x="74" y="15"/>
                  </a:cubicBezTo>
                  <a:cubicBezTo>
                    <a:pt x="17" y="15"/>
                    <a:pt x="17" y="15"/>
                    <a:pt x="17" y="15"/>
                  </a:cubicBezTo>
                  <a:cubicBezTo>
                    <a:pt x="17" y="57"/>
                    <a:pt x="17" y="57"/>
                    <a:pt x="17" y="57"/>
                  </a:cubicBezTo>
                  <a:cubicBezTo>
                    <a:pt x="69" y="57"/>
                    <a:pt x="69" y="57"/>
                    <a:pt x="69" y="57"/>
                  </a:cubicBezTo>
                  <a:cubicBezTo>
                    <a:pt x="69" y="70"/>
                    <a:pt x="69" y="70"/>
                    <a:pt x="69" y="70"/>
                  </a:cubicBezTo>
                  <a:lnTo>
                    <a:pt x="17" y="70"/>
                  </a:lnTo>
                  <a:close/>
                  <a:moveTo>
                    <a:pt x="186" y="2"/>
                  </a:moveTo>
                  <a:cubicBezTo>
                    <a:pt x="172" y="2"/>
                    <a:pt x="172" y="2"/>
                    <a:pt x="172" y="2"/>
                  </a:cubicBezTo>
                  <a:cubicBezTo>
                    <a:pt x="172" y="97"/>
                    <a:pt x="172" y="97"/>
                    <a:pt x="172" y="97"/>
                  </a:cubicBezTo>
                  <a:cubicBezTo>
                    <a:pt x="119" y="2"/>
                    <a:pt x="119" y="2"/>
                    <a:pt x="119" y="2"/>
                  </a:cubicBezTo>
                  <a:cubicBezTo>
                    <a:pt x="106" y="2"/>
                    <a:pt x="106" y="2"/>
                    <a:pt x="106" y="2"/>
                  </a:cubicBezTo>
                  <a:cubicBezTo>
                    <a:pt x="106" y="127"/>
                    <a:pt x="106" y="127"/>
                    <a:pt x="106" y="127"/>
                  </a:cubicBezTo>
                  <a:cubicBezTo>
                    <a:pt x="120" y="127"/>
                    <a:pt x="120" y="127"/>
                    <a:pt x="120" y="127"/>
                  </a:cubicBezTo>
                  <a:cubicBezTo>
                    <a:pt x="120" y="31"/>
                    <a:pt x="120" y="31"/>
                    <a:pt x="120" y="31"/>
                  </a:cubicBezTo>
                  <a:cubicBezTo>
                    <a:pt x="174" y="127"/>
                    <a:pt x="174" y="127"/>
                    <a:pt x="174" y="127"/>
                  </a:cubicBezTo>
                  <a:cubicBezTo>
                    <a:pt x="186" y="127"/>
                    <a:pt x="186" y="127"/>
                    <a:pt x="186" y="127"/>
                  </a:cubicBezTo>
                  <a:lnTo>
                    <a:pt x="186" y="2"/>
                  </a:lnTo>
                  <a:close/>
                  <a:moveTo>
                    <a:pt x="262" y="78"/>
                  </a:moveTo>
                  <a:cubicBezTo>
                    <a:pt x="285" y="78"/>
                    <a:pt x="285" y="78"/>
                    <a:pt x="285" y="78"/>
                  </a:cubicBezTo>
                  <a:cubicBezTo>
                    <a:pt x="285" y="91"/>
                    <a:pt x="285" y="91"/>
                    <a:pt x="285" y="91"/>
                  </a:cubicBezTo>
                  <a:cubicBezTo>
                    <a:pt x="285" y="106"/>
                    <a:pt x="276" y="116"/>
                    <a:pt x="259" y="116"/>
                  </a:cubicBezTo>
                  <a:cubicBezTo>
                    <a:pt x="242" y="116"/>
                    <a:pt x="232" y="105"/>
                    <a:pt x="232" y="89"/>
                  </a:cubicBezTo>
                  <a:cubicBezTo>
                    <a:pt x="232" y="40"/>
                    <a:pt x="232" y="40"/>
                    <a:pt x="232" y="40"/>
                  </a:cubicBezTo>
                  <a:cubicBezTo>
                    <a:pt x="232" y="25"/>
                    <a:pt x="242" y="13"/>
                    <a:pt x="259" y="13"/>
                  </a:cubicBezTo>
                  <a:cubicBezTo>
                    <a:pt x="276" y="13"/>
                    <a:pt x="285" y="23"/>
                    <a:pt x="285" y="36"/>
                  </a:cubicBezTo>
                  <a:cubicBezTo>
                    <a:pt x="285" y="39"/>
                    <a:pt x="285" y="39"/>
                    <a:pt x="285" y="39"/>
                  </a:cubicBezTo>
                  <a:cubicBezTo>
                    <a:pt x="299" y="39"/>
                    <a:pt x="299" y="39"/>
                    <a:pt x="299" y="39"/>
                  </a:cubicBezTo>
                  <a:cubicBezTo>
                    <a:pt x="299" y="36"/>
                    <a:pt x="299" y="36"/>
                    <a:pt x="299" y="36"/>
                  </a:cubicBezTo>
                  <a:cubicBezTo>
                    <a:pt x="299" y="14"/>
                    <a:pt x="283" y="0"/>
                    <a:pt x="259" y="0"/>
                  </a:cubicBezTo>
                  <a:cubicBezTo>
                    <a:pt x="234" y="0"/>
                    <a:pt x="218" y="16"/>
                    <a:pt x="218" y="40"/>
                  </a:cubicBezTo>
                  <a:cubicBezTo>
                    <a:pt x="218" y="89"/>
                    <a:pt x="218" y="89"/>
                    <a:pt x="218" y="89"/>
                  </a:cubicBezTo>
                  <a:cubicBezTo>
                    <a:pt x="218" y="114"/>
                    <a:pt x="235" y="129"/>
                    <a:pt x="259" y="129"/>
                  </a:cubicBezTo>
                  <a:cubicBezTo>
                    <a:pt x="283" y="129"/>
                    <a:pt x="299" y="114"/>
                    <a:pt x="299" y="91"/>
                  </a:cubicBezTo>
                  <a:cubicBezTo>
                    <a:pt x="299" y="66"/>
                    <a:pt x="299" y="66"/>
                    <a:pt x="299" y="66"/>
                  </a:cubicBezTo>
                  <a:cubicBezTo>
                    <a:pt x="262" y="66"/>
                    <a:pt x="262" y="66"/>
                    <a:pt x="262" y="66"/>
                  </a:cubicBezTo>
                  <a:lnTo>
                    <a:pt x="262" y="78"/>
                  </a:lnTo>
                  <a:close/>
                  <a:moveTo>
                    <a:pt x="346" y="2"/>
                  </a:moveTo>
                  <a:cubicBezTo>
                    <a:pt x="331" y="2"/>
                    <a:pt x="331" y="2"/>
                    <a:pt x="331" y="2"/>
                  </a:cubicBezTo>
                  <a:cubicBezTo>
                    <a:pt x="331" y="127"/>
                    <a:pt x="331" y="127"/>
                    <a:pt x="331" y="127"/>
                  </a:cubicBezTo>
                  <a:cubicBezTo>
                    <a:pt x="346" y="127"/>
                    <a:pt x="346" y="127"/>
                    <a:pt x="346" y="127"/>
                  </a:cubicBezTo>
                  <a:lnTo>
                    <a:pt x="346" y="2"/>
                  </a:lnTo>
                  <a:close/>
                  <a:moveTo>
                    <a:pt x="463" y="2"/>
                  </a:moveTo>
                  <a:cubicBezTo>
                    <a:pt x="449" y="2"/>
                    <a:pt x="449" y="2"/>
                    <a:pt x="449" y="2"/>
                  </a:cubicBezTo>
                  <a:cubicBezTo>
                    <a:pt x="449" y="97"/>
                    <a:pt x="449" y="97"/>
                    <a:pt x="449" y="97"/>
                  </a:cubicBezTo>
                  <a:cubicBezTo>
                    <a:pt x="396" y="2"/>
                    <a:pt x="396" y="2"/>
                    <a:pt x="396" y="2"/>
                  </a:cubicBezTo>
                  <a:cubicBezTo>
                    <a:pt x="383" y="2"/>
                    <a:pt x="383" y="2"/>
                    <a:pt x="383" y="2"/>
                  </a:cubicBezTo>
                  <a:cubicBezTo>
                    <a:pt x="383" y="127"/>
                    <a:pt x="383" y="127"/>
                    <a:pt x="383" y="127"/>
                  </a:cubicBezTo>
                  <a:cubicBezTo>
                    <a:pt x="397" y="127"/>
                    <a:pt x="397" y="127"/>
                    <a:pt x="397" y="127"/>
                  </a:cubicBezTo>
                  <a:cubicBezTo>
                    <a:pt x="397" y="31"/>
                    <a:pt x="397" y="31"/>
                    <a:pt x="397" y="31"/>
                  </a:cubicBezTo>
                  <a:cubicBezTo>
                    <a:pt x="451" y="127"/>
                    <a:pt x="451" y="127"/>
                    <a:pt x="451" y="127"/>
                  </a:cubicBezTo>
                  <a:cubicBezTo>
                    <a:pt x="463" y="127"/>
                    <a:pt x="463" y="127"/>
                    <a:pt x="463" y="127"/>
                  </a:cubicBezTo>
                  <a:lnTo>
                    <a:pt x="463" y="2"/>
                  </a:lnTo>
                  <a:close/>
                  <a:moveTo>
                    <a:pt x="564" y="70"/>
                  </a:moveTo>
                  <a:cubicBezTo>
                    <a:pt x="564" y="57"/>
                    <a:pt x="564" y="57"/>
                    <a:pt x="564" y="57"/>
                  </a:cubicBezTo>
                  <a:cubicBezTo>
                    <a:pt x="512" y="57"/>
                    <a:pt x="512" y="57"/>
                    <a:pt x="512" y="57"/>
                  </a:cubicBezTo>
                  <a:cubicBezTo>
                    <a:pt x="512" y="15"/>
                    <a:pt x="512" y="15"/>
                    <a:pt x="512" y="15"/>
                  </a:cubicBezTo>
                  <a:cubicBezTo>
                    <a:pt x="569" y="15"/>
                    <a:pt x="569" y="15"/>
                    <a:pt x="569" y="15"/>
                  </a:cubicBezTo>
                  <a:cubicBezTo>
                    <a:pt x="569" y="2"/>
                    <a:pt x="569" y="2"/>
                    <a:pt x="569" y="2"/>
                  </a:cubicBezTo>
                  <a:cubicBezTo>
                    <a:pt x="498" y="2"/>
                    <a:pt x="498" y="2"/>
                    <a:pt x="498" y="2"/>
                  </a:cubicBezTo>
                  <a:cubicBezTo>
                    <a:pt x="498" y="127"/>
                    <a:pt x="498" y="127"/>
                    <a:pt x="498" y="127"/>
                  </a:cubicBezTo>
                  <a:cubicBezTo>
                    <a:pt x="571" y="127"/>
                    <a:pt x="571" y="127"/>
                    <a:pt x="571" y="127"/>
                  </a:cubicBezTo>
                  <a:cubicBezTo>
                    <a:pt x="571" y="114"/>
                    <a:pt x="571" y="114"/>
                    <a:pt x="571" y="114"/>
                  </a:cubicBezTo>
                  <a:cubicBezTo>
                    <a:pt x="512" y="114"/>
                    <a:pt x="512" y="114"/>
                    <a:pt x="512" y="114"/>
                  </a:cubicBezTo>
                  <a:cubicBezTo>
                    <a:pt x="512" y="70"/>
                    <a:pt x="512" y="70"/>
                    <a:pt x="512" y="70"/>
                  </a:cubicBezTo>
                  <a:lnTo>
                    <a:pt x="564" y="70"/>
                  </a:lnTo>
                  <a:close/>
                  <a:moveTo>
                    <a:pt x="664" y="70"/>
                  </a:moveTo>
                  <a:cubicBezTo>
                    <a:pt x="664" y="57"/>
                    <a:pt x="664" y="57"/>
                    <a:pt x="664" y="57"/>
                  </a:cubicBezTo>
                  <a:cubicBezTo>
                    <a:pt x="612" y="57"/>
                    <a:pt x="612" y="57"/>
                    <a:pt x="612" y="57"/>
                  </a:cubicBezTo>
                  <a:cubicBezTo>
                    <a:pt x="612" y="15"/>
                    <a:pt x="612" y="15"/>
                    <a:pt x="612" y="15"/>
                  </a:cubicBezTo>
                  <a:cubicBezTo>
                    <a:pt x="669" y="15"/>
                    <a:pt x="669" y="15"/>
                    <a:pt x="669" y="15"/>
                  </a:cubicBezTo>
                  <a:cubicBezTo>
                    <a:pt x="669" y="2"/>
                    <a:pt x="669" y="2"/>
                    <a:pt x="669" y="2"/>
                  </a:cubicBezTo>
                  <a:cubicBezTo>
                    <a:pt x="597" y="2"/>
                    <a:pt x="597" y="2"/>
                    <a:pt x="597" y="2"/>
                  </a:cubicBezTo>
                  <a:cubicBezTo>
                    <a:pt x="597" y="127"/>
                    <a:pt x="597" y="127"/>
                    <a:pt x="597" y="127"/>
                  </a:cubicBezTo>
                  <a:cubicBezTo>
                    <a:pt x="670" y="127"/>
                    <a:pt x="670" y="127"/>
                    <a:pt x="670" y="127"/>
                  </a:cubicBezTo>
                  <a:cubicBezTo>
                    <a:pt x="670" y="114"/>
                    <a:pt x="670" y="114"/>
                    <a:pt x="670" y="114"/>
                  </a:cubicBezTo>
                  <a:cubicBezTo>
                    <a:pt x="612" y="114"/>
                    <a:pt x="612" y="114"/>
                    <a:pt x="612" y="114"/>
                  </a:cubicBezTo>
                  <a:cubicBezTo>
                    <a:pt x="612" y="70"/>
                    <a:pt x="612" y="70"/>
                    <a:pt x="612" y="70"/>
                  </a:cubicBezTo>
                  <a:lnTo>
                    <a:pt x="664" y="70"/>
                  </a:lnTo>
                  <a:close/>
                  <a:moveTo>
                    <a:pt x="779" y="127"/>
                  </a:moveTo>
                  <a:cubicBezTo>
                    <a:pt x="756" y="74"/>
                    <a:pt x="756" y="74"/>
                    <a:pt x="756" y="74"/>
                  </a:cubicBezTo>
                  <a:cubicBezTo>
                    <a:pt x="770" y="69"/>
                    <a:pt x="779" y="56"/>
                    <a:pt x="779" y="39"/>
                  </a:cubicBezTo>
                  <a:cubicBezTo>
                    <a:pt x="779" y="17"/>
                    <a:pt x="761" y="2"/>
                    <a:pt x="737" y="2"/>
                  </a:cubicBezTo>
                  <a:cubicBezTo>
                    <a:pt x="699" y="2"/>
                    <a:pt x="699" y="2"/>
                    <a:pt x="699" y="2"/>
                  </a:cubicBezTo>
                  <a:cubicBezTo>
                    <a:pt x="699" y="127"/>
                    <a:pt x="699" y="127"/>
                    <a:pt x="699" y="127"/>
                  </a:cubicBezTo>
                  <a:cubicBezTo>
                    <a:pt x="713" y="127"/>
                    <a:pt x="713" y="127"/>
                    <a:pt x="713" y="127"/>
                  </a:cubicBezTo>
                  <a:cubicBezTo>
                    <a:pt x="713" y="78"/>
                    <a:pt x="713" y="78"/>
                    <a:pt x="713" y="78"/>
                  </a:cubicBezTo>
                  <a:cubicBezTo>
                    <a:pt x="736" y="78"/>
                    <a:pt x="736" y="78"/>
                    <a:pt x="736" y="78"/>
                  </a:cubicBezTo>
                  <a:cubicBezTo>
                    <a:pt x="738" y="78"/>
                    <a:pt x="740" y="78"/>
                    <a:pt x="742" y="78"/>
                  </a:cubicBezTo>
                  <a:cubicBezTo>
                    <a:pt x="763" y="127"/>
                    <a:pt x="763" y="127"/>
                    <a:pt x="763" y="127"/>
                  </a:cubicBezTo>
                  <a:lnTo>
                    <a:pt x="779" y="127"/>
                  </a:lnTo>
                  <a:close/>
                  <a:moveTo>
                    <a:pt x="736" y="15"/>
                  </a:moveTo>
                  <a:cubicBezTo>
                    <a:pt x="753" y="15"/>
                    <a:pt x="764" y="25"/>
                    <a:pt x="764" y="40"/>
                  </a:cubicBezTo>
                  <a:cubicBezTo>
                    <a:pt x="764" y="55"/>
                    <a:pt x="753" y="65"/>
                    <a:pt x="736" y="65"/>
                  </a:cubicBezTo>
                  <a:cubicBezTo>
                    <a:pt x="713" y="65"/>
                    <a:pt x="713" y="65"/>
                    <a:pt x="713" y="65"/>
                  </a:cubicBezTo>
                  <a:cubicBezTo>
                    <a:pt x="713" y="15"/>
                    <a:pt x="713" y="15"/>
                    <a:pt x="713" y="15"/>
                  </a:cubicBezTo>
                  <a:lnTo>
                    <a:pt x="736" y="15"/>
                  </a:lnTo>
                  <a:close/>
                  <a:moveTo>
                    <a:pt x="881" y="38"/>
                  </a:moveTo>
                  <a:cubicBezTo>
                    <a:pt x="881" y="35"/>
                    <a:pt x="881" y="35"/>
                    <a:pt x="881" y="35"/>
                  </a:cubicBezTo>
                  <a:cubicBezTo>
                    <a:pt x="881" y="14"/>
                    <a:pt x="865" y="0"/>
                    <a:pt x="842" y="0"/>
                  </a:cubicBezTo>
                  <a:cubicBezTo>
                    <a:pt x="819" y="0"/>
                    <a:pt x="804" y="14"/>
                    <a:pt x="804" y="32"/>
                  </a:cubicBezTo>
                  <a:cubicBezTo>
                    <a:pt x="804" y="49"/>
                    <a:pt x="816" y="58"/>
                    <a:pt x="830" y="64"/>
                  </a:cubicBezTo>
                  <a:cubicBezTo>
                    <a:pt x="847" y="71"/>
                    <a:pt x="847" y="71"/>
                    <a:pt x="847" y="71"/>
                  </a:cubicBezTo>
                  <a:cubicBezTo>
                    <a:pt x="859" y="76"/>
                    <a:pt x="869" y="81"/>
                    <a:pt x="869" y="94"/>
                  </a:cubicBezTo>
                  <a:cubicBezTo>
                    <a:pt x="869" y="107"/>
                    <a:pt x="859" y="117"/>
                    <a:pt x="842" y="117"/>
                  </a:cubicBezTo>
                  <a:cubicBezTo>
                    <a:pt x="825" y="117"/>
                    <a:pt x="816" y="107"/>
                    <a:pt x="816" y="95"/>
                  </a:cubicBezTo>
                  <a:cubicBezTo>
                    <a:pt x="816" y="91"/>
                    <a:pt x="816" y="91"/>
                    <a:pt x="816" y="91"/>
                  </a:cubicBezTo>
                  <a:cubicBezTo>
                    <a:pt x="802" y="91"/>
                    <a:pt x="802" y="91"/>
                    <a:pt x="802" y="91"/>
                  </a:cubicBezTo>
                  <a:cubicBezTo>
                    <a:pt x="802" y="94"/>
                    <a:pt x="802" y="94"/>
                    <a:pt x="802" y="94"/>
                  </a:cubicBezTo>
                  <a:cubicBezTo>
                    <a:pt x="802" y="115"/>
                    <a:pt x="818" y="129"/>
                    <a:pt x="842" y="129"/>
                  </a:cubicBezTo>
                  <a:cubicBezTo>
                    <a:pt x="866" y="129"/>
                    <a:pt x="883" y="115"/>
                    <a:pt x="883" y="93"/>
                  </a:cubicBezTo>
                  <a:cubicBezTo>
                    <a:pt x="883" y="71"/>
                    <a:pt x="867" y="64"/>
                    <a:pt x="853" y="58"/>
                  </a:cubicBezTo>
                  <a:cubicBezTo>
                    <a:pt x="832" y="50"/>
                    <a:pt x="832" y="50"/>
                    <a:pt x="832" y="50"/>
                  </a:cubicBezTo>
                  <a:cubicBezTo>
                    <a:pt x="824" y="46"/>
                    <a:pt x="818" y="40"/>
                    <a:pt x="818" y="31"/>
                  </a:cubicBezTo>
                  <a:cubicBezTo>
                    <a:pt x="818" y="20"/>
                    <a:pt x="827" y="13"/>
                    <a:pt x="842" y="13"/>
                  </a:cubicBezTo>
                  <a:cubicBezTo>
                    <a:pt x="858" y="13"/>
                    <a:pt x="867" y="22"/>
                    <a:pt x="867" y="35"/>
                  </a:cubicBezTo>
                  <a:cubicBezTo>
                    <a:pt x="867" y="38"/>
                    <a:pt x="867" y="38"/>
                    <a:pt x="867" y="38"/>
                  </a:cubicBezTo>
                  <a:lnTo>
                    <a:pt x="881" y="38"/>
                  </a:lnTo>
                  <a:close/>
                  <a:moveTo>
                    <a:pt x="1039" y="56"/>
                  </a:moveTo>
                  <a:cubicBezTo>
                    <a:pt x="990" y="56"/>
                    <a:pt x="990" y="56"/>
                    <a:pt x="990" y="56"/>
                  </a:cubicBezTo>
                  <a:cubicBezTo>
                    <a:pt x="972" y="56"/>
                    <a:pt x="965" y="47"/>
                    <a:pt x="965" y="34"/>
                  </a:cubicBezTo>
                  <a:cubicBezTo>
                    <a:pt x="965" y="22"/>
                    <a:pt x="973" y="13"/>
                    <a:pt x="987" y="13"/>
                  </a:cubicBezTo>
                  <a:cubicBezTo>
                    <a:pt x="1001" y="13"/>
                    <a:pt x="1008" y="22"/>
                    <a:pt x="1008" y="34"/>
                  </a:cubicBezTo>
                  <a:cubicBezTo>
                    <a:pt x="1008" y="37"/>
                    <a:pt x="1008" y="37"/>
                    <a:pt x="1008" y="37"/>
                  </a:cubicBezTo>
                  <a:cubicBezTo>
                    <a:pt x="1022" y="37"/>
                    <a:pt x="1022" y="37"/>
                    <a:pt x="1022" y="37"/>
                  </a:cubicBezTo>
                  <a:cubicBezTo>
                    <a:pt x="1022" y="34"/>
                    <a:pt x="1022" y="34"/>
                    <a:pt x="1022" y="34"/>
                  </a:cubicBezTo>
                  <a:cubicBezTo>
                    <a:pt x="1022" y="14"/>
                    <a:pt x="1008" y="0"/>
                    <a:pt x="987" y="0"/>
                  </a:cubicBezTo>
                  <a:cubicBezTo>
                    <a:pt x="965" y="0"/>
                    <a:pt x="951" y="14"/>
                    <a:pt x="951" y="33"/>
                  </a:cubicBezTo>
                  <a:cubicBezTo>
                    <a:pt x="951" y="46"/>
                    <a:pt x="956" y="56"/>
                    <a:pt x="968" y="62"/>
                  </a:cubicBezTo>
                  <a:cubicBezTo>
                    <a:pt x="954" y="67"/>
                    <a:pt x="946" y="78"/>
                    <a:pt x="946" y="93"/>
                  </a:cubicBezTo>
                  <a:cubicBezTo>
                    <a:pt x="946" y="115"/>
                    <a:pt x="963" y="129"/>
                    <a:pt x="987" y="129"/>
                  </a:cubicBezTo>
                  <a:cubicBezTo>
                    <a:pt x="1011" y="129"/>
                    <a:pt x="1027" y="114"/>
                    <a:pt x="1027" y="91"/>
                  </a:cubicBezTo>
                  <a:cubicBezTo>
                    <a:pt x="1027" y="68"/>
                    <a:pt x="1027" y="68"/>
                    <a:pt x="1027" y="68"/>
                  </a:cubicBezTo>
                  <a:cubicBezTo>
                    <a:pt x="1039" y="68"/>
                    <a:pt x="1039" y="68"/>
                    <a:pt x="1039" y="68"/>
                  </a:cubicBezTo>
                  <a:lnTo>
                    <a:pt x="1039" y="56"/>
                  </a:lnTo>
                  <a:close/>
                  <a:moveTo>
                    <a:pt x="1013" y="91"/>
                  </a:moveTo>
                  <a:cubicBezTo>
                    <a:pt x="1013" y="106"/>
                    <a:pt x="1004" y="117"/>
                    <a:pt x="987" y="117"/>
                  </a:cubicBezTo>
                  <a:cubicBezTo>
                    <a:pt x="970" y="117"/>
                    <a:pt x="961" y="107"/>
                    <a:pt x="961" y="92"/>
                  </a:cubicBezTo>
                  <a:cubicBezTo>
                    <a:pt x="961" y="80"/>
                    <a:pt x="969" y="68"/>
                    <a:pt x="989" y="68"/>
                  </a:cubicBezTo>
                  <a:cubicBezTo>
                    <a:pt x="1013" y="68"/>
                    <a:pt x="1013" y="68"/>
                    <a:pt x="1013" y="68"/>
                  </a:cubicBezTo>
                  <a:cubicBezTo>
                    <a:pt x="1013" y="91"/>
                    <a:pt x="1013" y="91"/>
                    <a:pt x="1013" y="91"/>
                  </a:cubicBezTo>
                  <a:moveTo>
                    <a:pt x="44" y="269"/>
                  </a:moveTo>
                  <a:cubicBezTo>
                    <a:pt x="67" y="269"/>
                    <a:pt x="67" y="269"/>
                    <a:pt x="67" y="269"/>
                  </a:cubicBezTo>
                  <a:cubicBezTo>
                    <a:pt x="67" y="283"/>
                    <a:pt x="67" y="283"/>
                    <a:pt x="67" y="283"/>
                  </a:cubicBezTo>
                  <a:cubicBezTo>
                    <a:pt x="67" y="297"/>
                    <a:pt x="58" y="307"/>
                    <a:pt x="41" y="307"/>
                  </a:cubicBezTo>
                  <a:cubicBezTo>
                    <a:pt x="24" y="307"/>
                    <a:pt x="14" y="296"/>
                    <a:pt x="14" y="281"/>
                  </a:cubicBezTo>
                  <a:cubicBezTo>
                    <a:pt x="14" y="231"/>
                    <a:pt x="14" y="231"/>
                    <a:pt x="14" y="231"/>
                  </a:cubicBezTo>
                  <a:cubicBezTo>
                    <a:pt x="14" y="216"/>
                    <a:pt x="24" y="205"/>
                    <a:pt x="41" y="205"/>
                  </a:cubicBezTo>
                  <a:cubicBezTo>
                    <a:pt x="57" y="205"/>
                    <a:pt x="67" y="214"/>
                    <a:pt x="67" y="227"/>
                  </a:cubicBezTo>
                  <a:cubicBezTo>
                    <a:pt x="67" y="230"/>
                    <a:pt x="67" y="230"/>
                    <a:pt x="67" y="230"/>
                  </a:cubicBezTo>
                  <a:cubicBezTo>
                    <a:pt x="81" y="230"/>
                    <a:pt x="81" y="230"/>
                    <a:pt x="81" y="230"/>
                  </a:cubicBezTo>
                  <a:cubicBezTo>
                    <a:pt x="81" y="228"/>
                    <a:pt x="81" y="228"/>
                    <a:pt x="81" y="228"/>
                  </a:cubicBezTo>
                  <a:cubicBezTo>
                    <a:pt x="81" y="205"/>
                    <a:pt x="64" y="192"/>
                    <a:pt x="41" y="192"/>
                  </a:cubicBezTo>
                  <a:cubicBezTo>
                    <a:pt x="16" y="192"/>
                    <a:pt x="0" y="207"/>
                    <a:pt x="0" y="232"/>
                  </a:cubicBezTo>
                  <a:cubicBezTo>
                    <a:pt x="0" y="280"/>
                    <a:pt x="0" y="280"/>
                    <a:pt x="0" y="280"/>
                  </a:cubicBezTo>
                  <a:cubicBezTo>
                    <a:pt x="0" y="305"/>
                    <a:pt x="16" y="320"/>
                    <a:pt x="41" y="320"/>
                  </a:cubicBezTo>
                  <a:cubicBezTo>
                    <a:pt x="64" y="320"/>
                    <a:pt x="81" y="306"/>
                    <a:pt x="81" y="282"/>
                  </a:cubicBezTo>
                  <a:cubicBezTo>
                    <a:pt x="81" y="257"/>
                    <a:pt x="81" y="257"/>
                    <a:pt x="81" y="257"/>
                  </a:cubicBezTo>
                  <a:cubicBezTo>
                    <a:pt x="44" y="257"/>
                    <a:pt x="44" y="257"/>
                    <a:pt x="44" y="257"/>
                  </a:cubicBezTo>
                  <a:lnTo>
                    <a:pt x="44" y="269"/>
                  </a:lnTo>
                  <a:close/>
                  <a:moveTo>
                    <a:pt x="174" y="261"/>
                  </a:moveTo>
                  <a:cubicBezTo>
                    <a:pt x="174" y="248"/>
                    <a:pt x="174" y="248"/>
                    <a:pt x="174" y="248"/>
                  </a:cubicBezTo>
                  <a:cubicBezTo>
                    <a:pt x="122" y="248"/>
                    <a:pt x="122" y="248"/>
                    <a:pt x="122" y="248"/>
                  </a:cubicBezTo>
                  <a:cubicBezTo>
                    <a:pt x="122" y="207"/>
                    <a:pt x="122" y="207"/>
                    <a:pt x="122" y="207"/>
                  </a:cubicBezTo>
                  <a:cubicBezTo>
                    <a:pt x="179" y="207"/>
                    <a:pt x="179" y="207"/>
                    <a:pt x="179" y="207"/>
                  </a:cubicBezTo>
                  <a:cubicBezTo>
                    <a:pt x="179" y="194"/>
                    <a:pt x="179" y="194"/>
                    <a:pt x="179" y="194"/>
                  </a:cubicBezTo>
                  <a:cubicBezTo>
                    <a:pt x="108" y="194"/>
                    <a:pt x="108" y="194"/>
                    <a:pt x="108" y="194"/>
                  </a:cubicBezTo>
                  <a:cubicBezTo>
                    <a:pt x="108" y="318"/>
                    <a:pt x="108" y="318"/>
                    <a:pt x="108" y="318"/>
                  </a:cubicBezTo>
                  <a:cubicBezTo>
                    <a:pt x="180" y="318"/>
                    <a:pt x="180" y="318"/>
                    <a:pt x="180" y="318"/>
                  </a:cubicBezTo>
                  <a:cubicBezTo>
                    <a:pt x="180" y="305"/>
                    <a:pt x="180" y="305"/>
                    <a:pt x="180" y="305"/>
                  </a:cubicBezTo>
                  <a:cubicBezTo>
                    <a:pt x="122" y="305"/>
                    <a:pt x="122" y="305"/>
                    <a:pt x="122" y="305"/>
                  </a:cubicBezTo>
                  <a:cubicBezTo>
                    <a:pt x="122" y="261"/>
                    <a:pt x="122" y="261"/>
                    <a:pt x="122" y="261"/>
                  </a:cubicBezTo>
                  <a:lnTo>
                    <a:pt x="174" y="261"/>
                  </a:lnTo>
                  <a:close/>
                  <a:moveTo>
                    <a:pt x="284" y="232"/>
                  </a:moveTo>
                  <a:cubicBezTo>
                    <a:pt x="284" y="207"/>
                    <a:pt x="267" y="192"/>
                    <a:pt x="243" y="192"/>
                  </a:cubicBezTo>
                  <a:cubicBezTo>
                    <a:pt x="218" y="192"/>
                    <a:pt x="202" y="207"/>
                    <a:pt x="202" y="232"/>
                  </a:cubicBezTo>
                  <a:cubicBezTo>
                    <a:pt x="202" y="280"/>
                    <a:pt x="202" y="280"/>
                    <a:pt x="202" y="280"/>
                  </a:cubicBezTo>
                  <a:cubicBezTo>
                    <a:pt x="202" y="305"/>
                    <a:pt x="218" y="320"/>
                    <a:pt x="243" y="320"/>
                  </a:cubicBezTo>
                  <a:cubicBezTo>
                    <a:pt x="267" y="320"/>
                    <a:pt x="284" y="305"/>
                    <a:pt x="284" y="280"/>
                  </a:cubicBezTo>
                  <a:lnTo>
                    <a:pt x="284" y="232"/>
                  </a:lnTo>
                  <a:close/>
                  <a:moveTo>
                    <a:pt x="216" y="231"/>
                  </a:moveTo>
                  <a:cubicBezTo>
                    <a:pt x="216" y="216"/>
                    <a:pt x="226" y="205"/>
                    <a:pt x="243" y="205"/>
                  </a:cubicBezTo>
                  <a:cubicBezTo>
                    <a:pt x="260" y="205"/>
                    <a:pt x="269" y="216"/>
                    <a:pt x="269" y="231"/>
                  </a:cubicBezTo>
                  <a:cubicBezTo>
                    <a:pt x="269" y="281"/>
                    <a:pt x="269" y="281"/>
                    <a:pt x="269" y="281"/>
                  </a:cubicBezTo>
                  <a:cubicBezTo>
                    <a:pt x="269" y="296"/>
                    <a:pt x="260" y="307"/>
                    <a:pt x="243" y="307"/>
                  </a:cubicBezTo>
                  <a:cubicBezTo>
                    <a:pt x="226" y="307"/>
                    <a:pt x="216" y="296"/>
                    <a:pt x="216" y="281"/>
                  </a:cubicBezTo>
                  <a:lnTo>
                    <a:pt x="216" y="231"/>
                  </a:lnTo>
                  <a:close/>
                  <a:moveTo>
                    <a:pt x="388" y="229"/>
                  </a:moveTo>
                  <a:cubicBezTo>
                    <a:pt x="388" y="227"/>
                    <a:pt x="388" y="227"/>
                    <a:pt x="388" y="227"/>
                  </a:cubicBezTo>
                  <a:cubicBezTo>
                    <a:pt x="388" y="205"/>
                    <a:pt x="372" y="192"/>
                    <a:pt x="349" y="192"/>
                  </a:cubicBezTo>
                  <a:cubicBezTo>
                    <a:pt x="327" y="192"/>
                    <a:pt x="311" y="205"/>
                    <a:pt x="311" y="224"/>
                  </a:cubicBezTo>
                  <a:cubicBezTo>
                    <a:pt x="311" y="240"/>
                    <a:pt x="323" y="250"/>
                    <a:pt x="337" y="255"/>
                  </a:cubicBezTo>
                  <a:cubicBezTo>
                    <a:pt x="355" y="262"/>
                    <a:pt x="355" y="262"/>
                    <a:pt x="355" y="262"/>
                  </a:cubicBezTo>
                  <a:cubicBezTo>
                    <a:pt x="366" y="267"/>
                    <a:pt x="376" y="272"/>
                    <a:pt x="376" y="286"/>
                  </a:cubicBezTo>
                  <a:cubicBezTo>
                    <a:pt x="376" y="298"/>
                    <a:pt x="366" y="308"/>
                    <a:pt x="349" y="308"/>
                  </a:cubicBezTo>
                  <a:cubicBezTo>
                    <a:pt x="333" y="308"/>
                    <a:pt x="323" y="299"/>
                    <a:pt x="323" y="286"/>
                  </a:cubicBezTo>
                  <a:cubicBezTo>
                    <a:pt x="323" y="282"/>
                    <a:pt x="323" y="282"/>
                    <a:pt x="323" y="282"/>
                  </a:cubicBezTo>
                  <a:cubicBezTo>
                    <a:pt x="309" y="282"/>
                    <a:pt x="309" y="282"/>
                    <a:pt x="309" y="282"/>
                  </a:cubicBezTo>
                  <a:cubicBezTo>
                    <a:pt x="309" y="285"/>
                    <a:pt x="309" y="285"/>
                    <a:pt x="309" y="285"/>
                  </a:cubicBezTo>
                  <a:cubicBezTo>
                    <a:pt x="309" y="307"/>
                    <a:pt x="326" y="320"/>
                    <a:pt x="350" y="320"/>
                  </a:cubicBezTo>
                  <a:cubicBezTo>
                    <a:pt x="374" y="320"/>
                    <a:pt x="390" y="306"/>
                    <a:pt x="390" y="284"/>
                  </a:cubicBezTo>
                  <a:cubicBezTo>
                    <a:pt x="390" y="262"/>
                    <a:pt x="374" y="255"/>
                    <a:pt x="360" y="249"/>
                  </a:cubicBezTo>
                  <a:cubicBezTo>
                    <a:pt x="340" y="241"/>
                    <a:pt x="340" y="241"/>
                    <a:pt x="340" y="241"/>
                  </a:cubicBezTo>
                  <a:cubicBezTo>
                    <a:pt x="331" y="238"/>
                    <a:pt x="325" y="231"/>
                    <a:pt x="325" y="223"/>
                  </a:cubicBezTo>
                  <a:cubicBezTo>
                    <a:pt x="325" y="212"/>
                    <a:pt x="334" y="204"/>
                    <a:pt x="349" y="204"/>
                  </a:cubicBezTo>
                  <a:cubicBezTo>
                    <a:pt x="365" y="204"/>
                    <a:pt x="374" y="214"/>
                    <a:pt x="374" y="226"/>
                  </a:cubicBezTo>
                  <a:cubicBezTo>
                    <a:pt x="374" y="229"/>
                    <a:pt x="374" y="229"/>
                    <a:pt x="374" y="229"/>
                  </a:cubicBezTo>
                  <a:lnTo>
                    <a:pt x="388" y="229"/>
                  </a:lnTo>
                  <a:close/>
                  <a:moveTo>
                    <a:pt x="481" y="278"/>
                  </a:moveTo>
                  <a:cubicBezTo>
                    <a:pt x="481" y="283"/>
                    <a:pt x="481" y="283"/>
                    <a:pt x="481" y="283"/>
                  </a:cubicBezTo>
                  <a:cubicBezTo>
                    <a:pt x="481" y="297"/>
                    <a:pt x="472" y="307"/>
                    <a:pt x="455" y="307"/>
                  </a:cubicBezTo>
                  <a:cubicBezTo>
                    <a:pt x="438" y="307"/>
                    <a:pt x="428" y="296"/>
                    <a:pt x="428" y="281"/>
                  </a:cubicBezTo>
                  <a:cubicBezTo>
                    <a:pt x="428" y="231"/>
                    <a:pt x="428" y="231"/>
                    <a:pt x="428" y="231"/>
                  </a:cubicBezTo>
                  <a:cubicBezTo>
                    <a:pt x="428" y="216"/>
                    <a:pt x="438" y="205"/>
                    <a:pt x="455" y="205"/>
                  </a:cubicBezTo>
                  <a:cubicBezTo>
                    <a:pt x="472" y="205"/>
                    <a:pt x="481" y="215"/>
                    <a:pt x="481" y="229"/>
                  </a:cubicBezTo>
                  <a:cubicBezTo>
                    <a:pt x="481" y="232"/>
                    <a:pt x="481" y="232"/>
                    <a:pt x="481" y="232"/>
                  </a:cubicBezTo>
                  <a:cubicBezTo>
                    <a:pt x="495" y="232"/>
                    <a:pt x="495" y="232"/>
                    <a:pt x="495" y="232"/>
                  </a:cubicBezTo>
                  <a:cubicBezTo>
                    <a:pt x="495" y="229"/>
                    <a:pt x="495" y="229"/>
                    <a:pt x="495" y="229"/>
                  </a:cubicBezTo>
                  <a:cubicBezTo>
                    <a:pt x="495" y="206"/>
                    <a:pt x="479" y="192"/>
                    <a:pt x="455" y="192"/>
                  </a:cubicBezTo>
                  <a:cubicBezTo>
                    <a:pt x="430" y="192"/>
                    <a:pt x="414" y="207"/>
                    <a:pt x="414" y="232"/>
                  </a:cubicBezTo>
                  <a:cubicBezTo>
                    <a:pt x="414" y="280"/>
                    <a:pt x="414" y="280"/>
                    <a:pt x="414" y="280"/>
                  </a:cubicBezTo>
                  <a:cubicBezTo>
                    <a:pt x="414" y="305"/>
                    <a:pt x="431" y="320"/>
                    <a:pt x="455" y="320"/>
                  </a:cubicBezTo>
                  <a:cubicBezTo>
                    <a:pt x="479" y="320"/>
                    <a:pt x="495" y="306"/>
                    <a:pt x="495" y="282"/>
                  </a:cubicBezTo>
                  <a:cubicBezTo>
                    <a:pt x="495" y="278"/>
                    <a:pt x="495" y="278"/>
                    <a:pt x="495" y="278"/>
                  </a:cubicBezTo>
                  <a:lnTo>
                    <a:pt x="481" y="278"/>
                  </a:lnTo>
                  <a:close/>
                  <a:moveTo>
                    <a:pt x="539" y="194"/>
                  </a:moveTo>
                  <a:cubicBezTo>
                    <a:pt x="525" y="194"/>
                    <a:pt x="525" y="194"/>
                    <a:pt x="525" y="194"/>
                  </a:cubicBezTo>
                  <a:cubicBezTo>
                    <a:pt x="525" y="318"/>
                    <a:pt x="525" y="318"/>
                    <a:pt x="525" y="318"/>
                  </a:cubicBezTo>
                  <a:cubicBezTo>
                    <a:pt x="539" y="318"/>
                    <a:pt x="539" y="318"/>
                    <a:pt x="539" y="318"/>
                  </a:cubicBezTo>
                  <a:lnTo>
                    <a:pt x="539" y="194"/>
                  </a:lnTo>
                  <a:close/>
                  <a:moveTo>
                    <a:pt x="641" y="261"/>
                  </a:moveTo>
                  <a:cubicBezTo>
                    <a:pt x="641" y="248"/>
                    <a:pt x="641" y="248"/>
                    <a:pt x="641" y="248"/>
                  </a:cubicBezTo>
                  <a:cubicBezTo>
                    <a:pt x="589" y="248"/>
                    <a:pt x="589" y="248"/>
                    <a:pt x="589" y="248"/>
                  </a:cubicBezTo>
                  <a:cubicBezTo>
                    <a:pt x="589" y="207"/>
                    <a:pt x="589" y="207"/>
                    <a:pt x="589" y="207"/>
                  </a:cubicBezTo>
                  <a:cubicBezTo>
                    <a:pt x="646" y="207"/>
                    <a:pt x="646" y="207"/>
                    <a:pt x="646" y="207"/>
                  </a:cubicBezTo>
                  <a:cubicBezTo>
                    <a:pt x="646" y="194"/>
                    <a:pt x="646" y="194"/>
                    <a:pt x="646" y="194"/>
                  </a:cubicBezTo>
                  <a:cubicBezTo>
                    <a:pt x="574" y="194"/>
                    <a:pt x="574" y="194"/>
                    <a:pt x="574" y="194"/>
                  </a:cubicBezTo>
                  <a:cubicBezTo>
                    <a:pt x="574" y="318"/>
                    <a:pt x="574" y="318"/>
                    <a:pt x="574" y="318"/>
                  </a:cubicBezTo>
                  <a:cubicBezTo>
                    <a:pt x="647" y="318"/>
                    <a:pt x="647" y="318"/>
                    <a:pt x="647" y="318"/>
                  </a:cubicBezTo>
                  <a:cubicBezTo>
                    <a:pt x="647" y="305"/>
                    <a:pt x="647" y="305"/>
                    <a:pt x="647" y="305"/>
                  </a:cubicBezTo>
                  <a:cubicBezTo>
                    <a:pt x="589" y="305"/>
                    <a:pt x="589" y="305"/>
                    <a:pt x="589" y="305"/>
                  </a:cubicBezTo>
                  <a:cubicBezTo>
                    <a:pt x="589" y="261"/>
                    <a:pt x="589" y="261"/>
                    <a:pt x="589" y="261"/>
                  </a:cubicBezTo>
                  <a:lnTo>
                    <a:pt x="641" y="261"/>
                  </a:lnTo>
                  <a:close/>
                  <a:moveTo>
                    <a:pt x="755" y="194"/>
                  </a:moveTo>
                  <a:cubicBezTo>
                    <a:pt x="742" y="194"/>
                    <a:pt x="742" y="194"/>
                    <a:pt x="742" y="194"/>
                  </a:cubicBezTo>
                  <a:cubicBezTo>
                    <a:pt x="742" y="289"/>
                    <a:pt x="742" y="289"/>
                    <a:pt x="742" y="289"/>
                  </a:cubicBezTo>
                  <a:cubicBezTo>
                    <a:pt x="689" y="194"/>
                    <a:pt x="689" y="194"/>
                    <a:pt x="689" y="194"/>
                  </a:cubicBezTo>
                  <a:cubicBezTo>
                    <a:pt x="676" y="194"/>
                    <a:pt x="676" y="194"/>
                    <a:pt x="676" y="194"/>
                  </a:cubicBezTo>
                  <a:cubicBezTo>
                    <a:pt x="676" y="318"/>
                    <a:pt x="676" y="318"/>
                    <a:pt x="676" y="318"/>
                  </a:cubicBezTo>
                  <a:cubicBezTo>
                    <a:pt x="689" y="318"/>
                    <a:pt x="689" y="318"/>
                    <a:pt x="689" y="318"/>
                  </a:cubicBezTo>
                  <a:cubicBezTo>
                    <a:pt x="689" y="222"/>
                    <a:pt x="689" y="222"/>
                    <a:pt x="689" y="222"/>
                  </a:cubicBezTo>
                  <a:cubicBezTo>
                    <a:pt x="743" y="318"/>
                    <a:pt x="743" y="318"/>
                    <a:pt x="743" y="318"/>
                  </a:cubicBezTo>
                  <a:cubicBezTo>
                    <a:pt x="755" y="318"/>
                    <a:pt x="755" y="318"/>
                    <a:pt x="755" y="318"/>
                  </a:cubicBezTo>
                  <a:lnTo>
                    <a:pt x="755" y="194"/>
                  </a:lnTo>
                  <a:close/>
                  <a:moveTo>
                    <a:pt x="775" y="207"/>
                  </a:moveTo>
                  <a:cubicBezTo>
                    <a:pt x="808" y="207"/>
                    <a:pt x="808" y="207"/>
                    <a:pt x="808" y="207"/>
                  </a:cubicBezTo>
                  <a:cubicBezTo>
                    <a:pt x="808" y="318"/>
                    <a:pt x="808" y="318"/>
                    <a:pt x="808" y="318"/>
                  </a:cubicBezTo>
                  <a:cubicBezTo>
                    <a:pt x="822" y="318"/>
                    <a:pt x="822" y="318"/>
                    <a:pt x="822" y="318"/>
                  </a:cubicBezTo>
                  <a:cubicBezTo>
                    <a:pt x="822" y="207"/>
                    <a:pt x="822" y="207"/>
                    <a:pt x="822" y="207"/>
                  </a:cubicBezTo>
                  <a:cubicBezTo>
                    <a:pt x="855" y="207"/>
                    <a:pt x="855" y="207"/>
                    <a:pt x="855" y="207"/>
                  </a:cubicBezTo>
                  <a:cubicBezTo>
                    <a:pt x="855" y="194"/>
                    <a:pt x="855" y="194"/>
                    <a:pt x="855" y="194"/>
                  </a:cubicBezTo>
                  <a:cubicBezTo>
                    <a:pt x="775" y="194"/>
                    <a:pt x="775" y="194"/>
                    <a:pt x="775" y="194"/>
                  </a:cubicBezTo>
                  <a:lnTo>
                    <a:pt x="775" y="207"/>
                  </a:lnTo>
                  <a:close/>
                  <a:moveTo>
                    <a:pt x="893" y="194"/>
                  </a:moveTo>
                  <a:cubicBezTo>
                    <a:pt x="878" y="194"/>
                    <a:pt x="878" y="194"/>
                    <a:pt x="878" y="194"/>
                  </a:cubicBezTo>
                  <a:cubicBezTo>
                    <a:pt x="878" y="318"/>
                    <a:pt x="878" y="318"/>
                    <a:pt x="878" y="318"/>
                  </a:cubicBezTo>
                  <a:cubicBezTo>
                    <a:pt x="893" y="318"/>
                    <a:pt x="893" y="318"/>
                    <a:pt x="893" y="318"/>
                  </a:cubicBezTo>
                  <a:lnTo>
                    <a:pt x="893" y="194"/>
                  </a:lnTo>
                  <a:close/>
                  <a:moveTo>
                    <a:pt x="1000" y="229"/>
                  </a:moveTo>
                  <a:cubicBezTo>
                    <a:pt x="1000" y="227"/>
                    <a:pt x="1000" y="227"/>
                    <a:pt x="1000" y="227"/>
                  </a:cubicBezTo>
                  <a:cubicBezTo>
                    <a:pt x="1000" y="205"/>
                    <a:pt x="985" y="192"/>
                    <a:pt x="962" y="192"/>
                  </a:cubicBezTo>
                  <a:cubicBezTo>
                    <a:pt x="939" y="192"/>
                    <a:pt x="924" y="205"/>
                    <a:pt x="924" y="224"/>
                  </a:cubicBezTo>
                  <a:cubicBezTo>
                    <a:pt x="924" y="240"/>
                    <a:pt x="935" y="250"/>
                    <a:pt x="949" y="255"/>
                  </a:cubicBezTo>
                  <a:cubicBezTo>
                    <a:pt x="967" y="262"/>
                    <a:pt x="967" y="262"/>
                    <a:pt x="967" y="262"/>
                  </a:cubicBezTo>
                  <a:cubicBezTo>
                    <a:pt x="979" y="267"/>
                    <a:pt x="988" y="272"/>
                    <a:pt x="988" y="286"/>
                  </a:cubicBezTo>
                  <a:cubicBezTo>
                    <a:pt x="988" y="298"/>
                    <a:pt x="979" y="308"/>
                    <a:pt x="962" y="308"/>
                  </a:cubicBezTo>
                  <a:cubicBezTo>
                    <a:pt x="945" y="308"/>
                    <a:pt x="935" y="299"/>
                    <a:pt x="935" y="286"/>
                  </a:cubicBezTo>
                  <a:cubicBezTo>
                    <a:pt x="935" y="282"/>
                    <a:pt x="935" y="282"/>
                    <a:pt x="935" y="282"/>
                  </a:cubicBezTo>
                  <a:cubicBezTo>
                    <a:pt x="921" y="282"/>
                    <a:pt x="921" y="282"/>
                    <a:pt x="921" y="282"/>
                  </a:cubicBezTo>
                  <a:cubicBezTo>
                    <a:pt x="921" y="285"/>
                    <a:pt x="921" y="285"/>
                    <a:pt x="921" y="285"/>
                  </a:cubicBezTo>
                  <a:cubicBezTo>
                    <a:pt x="921" y="307"/>
                    <a:pt x="938" y="320"/>
                    <a:pt x="962" y="320"/>
                  </a:cubicBezTo>
                  <a:cubicBezTo>
                    <a:pt x="986" y="320"/>
                    <a:pt x="1003" y="306"/>
                    <a:pt x="1003" y="284"/>
                  </a:cubicBezTo>
                  <a:cubicBezTo>
                    <a:pt x="1003" y="262"/>
                    <a:pt x="987" y="255"/>
                    <a:pt x="972" y="249"/>
                  </a:cubicBezTo>
                  <a:cubicBezTo>
                    <a:pt x="952" y="241"/>
                    <a:pt x="952" y="241"/>
                    <a:pt x="952" y="241"/>
                  </a:cubicBezTo>
                  <a:cubicBezTo>
                    <a:pt x="944" y="238"/>
                    <a:pt x="938" y="231"/>
                    <a:pt x="938" y="223"/>
                  </a:cubicBezTo>
                  <a:cubicBezTo>
                    <a:pt x="938" y="212"/>
                    <a:pt x="946" y="204"/>
                    <a:pt x="962" y="204"/>
                  </a:cubicBezTo>
                  <a:cubicBezTo>
                    <a:pt x="977" y="204"/>
                    <a:pt x="986" y="214"/>
                    <a:pt x="986" y="226"/>
                  </a:cubicBezTo>
                  <a:cubicBezTo>
                    <a:pt x="986" y="229"/>
                    <a:pt x="986" y="229"/>
                    <a:pt x="986" y="229"/>
                  </a:cubicBezTo>
                  <a:lnTo>
                    <a:pt x="1000" y="229"/>
                  </a:lnTo>
                  <a:close/>
                  <a:moveTo>
                    <a:pt x="1013" y="207"/>
                  </a:moveTo>
                  <a:cubicBezTo>
                    <a:pt x="1046" y="207"/>
                    <a:pt x="1046" y="207"/>
                    <a:pt x="1046" y="207"/>
                  </a:cubicBezTo>
                  <a:cubicBezTo>
                    <a:pt x="1046" y="318"/>
                    <a:pt x="1046" y="318"/>
                    <a:pt x="1046" y="318"/>
                  </a:cubicBezTo>
                  <a:cubicBezTo>
                    <a:pt x="1060" y="318"/>
                    <a:pt x="1060" y="318"/>
                    <a:pt x="1060" y="318"/>
                  </a:cubicBezTo>
                  <a:cubicBezTo>
                    <a:pt x="1060" y="207"/>
                    <a:pt x="1060" y="207"/>
                    <a:pt x="1060" y="207"/>
                  </a:cubicBezTo>
                  <a:cubicBezTo>
                    <a:pt x="1093" y="207"/>
                    <a:pt x="1093" y="207"/>
                    <a:pt x="1093" y="207"/>
                  </a:cubicBezTo>
                  <a:cubicBezTo>
                    <a:pt x="1093" y="194"/>
                    <a:pt x="1093" y="194"/>
                    <a:pt x="1093" y="194"/>
                  </a:cubicBezTo>
                  <a:cubicBezTo>
                    <a:pt x="1013" y="194"/>
                    <a:pt x="1013" y="194"/>
                    <a:pt x="1013" y="194"/>
                  </a:cubicBezTo>
                  <a:lnTo>
                    <a:pt x="1013" y="207"/>
                  </a:lnTo>
                  <a:close/>
                  <a:moveTo>
                    <a:pt x="1182" y="229"/>
                  </a:moveTo>
                  <a:cubicBezTo>
                    <a:pt x="1182" y="227"/>
                    <a:pt x="1182" y="227"/>
                    <a:pt x="1182" y="227"/>
                  </a:cubicBezTo>
                  <a:cubicBezTo>
                    <a:pt x="1182" y="205"/>
                    <a:pt x="1166" y="192"/>
                    <a:pt x="1143" y="192"/>
                  </a:cubicBezTo>
                  <a:cubicBezTo>
                    <a:pt x="1120" y="192"/>
                    <a:pt x="1105" y="205"/>
                    <a:pt x="1105" y="224"/>
                  </a:cubicBezTo>
                  <a:cubicBezTo>
                    <a:pt x="1105" y="240"/>
                    <a:pt x="1117" y="250"/>
                    <a:pt x="1131" y="255"/>
                  </a:cubicBezTo>
                  <a:cubicBezTo>
                    <a:pt x="1149" y="262"/>
                    <a:pt x="1149" y="262"/>
                    <a:pt x="1149" y="262"/>
                  </a:cubicBezTo>
                  <a:cubicBezTo>
                    <a:pt x="1160" y="267"/>
                    <a:pt x="1170" y="272"/>
                    <a:pt x="1170" y="286"/>
                  </a:cubicBezTo>
                  <a:cubicBezTo>
                    <a:pt x="1170" y="298"/>
                    <a:pt x="1160" y="308"/>
                    <a:pt x="1143" y="308"/>
                  </a:cubicBezTo>
                  <a:cubicBezTo>
                    <a:pt x="1127" y="308"/>
                    <a:pt x="1117" y="299"/>
                    <a:pt x="1117" y="286"/>
                  </a:cubicBezTo>
                  <a:cubicBezTo>
                    <a:pt x="1117" y="282"/>
                    <a:pt x="1117" y="282"/>
                    <a:pt x="1117" y="282"/>
                  </a:cubicBezTo>
                  <a:cubicBezTo>
                    <a:pt x="1103" y="282"/>
                    <a:pt x="1103" y="282"/>
                    <a:pt x="1103" y="282"/>
                  </a:cubicBezTo>
                  <a:cubicBezTo>
                    <a:pt x="1103" y="285"/>
                    <a:pt x="1103" y="285"/>
                    <a:pt x="1103" y="285"/>
                  </a:cubicBezTo>
                  <a:cubicBezTo>
                    <a:pt x="1103" y="307"/>
                    <a:pt x="1119" y="320"/>
                    <a:pt x="1143" y="320"/>
                  </a:cubicBezTo>
                  <a:cubicBezTo>
                    <a:pt x="1168" y="320"/>
                    <a:pt x="1184" y="306"/>
                    <a:pt x="1184" y="284"/>
                  </a:cubicBezTo>
                  <a:cubicBezTo>
                    <a:pt x="1184" y="262"/>
                    <a:pt x="1168" y="255"/>
                    <a:pt x="1154" y="249"/>
                  </a:cubicBezTo>
                  <a:cubicBezTo>
                    <a:pt x="1133" y="241"/>
                    <a:pt x="1133" y="241"/>
                    <a:pt x="1133" y="241"/>
                  </a:cubicBezTo>
                  <a:cubicBezTo>
                    <a:pt x="1125" y="238"/>
                    <a:pt x="1119" y="231"/>
                    <a:pt x="1119" y="223"/>
                  </a:cubicBezTo>
                  <a:cubicBezTo>
                    <a:pt x="1119" y="212"/>
                    <a:pt x="1128" y="204"/>
                    <a:pt x="1143" y="204"/>
                  </a:cubicBezTo>
                  <a:cubicBezTo>
                    <a:pt x="1159" y="204"/>
                    <a:pt x="1168" y="214"/>
                    <a:pt x="1168" y="226"/>
                  </a:cubicBezTo>
                  <a:cubicBezTo>
                    <a:pt x="1168" y="229"/>
                    <a:pt x="1168" y="229"/>
                    <a:pt x="1168" y="229"/>
                  </a:cubicBezTo>
                  <a:lnTo>
                    <a:pt x="1182" y="229"/>
                  </a:lnTo>
                  <a:close/>
                  <a:moveTo>
                    <a:pt x="3" y="461"/>
                  </a:moveTo>
                  <a:cubicBezTo>
                    <a:pt x="29" y="461"/>
                    <a:pt x="29" y="461"/>
                    <a:pt x="29" y="461"/>
                  </a:cubicBezTo>
                  <a:cubicBezTo>
                    <a:pt x="42" y="461"/>
                    <a:pt x="51" y="453"/>
                    <a:pt x="51" y="441"/>
                  </a:cubicBezTo>
                  <a:cubicBezTo>
                    <a:pt x="51" y="432"/>
                    <a:pt x="46" y="426"/>
                    <a:pt x="38" y="423"/>
                  </a:cubicBezTo>
                  <a:cubicBezTo>
                    <a:pt x="38" y="423"/>
                    <a:pt x="38" y="423"/>
                    <a:pt x="38" y="423"/>
                  </a:cubicBezTo>
                  <a:cubicBezTo>
                    <a:pt x="45" y="420"/>
                    <a:pt x="49" y="415"/>
                    <a:pt x="49" y="406"/>
                  </a:cubicBezTo>
                  <a:cubicBezTo>
                    <a:pt x="49" y="395"/>
                    <a:pt x="40" y="387"/>
                    <a:pt x="27" y="387"/>
                  </a:cubicBezTo>
                  <a:cubicBezTo>
                    <a:pt x="3" y="387"/>
                    <a:pt x="3" y="387"/>
                    <a:pt x="3" y="387"/>
                  </a:cubicBezTo>
                  <a:lnTo>
                    <a:pt x="3" y="461"/>
                  </a:lnTo>
                  <a:close/>
                  <a:moveTo>
                    <a:pt x="26" y="395"/>
                  </a:moveTo>
                  <a:cubicBezTo>
                    <a:pt x="35" y="395"/>
                    <a:pt x="40" y="399"/>
                    <a:pt x="40" y="407"/>
                  </a:cubicBezTo>
                  <a:cubicBezTo>
                    <a:pt x="40" y="415"/>
                    <a:pt x="35" y="420"/>
                    <a:pt x="26" y="420"/>
                  </a:cubicBezTo>
                  <a:cubicBezTo>
                    <a:pt x="11" y="420"/>
                    <a:pt x="11" y="420"/>
                    <a:pt x="11" y="420"/>
                  </a:cubicBezTo>
                  <a:cubicBezTo>
                    <a:pt x="11" y="395"/>
                    <a:pt x="11" y="395"/>
                    <a:pt x="11" y="395"/>
                  </a:cubicBezTo>
                  <a:lnTo>
                    <a:pt x="26" y="395"/>
                  </a:lnTo>
                  <a:close/>
                  <a:moveTo>
                    <a:pt x="28" y="427"/>
                  </a:moveTo>
                  <a:cubicBezTo>
                    <a:pt x="37" y="427"/>
                    <a:pt x="42" y="432"/>
                    <a:pt x="42" y="441"/>
                  </a:cubicBezTo>
                  <a:cubicBezTo>
                    <a:pt x="42" y="449"/>
                    <a:pt x="37" y="454"/>
                    <a:pt x="28" y="454"/>
                  </a:cubicBezTo>
                  <a:cubicBezTo>
                    <a:pt x="11" y="454"/>
                    <a:pt x="11" y="454"/>
                    <a:pt x="11" y="454"/>
                  </a:cubicBezTo>
                  <a:cubicBezTo>
                    <a:pt x="11" y="427"/>
                    <a:pt x="11" y="427"/>
                    <a:pt x="11" y="427"/>
                  </a:cubicBezTo>
                  <a:lnTo>
                    <a:pt x="28" y="427"/>
                  </a:lnTo>
                  <a:close/>
                  <a:moveTo>
                    <a:pt x="116" y="461"/>
                  </a:moveTo>
                  <a:cubicBezTo>
                    <a:pt x="103" y="430"/>
                    <a:pt x="103" y="430"/>
                    <a:pt x="103" y="430"/>
                  </a:cubicBezTo>
                  <a:cubicBezTo>
                    <a:pt x="111" y="427"/>
                    <a:pt x="116" y="419"/>
                    <a:pt x="116" y="409"/>
                  </a:cubicBezTo>
                  <a:cubicBezTo>
                    <a:pt x="116" y="396"/>
                    <a:pt x="106" y="387"/>
                    <a:pt x="92" y="387"/>
                  </a:cubicBezTo>
                  <a:cubicBezTo>
                    <a:pt x="69" y="387"/>
                    <a:pt x="69" y="387"/>
                    <a:pt x="69" y="387"/>
                  </a:cubicBezTo>
                  <a:cubicBezTo>
                    <a:pt x="69" y="461"/>
                    <a:pt x="69" y="461"/>
                    <a:pt x="69" y="461"/>
                  </a:cubicBezTo>
                  <a:cubicBezTo>
                    <a:pt x="77" y="461"/>
                    <a:pt x="77" y="461"/>
                    <a:pt x="77" y="461"/>
                  </a:cubicBezTo>
                  <a:cubicBezTo>
                    <a:pt x="77" y="432"/>
                    <a:pt x="77" y="432"/>
                    <a:pt x="77" y="432"/>
                  </a:cubicBezTo>
                  <a:cubicBezTo>
                    <a:pt x="91" y="432"/>
                    <a:pt x="91" y="432"/>
                    <a:pt x="91" y="432"/>
                  </a:cubicBezTo>
                  <a:cubicBezTo>
                    <a:pt x="92" y="432"/>
                    <a:pt x="93" y="432"/>
                    <a:pt x="94" y="432"/>
                  </a:cubicBezTo>
                  <a:cubicBezTo>
                    <a:pt x="107" y="461"/>
                    <a:pt x="107" y="461"/>
                    <a:pt x="107" y="461"/>
                  </a:cubicBezTo>
                  <a:lnTo>
                    <a:pt x="116" y="461"/>
                  </a:lnTo>
                  <a:close/>
                  <a:moveTo>
                    <a:pt x="91" y="395"/>
                  </a:moveTo>
                  <a:cubicBezTo>
                    <a:pt x="101" y="395"/>
                    <a:pt x="108" y="401"/>
                    <a:pt x="108" y="409"/>
                  </a:cubicBezTo>
                  <a:cubicBezTo>
                    <a:pt x="108" y="419"/>
                    <a:pt x="101" y="425"/>
                    <a:pt x="91" y="425"/>
                  </a:cubicBezTo>
                  <a:cubicBezTo>
                    <a:pt x="77" y="425"/>
                    <a:pt x="77" y="425"/>
                    <a:pt x="77" y="425"/>
                  </a:cubicBezTo>
                  <a:cubicBezTo>
                    <a:pt x="77" y="395"/>
                    <a:pt x="77" y="395"/>
                    <a:pt x="77" y="395"/>
                  </a:cubicBezTo>
                  <a:lnTo>
                    <a:pt x="91" y="395"/>
                  </a:lnTo>
                  <a:close/>
                  <a:moveTo>
                    <a:pt x="144" y="387"/>
                  </a:moveTo>
                  <a:cubicBezTo>
                    <a:pt x="136" y="387"/>
                    <a:pt x="136" y="387"/>
                    <a:pt x="136" y="387"/>
                  </a:cubicBezTo>
                  <a:cubicBezTo>
                    <a:pt x="136" y="461"/>
                    <a:pt x="136" y="461"/>
                    <a:pt x="136" y="461"/>
                  </a:cubicBezTo>
                  <a:cubicBezTo>
                    <a:pt x="144" y="461"/>
                    <a:pt x="144" y="461"/>
                    <a:pt x="144" y="461"/>
                  </a:cubicBezTo>
                  <a:lnTo>
                    <a:pt x="144" y="387"/>
                  </a:lnTo>
                  <a:close/>
                  <a:moveTo>
                    <a:pt x="159" y="395"/>
                  </a:moveTo>
                  <a:cubicBezTo>
                    <a:pt x="179" y="395"/>
                    <a:pt x="179" y="395"/>
                    <a:pt x="179" y="395"/>
                  </a:cubicBezTo>
                  <a:cubicBezTo>
                    <a:pt x="179" y="461"/>
                    <a:pt x="179" y="461"/>
                    <a:pt x="179" y="461"/>
                  </a:cubicBezTo>
                  <a:cubicBezTo>
                    <a:pt x="187" y="461"/>
                    <a:pt x="187" y="461"/>
                    <a:pt x="187" y="461"/>
                  </a:cubicBezTo>
                  <a:cubicBezTo>
                    <a:pt x="187" y="395"/>
                    <a:pt x="187" y="395"/>
                    <a:pt x="187" y="395"/>
                  </a:cubicBezTo>
                  <a:cubicBezTo>
                    <a:pt x="207" y="395"/>
                    <a:pt x="207" y="395"/>
                    <a:pt x="207" y="395"/>
                  </a:cubicBezTo>
                  <a:cubicBezTo>
                    <a:pt x="207" y="387"/>
                    <a:pt x="207" y="387"/>
                    <a:pt x="207" y="387"/>
                  </a:cubicBezTo>
                  <a:cubicBezTo>
                    <a:pt x="159" y="387"/>
                    <a:pt x="159" y="387"/>
                    <a:pt x="159" y="387"/>
                  </a:cubicBezTo>
                  <a:lnTo>
                    <a:pt x="159" y="395"/>
                  </a:lnTo>
                  <a:close/>
                  <a:moveTo>
                    <a:pt x="230" y="387"/>
                  </a:moveTo>
                  <a:cubicBezTo>
                    <a:pt x="221" y="387"/>
                    <a:pt x="221" y="387"/>
                    <a:pt x="221" y="387"/>
                  </a:cubicBezTo>
                  <a:cubicBezTo>
                    <a:pt x="221" y="461"/>
                    <a:pt x="221" y="461"/>
                    <a:pt x="221" y="461"/>
                  </a:cubicBezTo>
                  <a:cubicBezTo>
                    <a:pt x="230" y="461"/>
                    <a:pt x="230" y="461"/>
                    <a:pt x="230" y="461"/>
                  </a:cubicBezTo>
                  <a:lnTo>
                    <a:pt x="230" y="387"/>
                  </a:lnTo>
                  <a:close/>
                  <a:moveTo>
                    <a:pt x="295" y="408"/>
                  </a:moveTo>
                  <a:cubicBezTo>
                    <a:pt x="295" y="407"/>
                    <a:pt x="295" y="407"/>
                    <a:pt x="295" y="407"/>
                  </a:cubicBezTo>
                  <a:cubicBezTo>
                    <a:pt x="295" y="394"/>
                    <a:pt x="285" y="386"/>
                    <a:pt x="272" y="386"/>
                  </a:cubicBezTo>
                  <a:cubicBezTo>
                    <a:pt x="258" y="386"/>
                    <a:pt x="249" y="394"/>
                    <a:pt x="249" y="405"/>
                  </a:cubicBezTo>
                  <a:cubicBezTo>
                    <a:pt x="249" y="415"/>
                    <a:pt x="256" y="420"/>
                    <a:pt x="265" y="424"/>
                  </a:cubicBezTo>
                  <a:cubicBezTo>
                    <a:pt x="275" y="428"/>
                    <a:pt x="275" y="428"/>
                    <a:pt x="275" y="428"/>
                  </a:cubicBezTo>
                  <a:cubicBezTo>
                    <a:pt x="282" y="431"/>
                    <a:pt x="288" y="434"/>
                    <a:pt x="288" y="442"/>
                  </a:cubicBezTo>
                  <a:cubicBezTo>
                    <a:pt x="288" y="449"/>
                    <a:pt x="282" y="455"/>
                    <a:pt x="272" y="455"/>
                  </a:cubicBezTo>
                  <a:cubicBezTo>
                    <a:pt x="262" y="455"/>
                    <a:pt x="256" y="449"/>
                    <a:pt x="256" y="442"/>
                  </a:cubicBezTo>
                  <a:cubicBezTo>
                    <a:pt x="256" y="440"/>
                    <a:pt x="256" y="440"/>
                    <a:pt x="256" y="440"/>
                  </a:cubicBezTo>
                  <a:cubicBezTo>
                    <a:pt x="248" y="440"/>
                    <a:pt x="248" y="440"/>
                    <a:pt x="248" y="440"/>
                  </a:cubicBezTo>
                  <a:cubicBezTo>
                    <a:pt x="248" y="441"/>
                    <a:pt x="248" y="441"/>
                    <a:pt x="248" y="441"/>
                  </a:cubicBezTo>
                  <a:cubicBezTo>
                    <a:pt x="248" y="454"/>
                    <a:pt x="258" y="462"/>
                    <a:pt x="272" y="462"/>
                  </a:cubicBezTo>
                  <a:cubicBezTo>
                    <a:pt x="286" y="462"/>
                    <a:pt x="296" y="454"/>
                    <a:pt x="296" y="441"/>
                  </a:cubicBezTo>
                  <a:cubicBezTo>
                    <a:pt x="296" y="428"/>
                    <a:pt x="287" y="424"/>
                    <a:pt x="278" y="420"/>
                  </a:cubicBezTo>
                  <a:cubicBezTo>
                    <a:pt x="266" y="415"/>
                    <a:pt x="266" y="415"/>
                    <a:pt x="266" y="415"/>
                  </a:cubicBezTo>
                  <a:cubicBezTo>
                    <a:pt x="261" y="413"/>
                    <a:pt x="258" y="410"/>
                    <a:pt x="258" y="405"/>
                  </a:cubicBezTo>
                  <a:cubicBezTo>
                    <a:pt x="258" y="398"/>
                    <a:pt x="263" y="393"/>
                    <a:pt x="272" y="393"/>
                  </a:cubicBezTo>
                  <a:cubicBezTo>
                    <a:pt x="281" y="393"/>
                    <a:pt x="286" y="399"/>
                    <a:pt x="286" y="407"/>
                  </a:cubicBezTo>
                  <a:cubicBezTo>
                    <a:pt x="286" y="408"/>
                    <a:pt x="286" y="408"/>
                    <a:pt x="286" y="408"/>
                  </a:cubicBezTo>
                  <a:lnTo>
                    <a:pt x="295" y="408"/>
                  </a:lnTo>
                  <a:close/>
                  <a:moveTo>
                    <a:pt x="362" y="387"/>
                  </a:moveTo>
                  <a:cubicBezTo>
                    <a:pt x="353" y="387"/>
                    <a:pt x="353" y="387"/>
                    <a:pt x="353" y="387"/>
                  </a:cubicBezTo>
                  <a:cubicBezTo>
                    <a:pt x="353" y="420"/>
                    <a:pt x="353" y="420"/>
                    <a:pt x="353" y="420"/>
                  </a:cubicBezTo>
                  <a:cubicBezTo>
                    <a:pt x="323" y="420"/>
                    <a:pt x="323" y="420"/>
                    <a:pt x="323" y="420"/>
                  </a:cubicBezTo>
                  <a:cubicBezTo>
                    <a:pt x="323" y="387"/>
                    <a:pt x="323" y="387"/>
                    <a:pt x="323" y="387"/>
                  </a:cubicBezTo>
                  <a:cubicBezTo>
                    <a:pt x="314" y="387"/>
                    <a:pt x="314" y="387"/>
                    <a:pt x="314" y="387"/>
                  </a:cubicBezTo>
                  <a:cubicBezTo>
                    <a:pt x="314" y="461"/>
                    <a:pt x="314" y="461"/>
                    <a:pt x="314" y="461"/>
                  </a:cubicBezTo>
                  <a:cubicBezTo>
                    <a:pt x="323" y="461"/>
                    <a:pt x="323" y="461"/>
                    <a:pt x="323" y="461"/>
                  </a:cubicBezTo>
                  <a:cubicBezTo>
                    <a:pt x="323" y="427"/>
                    <a:pt x="323" y="427"/>
                    <a:pt x="323" y="427"/>
                  </a:cubicBezTo>
                  <a:cubicBezTo>
                    <a:pt x="353" y="427"/>
                    <a:pt x="353" y="427"/>
                    <a:pt x="353" y="427"/>
                  </a:cubicBezTo>
                  <a:cubicBezTo>
                    <a:pt x="353" y="461"/>
                    <a:pt x="353" y="461"/>
                    <a:pt x="353" y="461"/>
                  </a:cubicBezTo>
                  <a:cubicBezTo>
                    <a:pt x="362" y="461"/>
                    <a:pt x="362" y="461"/>
                    <a:pt x="362" y="461"/>
                  </a:cubicBezTo>
                  <a:lnTo>
                    <a:pt x="362" y="387"/>
                  </a:lnTo>
                  <a:close/>
                  <a:moveTo>
                    <a:pt x="448" y="438"/>
                  </a:moveTo>
                  <a:cubicBezTo>
                    <a:pt x="448" y="440"/>
                    <a:pt x="448" y="440"/>
                    <a:pt x="448" y="440"/>
                  </a:cubicBezTo>
                  <a:cubicBezTo>
                    <a:pt x="448" y="448"/>
                    <a:pt x="443" y="454"/>
                    <a:pt x="433" y="454"/>
                  </a:cubicBezTo>
                  <a:cubicBezTo>
                    <a:pt x="423" y="454"/>
                    <a:pt x="417" y="448"/>
                    <a:pt x="417" y="439"/>
                  </a:cubicBezTo>
                  <a:cubicBezTo>
                    <a:pt x="417" y="410"/>
                    <a:pt x="417" y="410"/>
                    <a:pt x="417" y="410"/>
                  </a:cubicBezTo>
                  <a:cubicBezTo>
                    <a:pt x="417" y="401"/>
                    <a:pt x="423" y="394"/>
                    <a:pt x="433" y="394"/>
                  </a:cubicBezTo>
                  <a:cubicBezTo>
                    <a:pt x="443" y="394"/>
                    <a:pt x="448" y="400"/>
                    <a:pt x="448" y="408"/>
                  </a:cubicBezTo>
                  <a:cubicBezTo>
                    <a:pt x="448" y="410"/>
                    <a:pt x="448" y="410"/>
                    <a:pt x="448" y="410"/>
                  </a:cubicBezTo>
                  <a:cubicBezTo>
                    <a:pt x="457" y="410"/>
                    <a:pt x="457" y="410"/>
                    <a:pt x="457" y="410"/>
                  </a:cubicBezTo>
                  <a:cubicBezTo>
                    <a:pt x="457" y="409"/>
                    <a:pt x="457" y="409"/>
                    <a:pt x="457" y="409"/>
                  </a:cubicBezTo>
                  <a:cubicBezTo>
                    <a:pt x="457" y="395"/>
                    <a:pt x="447" y="386"/>
                    <a:pt x="433" y="386"/>
                  </a:cubicBezTo>
                  <a:cubicBezTo>
                    <a:pt x="418" y="386"/>
                    <a:pt x="409" y="395"/>
                    <a:pt x="409" y="410"/>
                  </a:cubicBezTo>
                  <a:cubicBezTo>
                    <a:pt x="409" y="439"/>
                    <a:pt x="409" y="439"/>
                    <a:pt x="409" y="439"/>
                  </a:cubicBezTo>
                  <a:cubicBezTo>
                    <a:pt x="409" y="453"/>
                    <a:pt x="419" y="462"/>
                    <a:pt x="433" y="462"/>
                  </a:cubicBezTo>
                  <a:cubicBezTo>
                    <a:pt x="447" y="462"/>
                    <a:pt x="457" y="454"/>
                    <a:pt x="457" y="440"/>
                  </a:cubicBezTo>
                  <a:cubicBezTo>
                    <a:pt x="457" y="438"/>
                    <a:pt x="457" y="438"/>
                    <a:pt x="457" y="438"/>
                  </a:cubicBezTo>
                  <a:lnTo>
                    <a:pt x="448" y="438"/>
                  </a:lnTo>
                  <a:close/>
                  <a:moveTo>
                    <a:pt x="519" y="410"/>
                  </a:moveTo>
                  <a:cubicBezTo>
                    <a:pt x="519" y="395"/>
                    <a:pt x="510" y="386"/>
                    <a:pt x="495" y="386"/>
                  </a:cubicBezTo>
                  <a:cubicBezTo>
                    <a:pt x="480" y="386"/>
                    <a:pt x="471" y="395"/>
                    <a:pt x="471" y="410"/>
                  </a:cubicBezTo>
                  <a:cubicBezTo>
                    <a:pt x="471" y="439"/>
                    <a:pt x="471" y="439"/>
                    <a:pt x="471" y="439"/>
                  </a:cubicBezTo>
                  <a:cubicBezTo>
                    <a:pt x="471" y="453"/>
                    <a:pt x="481" y="462"/>
                    <a:pt x="495" y="462"/>
                  </a:cubicBezTo>
                  <a:cubicBezTo>
                    <a:pt x="510" y="462"/>
                    <a:pt x="519" y="453"/>
                    <a:pt x="519" y="439"/>
                  </a:cubicBezTo>
                  <a:lnTo>
                    <a:pt x="519" y="410"/>
                  </a:lnTo>
                  <a:close/>
                  <a:moveTo>
                    <a:pt x="480" y="410"/>
                  </a:moveTo>
                  <a:cubicBezTo>
                    <a:pt x="480" y="401"/>
                    <a:pt x="485" y="394"/>
                    <a:pt x="495" y="394"/>
                  </a:cubicBezTo>
                  <a:cubicBezTo>
                    <a:pt x="505" y="394"/>
                    <a:pt x="511" y="401"/>
                    <a:pt x="511" y="410"/>
                  </a:cubicBezTo>
                  <a:cubicBezTo>
                    <a:pt x="511" y="439"/>
                    <a:pt x="511" y="439"/>
                    <a:pt x="511" y="439"/>
                  </a:cubicBezTo>
                  <a:cubicBezTo>
                    <a:pt x="511" y="448"/>
                    <a:pt x="505" y="454"/>
                    <a:pt x="495" y="454"/>
                  </a:cubicBezTo>
                  <a:cubicBezTo>
                    <a:pt x="485" y="454"/>
                    <a:pt x="480" y="448"/>
                    <a:pt x="480" y="439"/>
                  </a:cubicBezTo>
                  <a:lnTo>
                    <a:pt x="480" y="410"/>
                  </a:lnTo>
                  <a:close/>
                  <a:moveTo>
                    <a:pt x="546" y="387"/>
                  </a:moveTo>
                  <a:cubicBezTo>
                    <a:pt x="537" y="387"/>
                    <a:pt x="537" y="387"/>
                    <a:pt x="537" y="387"/>
                  </a:cubicBezTo>
                  <a:cubicBezTo>
                    <a:pt x="537" y="461"/>
                    <a:pt x="537" y="461"/>
                    <a:pt x="537" y="461"/>
                  </a:cubicBezTo>
                  <a:cubicBezTo>
                    <a:pt x="578" y="461"/>
                    <a:pt x="578" y="461"/>
                    <a:pt x="578" y="461"/>
                  </a:cubicBezTo>
                  <a:cubicBezTo>
                    <a:pt x="578" y="453"/>
                    <a:pt x="578" y="453"/>
                    <a:pt x="578" y="453"/>
                  </a:cubicBezTo>
                  <a:cubicBezTo>
                    <a:pt x="546" y="453"/>
                    <a:pt x="546" y="453"/>
                    <a:pt x="546" y="453"/>
                  </a:cubicBezTo>
                  <a:lnTo>
                    <a:pt x="546" y="387"/>
                  </a:lnTo>
                  <a:close/>
                  <a:moveTo>
                    <a:pt x="627" y="387"/>
                  </a:moveTo>
                  <a:cubicBezTo>
                    <a:pt x="627" y="439"/>
                    <a:pt x="627" y="439"/>
                    <a:pt x="627" y="439"/>
                  </a:cubicBezTo>
                  <a:cubicBezTo>
                    <a:pt x="627" y="448"/>
                    <a:pt x="621" y="454"/>
                    <a:pt x="612" y="454"/>
                  </a:cubicBezTo>
                  <a:cubicBezTo>
                    <a:pt x="602" y="454"/>
                    <a:pt x="596" y="448"/>
                    <a:pt x="596" y="439"/>
                  </a:cubicBezTo>
                  <a:cubicBezTo>
                    <a:pt x="596" y="387"/>
                    <a:pt x="596" y="387"/>
                    <a:pt x="596" y="387"/>
                  </a:cubicBezTo>
                  <a:cubicBezTo>
                    <a:pt x="588" y="387"/>
                    <a:pt x="588" y="387"/>
                    <a:pt x="588" y="387"/>
                  </a:cubicBezTo>
                  <a:cubicBezTo>
                    <a:pt x="588" y="439"/>
                    <a:pt x="588" y="439"/>
                    <a:pt x="588" y="439"/>
                  </a:cubicBezTo>
                  <a:cubicBezTo>
                    <a:pt x="588" y="453"/>
                    <a:pt x="598" y="462"/>
                    <a:pt x="612" y="462"/>
                  </a:cubicBezTo>
                  <a:cubicBezTo>
                    <a:pt x="626" y="462"/>
                    <a:pt x="635" y="453"/>
                    <a:pt x="635" y="439"/>
                  </a:cubicBezTo>
                  <a:cubicBezTo>
                    <a:pt x="635" y="387"/>
                    <a:pt x="635" y="387"/>
                    <a:pt x="635" y="387"/>
                  </a:cubicBezTo>
                  <a:lnTo>
                    <a:pt x="627" y="387"/>
                  </a:lnTo>
                  <a:close/>
                  <a:moveTo>
                    <a:pt x="680" y="437"/>
                  </a:moveTo>
                  <a:cubicBezTo>
                    <a:pt x="685" y="437"/>
                    <a:pt x="685" y="437"/>
                    <a:pt x="685" y="437"/>
                  </a:cubicBezTo>
                  <a:cubicBezTo>
                    <a:pt x="701" y="405"/>
                    <a:pt x="701" y="405"/>
                    <a:pt x="701" y="405"/>
                  </a:cubicBezTo>
                  <a:cubicBezTo>
                    <a:pt x="701" y="461"/>
                    <a:pt x="701" y="461"/>
                    <a:pt x="701" y="461"/>
                  </a:cubicBezTo>
                  <a:cubicBezTo>
                    <a:pt x="709" y="461"/>
                    <a:pt x="709" y="461"/>
                    <a:pt x="709" y="461"/>
                  </a:cubicBezTo>
                  <a:cubicBezTo>
                    <a:pt x="709" y="387"/>
                    <a:pt x="709" y="387"/>
                    <a:pt x="709" y="387"/>
                  </a:cubicBezTo>
                  <a:cubicBezTo>
                    <a:pt x="702" y="387"/>
                    <a:pt x="702" y="387"/>
                    <a:pt x="702" y="387"/>
                  </a:cubicBezTo>
                  <a:cubicBezTo>
                    <a:pt x="682" y="426"/>
                    <a:pt x="682" y="426"/>
                    <a:pt x="682" y="426"/>
                  </a:cubicBezTo>
                  <a:cubicBezTo>
                    <a:pt x="663" y="387"/>
                    <a:pt x="663" y="387"/>
                    <a:pt x="663" y="387"/>
                  </a:cubicBezTo>
                  <a:cubicBezTo>
                    <a:pt x="656" y="387"/>
                    <a:pt x="656" y="387"/>
                    <a:pt x="656" y="387"/>
                  </a:cubicBezTo>
                  <a:cubicBezTo>
                    <a:pt x="656" y="461"/>
                    <a:pt x="656" y="461"/>
                    <a:pt x="656" y="461"/>
                  </a:cubicBezTo>
                  <a:cubicBezTo>
                    <a:pt x="664" y="461"/>
                    <a:pt x="664" y="461"/>
                    <a:pt x="664" y="461"/>
                  </a:cubicBezTo>
                  <a:cubicBezTo>
                    <a:pt x="664" y="405"/>
                    <a:pt x="664" y="405"/>
                    <a:pt x="664" y="405"/>
                  </a:cubicBezTo>
                  <a:lnTo>
                    <a:pt x="680" y="437"/>
                  </a:lnTo>
                  <a:close/>
                  <a:moveTo>
                    <a:pt x="730" y="461"/>
                  </a:moveTo>
                  <a:cubicBezTo>
                    <a:pt x="756" y="461"/>
                    <a:pt x="756" y="461"/>
                    <a:pt x="756" y="461"/>
                  </a:cubicBezTo>
                  <a:cubicBezTo>
                    <a:pt x="769" y="461"/>
                    <a:pt x="778" y="453"/>
                    <a:pt x="778" y="441"/>
                  </a:cubicBezTo>
                  <a:cubicBezTo>
                    <a:pt x="778" y="432"/>
                    <a:pt x="773" y="426"/>
                    <a:pt x="765" y="423"/>
                  </a:cubicBezTo>
                  <a:cubicBezTo>
                    <a:pt x="765" y="423"/>
                    <a:pt x="765" y="423"/>
                    <a:pt x="765" y="423"/>
                  </a:cubicBezTo>
                  <a:cubicBezTo>
                    <a:pt x="772" y="420"/>
                    <a:pt x="776" y="415"/>
                    <a:pt x="776" y="406"/>
                  </a:cubicBezTo>
                  <a:cubicBezTo>
                    <a:pt x="776" y="395"/>
                    <a:pt x="767" y="387"/>
                    <a:pt x="754" y="387"/>
                  </a:cubicBezTo>
                  <a:cubicBezTo>
                    <a:pt x="730" y="387"/>
                    <a:pt x="730" y="387"/>
                    <a:pt x="730" y="387"/>
                  </a:cubicBezTo>
                  <a:lnTo>
                    <a:pt x="730" y="461"/>
                  </a:lnTo>
                  <a:close/>
                  <a:moveTo>
                    <a:pt x="753" y="395"/>
                  </a:moveTo>
                  <a:cubicBezTo>
                    <a:pt x="762" y="395"/>
                    <a:pt x="767" y="399"/>
                    <a:pt x="767" y="407"/>
                  </a:cubicBezTo>
                  <a:cubicBezTo>
                    <a:pt x="767" y="415"/>
                    <a:pt x="762" y="420"/>
                    <a:pt x="753" y="420"/>
                  </a:cubicBezTo>
                  <a:cubicBezTo>
                    <a:pt x="739" y="420"/>
                    <a:pt x="739" y="420"/>
                    <a:pt x="739" y="420"/>
                  </a:cubicBezTo>
                  <a:cubicBezTo>
                    <a:pt x="739" y="395"/>
                    <a:pt x="739" y="395"/>
                    <a:pt x="739" y="395"/>
                  </a:cubicBezTo>
                  <a:lnTo>
                    <a:pt x="753" y="395"/>
                  </a:lnTo>
                  <a:close/>
                  <a:moveTo>
                    <a:pt x="755" y="427"/>
                  </a:moveTo>
                  <a:cubicBezTo>
                    <a:pt x="764" y="427"/>
                    <a:pt x="769" y="432"/>
                    <a:pt x="769" y="441"/>
                  </a:cubicBezTo>
                  <a:cubicBezTo>
                    <a:pt x="769" y="449"/>
                    <a:pt x="764" y="454"/>
                    <a:pt x="755" y="454"/>
                  </a:cubicBezTo>
                  <a:cubicBezTo>
                    <a:pt x="739" y="454"/>
                    <a:pt x="739" y="454"/>
                    <a:pt x="739" y="454"/>
                  </a:cubicBezTo>
                  <a:cubicBezTo>
                    <a:pt x="739" y="427"/>
                    <a:pt x="739" y="427"/>
                    <a:pt x="739" y="427"/>
                  </a:cubicBezTo>
                  <a:lnTo>
                    <a:pt x="755" y="427"/>
                  </a:lnTo>
                  <a:close/>
                  <a:moveTo>
                    <a:pt x="805" y="387"/>
                  </a:moveTo>
                  <a:cubicBezTo>
                    <a:pt x="796" y="387"/>
                    <a:pt x="796" y="387"/>
                    <a:pt x="796" y="387"/>
                  </a:cubicBezTo>
                  <a:cubicBezTo>
                    <a:pt x="796" y="461"/>
                    <a:pt x="796" y="461"/>
                    <a:pt x="796" y="461"/>
                  </a:cubicBezTo>
                  <a:cubicBezTo>
                    <a:pt x="805" y="461"/>
                    <a:pt x="805" y="461"/>
                    <a:pt x="805" y="461"/>
                  </a:cubicBezTo>
                  <a:lnTo>
                    <a:pt x="805" y="387"/>
                  </a:lnTo>
                  <a:close/>
                  <a:moveTo>
                    <a:pt x="828" y="461"/>
                  </a:moveTo>
                  <a:cubicBezTo>
                    <a:pt x="834" y="444"/>
                    <a:pt x="834" y="444"/>
                    <a:pt x="834" y="444"/>
                  </a:cubicBezTo>
                  <a:cubicBezTo>
                    <a:pt x="862" y="444"/>
                    <a:pt x="862" y="444"/>
                    <a:pt x="862" y="444"/>
                  </a:cubicBezTo>
                  <a:cubicBezTo>
                    <a:pt x="867" y="461"/>
                    <a:pt x="867" y="461"/>
                    <a:pt x="867" y="461"/>
                  </a:cubicBezTo>
                  <a:cubicBezTo>
                    <a:pt x="876" y="461"/>
                    <a:pt x="876" y="461"/>
                    <a:pt x="876" y="461"/>
                  </a:cubicBezTo>
                  <a:cubicBezTo>
                    <a:pt x="852" y="387"/>
                    <a:pt x="852" y="387"/>
                    <a:pt x="852" y="387"/>
                  </a:cubicBezTo>
                  <a:cubicBezTo>
                    <a:pt x="844" y="387"/>
                    <a:pt x="844" y="387"/>
                    <a:pt x="844" y="387"/>
                  </a:cubicBezTo>
                  <a:cubicBezTo>
                    <a:pt x="820" y="461"/>
                    <a:pt x="820" y="461"/>
                    <a:pt x="820" y="461"/>
                  </a:cubicBezTo>
                  <a:lnTo>
                    <a:pt x="828" y="461"/>
                  </a:lnTo>
                  <a:close/>
                  <a:moveTo>
                    <a:pt x="848" y="399"/>
                  </a:moveTo>
                  <a:cubicBezTo>
                    <a:pt x="860" y="437"/>
                    <a:pt x="860" y="437"/>
                    <a:pt x="860" y="437"/>
                  </a:cubicBezTo>
                  <a:cubicBezTo>
                    <a:pt x="836" y="437"/>
                    <a:pt x="836" y="437"/>
                    <a:pt x="836" y="437"/>
                  </a:cubicBezTo>
                  <a:lnTo>
                    <a:pt x="848" y="399"/>
                  </a:lnTo>
                  <a:close/>
                </a:path>
              </a:pathLst>
            </a:custGeom>
            <a:solidFill>
              <a:srgbClr val="00BCE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72710" name="Freeform 8">
              <a:extLst>
                <a:ext uri="{FF2B5EF4-FFF2-40B4-BE49-F238E27FC236}">
                  <a16:creationId xmlns:a16="http://schemas.microsoft.com/office/drawing/2014/main" id="{34EDE360-E99A-9D09-8596-D9E5F7BAB229}"/>
                </a:ext>
              </a:extLst>
            </p:cNvPr>
            <p:cNvSpPr>
              <a:spLocks noEditPoints="1"/>
            </p:cNvSpPr>
            <p:nvPr/>
          </p:nvSpPr>
          <p:spPr bwMode="auto">
            <a:xfrm>
              <a:off x="819150" y="3517900"/>
              <a:ext cx="434975" cy="493713"/>
            </a:xfrm>
            <a:custGeom>
              <a:avLst/>
              <a:gdLst>
                <a:gd name="T0" fmla="*/ 2147483646 w 274"/>
                <a:gd name="T1" fmla="*/ 2147483646 h 311"/>
                <a:gd name="T2" fmla="*/ 2147483646 w 274"/>
                <a:gd name="T3" fmla="*/ 0 h 311"/>
                <a:gd name="T4" fmla="*/ 0 w 274"/>
                <a:gd name="T5" fmla="*/ 2147483646 h 311"/>
                <a:gd name="T6" fmla="*/ 2147483646 w 274"/>
                <a:gd name="T7" fmla="*/ 2147483646 h 311"/>
                <a:gd name="T8" fmla="*/ 2147483646 w 274"/>
                <a:gd name="T9" fmla="*/ 2147483646 h 311"/>
                <a:gd name="T10" fmla="*/ 2147483646 w 274"/>
                <a:gd name="T11" fmla="*/ 2147483646 h 311"/>
                <a:gd name="T12" fmla="*/ 2147483646 w 274"/>
                <a:gd name="T13" fmla="*/ 2147483646 h 311"/>
                <a:gd name="T14" fmla="*/ 2147483646 w 274"/>
                <a:gd name="T15" fmla="*/ 2147483646 h 311"/>
                <a:gd name="T16" fmla="*/ 2147483646 w 274"/>
                <a:gd name="T17" fmla="*/ 2147483646 h 311"/>
                <a:gd name="T18" fmla="*/ 2147483646 w 274"/>
                <a:gd name="T19" fmla="*/ 2147483646 h 311"/>
                <a:gd name="T20" fmla="*/ 2147483646 w 274"/>
                <a:gd name="T21" fmla="*/ 2147483646 h 311"/>
                <a:gd name="T22" fmla="*/ 2147483646 w 274"/>
                <a:gd name="T23" fmla="*/ 2147483646 h 311"/>
                <a:gd name="T24" fmla="*/ 2147483646 w 274"/>
                <a:gd name="T25" fmla="*/ 2147483646 h 311"/>
                <a:gd name="T26" fmla="*/ 2147483646 w 274"/>
                <a:gd name="T27" fmla="*/ 2147483646 h 311"/>
                <a:gd name="T28" fmla="*/ 2147483646 w 274"/>
                <a:gd name="T29" fmla="*/ 2147483646 h 311"/>
                <a:gd name="T30" fmla="*/ 2147483646 w 274"/>
                <a:gd name="T31" fmla="*/ 2147483646 h 311"/>
                <a:gd name="T32" fmla="*/ 2147483646 w 274"/>
                <a:gd name="T33" fmla="*/ 2147483646 h 311"/>
                <a:gd name="T34" fmla="*/ 2147483646 w 274"/>
                <a:gd name="T35" fmla="*/ 2147483646 h 311"/>
                <a:gd name="T36" fmla="*/ 2147483646 w 274"/>
                <a:gd name="T37" fmla="*/ 2147483646 h 311"/>
                <a:gd name="T38" fmla="*/ 2147483646 w 274"/>
                <a:gd name="T39" fmla="*/ 2147483646 h 311"/>
                <a:gd name="T40" fmla="*/ 2147483646 w 274"/>
                <a:gd name="T41" fmla="*/ 2147483646 h 311"/>
                <a:gd name="T42" fmla="*/ 2147483646 w 274"/>
                <a:gd name="T43" fmla="*/ 2147483646 h 311"/>
                <a:gd name="T44" fmla="*/ 2147483646 w 274"/>
                <a:gd name="T45" fmla="*/ 2147483646 h 311"/>
                <a:gd name="T46" fmla="*/ 2147483646 w 274"/>
                <a:gd name="T47" fmla="*/ 2147483646 h 311"/>
                <a:gd name="T48" fmla="*/ 2147483646 w 274"/>
                <a:gd name="T49" fmla="*/ 2147483646 h 311"/>
                <a:gd name="T50" fmla="*/ 2147483646 w 274"/>
                <a:gd name="T51" fmla="*/ 2147483646 h 311"/>
                <a:gd name="T52" fmla="*/ 2147483646 w 274"/>
                <a:gd name="T53" fmla="*/ 2147483646 h 311"/>
                <a:gd name="T54" fmla="*/ 2147483646 w 274"/>
                <a:gd name="T55" fmla="*/ 2147483646 h 311"/>
                <a:gd name="T56" fmla="*/ 2147483646 w 274"/>
                <a:gd name="T57" fmla="*/ 2147483646 h 311"/>
                <a:gd name="T58" fmla="*/ 2147483646 w 274"/>
                <a:gd name="T59" fmla="*/ 2147483646 h 311"/>
                <a:gd name="T60" fmla="*/ 2147483646 w 274"/>
                <a:gd name="T61" fmla="*/ 2147483646 h 311"/>
                <a:gd name="T62" fmla="*/ 2147483646 w 274"/>
                <a:gd name="T63" fmla="*/ 2147483646 h 311"/>
                <a:gd name="T64" fmla="*/ 2147483646 w 274"/>
                <a:gd name="T65" fmla="*/ 2147483646 h 311"/>
                <a:gd name="T66" fmla="*/ 2147483646 w 274"/>
                <a:gd name="T67" fmla="*/ 2147483646 h 311"/>
                <a:gd name="T68" fmla="*/ 2147483646 w 274"/>
                <a:gd name="T69" fmla="*/ 2147483646 h 311"/>
                <a:gd name="T70" fmla="*/ 2147483646 w 274"/>
                <a:gd name="T71" fmla="*/ 2147483646 h 311"/>
                <a:gd name="T72" fmla="*/ 2147483646 w 274"/>
                <a:gd name="T73" fmla="*/ 2147483646 h 311"/>
                <a:gd name="T74" fmla="*/ 2147483646 w 274"/>
                <a:gd name="T75" fmla="*/ 2147483646 h 311"/>
                <a:gd name="T76" fmla="*/ 2147483646 w 274"/>
                <a:gd name="T77" fmla="*/ 2147483646 h 311"/>
                <a:gd name="T78" fmla="*/ 2147483646 w 274"/>
                <a:gd name="T79" fmla="*/ 2147483646 h 311"/>
                <a:gd name="T80" fmla="*/ 2147483646 w 274"/>
                <a:gd name="T81" fmla="*/ 2147483646 h 311"/>
                <a:gd name="T82" fmla="*/ 2147483646 w 274"/>
                <a:gd name="T83" fmla="*/ 2147483646 h 311"/>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274" h="311">
                  <a:moveTo>
                    <a:pt x="274" y="155"/>
                  </a:moveTo>
                  <a:lnTo>
                    <a:pt x="137" y="0"/>
                  </a:lnTo>
                  <a:lnTo>
                    <a:pt x="0" y="155"/>
                  </a:lnTo>
                  <a:lnTo>
                    <a:pt x="137" y="311"/>
                  </a:lnTo>
                  <a:lnTo>
                    <a:pt x="274" y="155"/>
                  </a:lnTo>
                  <a:close/>
                  <a:moveTo>
                    <a:pt x="111" y="258"/>
                  </a:moveTo>
                  <a:lnTo>
                    <a:pt x="164" y="258"/>
                  </a:lnTo>
                  <a:lnTo>
                    <a:pt x="137" y="288"/>
                  </a:lnTo>
                  <a:lnTo>
                    <a:pt x="111" y="258"/>
                  </a:lnTo>
                  <a:close/>
                  <a:moveTo>
                    <a:pt x="183" y="147"/>
                  </a:moveTo>
                  <a:lnTo>
                    <a:pt x="137" y="95"/>
                  </a:lnTo>
                  <a:lnTo>
                    <a:pt x="91" y="147"/>
                  </a:lnTo>
                  <a:lnTo>
                    <a:pt x="69" y="147"/>
                  </a:lnTo>
                  <a:lnTo>
                    <a:pt x="137" y="70"/>
                  </a:lnTo>
                  <a:lnTo>
                    <a:pt x="205" y="147"/>
                  </a:lnTo>
                  <a:lnTo>
                    <a:pt x="183" y="147"/>
                  </a:lnTo>
                  <a:close/>
                  <a:moveTo>
                    <a:pt x="164" y="147"/>
                  </a:moveTo>
                  <a:lnTo>
                    <a:pt x="111" y="147"/>
                  </a:lnTo>
                  <a:lnTo>
                    <a:pt x="137" y="117"/>
                  </a:lnTo>
                  <a:lnTo>
                    <a:pt x="164" y="147"/>
                  </a:lnTo>
                  <a:close/>
                  <a:moveTo>
                    <a:pt x="247" y="162"/>
                  </a:moveTo>
                  <a:lnTo>
                    <a:pt x="232" y="179"/>
                  </a:lnTo>
                  <a:lnTo>
                    <a:pt x="42" y="179"/>
                  </a:lnTo>
                  <a:lnTo>
                    <a:pt x="27" y="162"/>
                  </a:lnTo>
                  <a:lnTo>
                    <a:pt x="247" y="162"/>
                  </a:lnTo>
                  <a:close/>
                  <a:moveTo>
                    <a:pt x="219" y="194"/>
                  </a:moveTo>
                  <a:lnTo>
                    <a:pt x="204" y="211"/>
                  </a:lnTo>
                  <a:lnTo>
                    <a:pt x="70" y="211"/>
                  </a:lnTo>
                  <a:lnTo>
                    <a:pt x="55" y="194"/>
                  </a:lnTo>
                  <a:lnTo>
                    <a:pt x="219" y="194"/>
                  </a:lnTo>
                  <a:close/>
                  <a:moveTo>
                    <a:pt x="191" y="226"/>
                  </a:moveTo>
                  <a:lnTo>
                    <a:pt x="177" y="243"/>
                  </a:lnTo>
                  <a:lnTo>
                    <a:pt x="97" y="243"/>
                  </a:lnTo>
                  <a:lnTo>
                    <a:pt x="83" y="226"/>
                  </a:lnTo>
                  <a:lnTo>
                    <a:pt x="191" y="226"/>
                  </a:lnTo>
                  <a:close/>
                  <a:moveTo>
                    <a:pt x="247" y="147"/>
                  </a:moveTo>
                  <a:lnTo>
                    <a:pt x="225" y="147"/>
                  </a:lnTo>
                  <a:lnTo>
                    <a:pt x="137" y="47"/>
                  </a:lnTo>
                  <a:lnTo>
                    <a:pt x="49" y="147"/>
                  </a:lnTo>
                  <a:lnTo>
                    <a:pt x="27" y="147"/>
                  </a:lnTo>
                  <a:lnTo>
                    <a:pt x="137" y="22"/>
                  </a:lnTo>
                  <a:lnTo>
                    <a:pt x="247" y="14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grpSp>
      <p:sp>
        <p:nvSpPr>
          <p:cNvPr id="7" name="TextBox 6">
            <a:extLst>
              <a:ext uri="{FF2B5EF4-FFF2-40B4-BE49-F238E27FC236}">
                <a16:creationId xmlns:a16="http://schemas.microsoft.com/office/drawing/2014/main" id="{B3842A84-5BB5-F0A3-B625-08934022D8CF}"/>
              </a:ext>
            </a:extLst>
          </p:cNvPr>
          <p:cNvSpPr txBox="1"/>
          <p:nvPr/>
        </p:nvSpPr>
        <p:spPr>
          <a:xfrm>
            <a:off x="28845" y="4968306"/>
            <a:ext cx="2533367" cy="215444"/>
          </a:xfrm>
          <a:prstGeom prst="rect">
            <a:avLst/>
          </a:prstGeom>
          <a:noFill/>
        </p:spPr>
        <p:txBody>
          <a:bodyPr wrap="square">
            <a:spAutoFit/>
          </a:bodyPr>
          <a:lstStyle/>
          <a:p>
            <a:r>
              <a:rPr lang="en-US" sz="800" b="0" i="1" dirty="0">
                <a:effectLst/>
                <a:cs typeface="Arial" panose="020B0604020202020204" pitchFamily="34" charset="0"/>
              </a:rPr>
              <a:t>Photo by </a:t>
            </a:r>
            <a:r>
              <a:rPr lang="en-US" sz="800" b="0" i="1" dirty="0" err="1">
                <a:effectLst/>
                <a:cs typeface="Arial" panose="020B0604020202020204" pitchFamily="34" charset="0"/>
              </a:rPr>
              <a:t>shraga</a:t>
            </a:r>
            <a:r>
              <a:rPr lang="en-US" sz="800" b="0" i="1" dirty="0">
                <a:effectLst/>
                <a:cs typeface="Arial" panose="020B0604020202020204" pitchFamily="34" charset="0"/>
              </a:rPr>
              <a:t> </a:t>
            </a:r>
            <a:r>
              <a:rPr lang="en-US" sz="800" b="0" i="1" dirty="0" err="1">
                <a:effectLst/>
                <a:cs typeface="Arial" panose="020B0604020202020204" pitchFamily="34" charset="0"/>
              </a:rPr>
              <a:t>kopstein</a:t>
            </a:r>
            <a:r>
              <a:rPr lang="en-US" sz="800" b="0" i="1" dirty="0">
                <a:effectLst/>
                <a:cs typeface="Arial" panose="020B0604020202020204" pitchFamily="34" charset="0"/>
              </a:rPr>
              <a:t> on </a:t>
            </a:r>
            <a:r>
              <a:rPr lang="en-US" sz="800" b="0" i="1" dirty="0" err="1">
                <a:effectLst/>
                <a:cs typeface="Arial" panose="020B0604020202020204" pitchFamily="34" charset="0"/>
              </a:rPr>
              <a:t>Unsplash</a:t>
            </a:r>
            <a:r>
              <a:rPr lang="en-US" sz="800" b="0" i="1" dirty="0">
                <a:effectLst/>
                <a:cs typeface="Arial" panose="020B0604020202020204" pitchFamily="34" charset="0"/>
              </a:rPr>
              <a:t> </a:t>
            </a:r>
            <a:endParaRPr lang="en-CA" sz="800" i="1" dirty="0">
              <a:cs typeface="Arial" panose="020B0604020202020204" pitchFamily="34" charset="0"/>
            </a:endParaRPr>
          </a:p>
        </p:txBody>
      </p:sp>
      <p:sp>
        <p:nvSpPr>
          <p:cNvPr id="72708" name="Title 5">
            <a:extLst>
              <a:ext uri="{FF2B5EF4-FFF2-40B4-BE49-F238E27FC236}">
                <a16:creationId xmlns:a16="http://schemas.microsoft.com/office/drawing/2014/main" id="{C72B5B9A-FBA4-9C77-9490-9AACA1D7A6B8}"/>
              </a:ext>
            </a:extLst>
          </p:cNvPr>
          <p:cNvSpPr txBox="1">
            <a:spLocks/>
          </p:cNvSpPr>
          <p:nvPr/>
        </p:nvSpPr>
        <p:spPr bwMode="auto">
          <a:xfrm>
            <a:off x="0" y="3650916"/>
            <a:ext cx="6799755" cy="14461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Aft>
                <a:spcPts val="1600"/>
              </a:spcAft>
              <a:buClr>
                <a:schemeClr val="accent2"/>
              </a:buClr>
              <a:buFont typeface="Arial" panose="020B0604020202020204" pitchFamily="34" charset="0"/>
              <a:buChar char="•"/>
              <a:defRPr sz="2000">
                <a:solidFill>
                  <a:schemeClr val="bg1"/>
                </a:solidFill>
                <a:latin typeface="Arial" panose="020B0604020202020204" pitchFamily="34" charset="0"/>
                <a:cs typeface="Arial" panose="020B0604020202020204" pitchFamily="34" charset="0"/>
              </a:defRPr>
            </a:lvl1pPr>
            <a:lvl2pPr marL="628650" indent="-342900">
              <a:lnSpc>
                <a:spcPct val="90000"/>
              </a:lnSpc>
              <a:spcAft>
                <a:spcPts val="1600"/>
              </a:spcAft>
              <a:buClr>
                <a:schemeClr val="accent2"/>
              </a:buClr>
              <a:buFont typeface="Arial" panose="020B0604020202020204" pitchFamily="34" charset="0"/>
              <a:buChar char="•"/>
              <a:defRPr>
                <a:solidFill>
                  <a:schemeClr val="bg1"/>
                </a:solidFill>
                <a:latin typeface="Arial" panose="020B0604020202020204" pitchFamily="34" charset="0"/>
                <a:cs typeface="Arial" panose="020B0604020202020204" pitchFamily="34" charset="0"/>
              </a:defRPr>
            </a:lvl2pPr>
            <a:lvl3pPr marL="854075" indent="-342900">
              <a:lnSpc>
                <a:spcPct val="90000"/>
              </a:lnSpc>
              <a:spcAft>
                <a:spcPts val="1600"/>
              </a:spcAft>
              <a:buClr>
                <a:schemeClr val="accent2"/>
              </a:buClr>
              <a:buFont typeface="Arial" panose="020B0604020202020204" pitchFamily="34" charset="0"/>
              <a:buChar char="•"/>
              <a:defRPr sz="1600">
                <a:solidFill>
                  <a:schemeClr val="bg1"/>
                </a:solidFill>
                <a:latin typeface="Arial" panose="020B0604020202020204" pitchFamily="34" charset="0"/>
                <a:cs typeface="Arial" panose="020B0604020202020204" pitchFamily="34" charset="0"/>
              </a:defRPr>
            </a:lvl3pPr>
            <a:lvl4pPr marL="1031875" indent="-342900">
              <a:lnSpc>
                <a:spcPct val="90000"/>
              </a:lnSpc>
              <a:spcAft>
                <a:spcPts val="1600"/>
              </a:spcAft>
              <a:buClr>
                <a:schemeClr val="accent2"/>
              </a:buClr>
              <a:buFont typeface="Arial" panose="020B0604020202020204" pitchFamily="34" charset="0"/>
              <a:buChar char="•"/>
              <a:defRPr sz="1400">
                <a:solidFill>
                  <a:schemeClr val="bg1"/>
                </a:solidFill>
                <a:latin typeface="Arial" panose="020B0604020202020204" pitchFamily="34" charset="0"/>
                <a:cs typeface="Arial" panose="020B0604020202020204" pitchFamily="34" charset="0"/>
              </a:defRPr>
            </a:lvl4pPr>
            <a:lvl5pPr marL="1143000" indent="-228600">
              <a:lnSpc>
                <a:spcPct val="90000"/>
              </a:lnSpc>
              <a:spcAft>
                <a:spcPts val="1600"/>
              </a:spcAft>
              <a:buClr>
                <a:schemeClr val="accent2"/>
              </a:buClr>
              <a:buFont typeface="Arial" panose="020B0604020202020204" pitchFamily="34" charset="0"/>
              <a:buChar char="•"/>
              <a:defRPr sz="1200">
                <a:solidFill>
                  <a:schemeClr val="bg1"/>
                </a:solidFill>
                <a:latin typeface="Arial" panose="020B0604020202020204" pitchFamily="34" charset="0"/>
                <a:cs typeface="Arial" panose="020B0604020202020204" pitchFamily="34" charset="0"/>
              </a:defRPr>
            </a:lvl5pPr>
            <a:lvl6pPr marL="1600200" indent="-228600" defTabSz="457200" eaLnBrk="0" fontAlgn="base" hangingPunct="0">
              <a:lnSpc>
                <a:spcPct val="90000"/>
              </a:lnSpc>
              <a:spcBef>
                <a:spcPct val="0"/>
              </a:spcBef>
              <a:spcAft>
                <a:spcPts val="1600"/>
              </a:spcAft>
              <a:buClr>
                <a:schemeClr val="accent2"/>
              </a:buClr>
              <a:buFont typeface="Arial" panose="020B0604020202020204" pitchFamily="34" charset="0"/>
              <a:buChar char="•"/>
              <a:defRPr sz="1200">
                <a:solidFill>
                  <a:schemeClr val="bg1"/>
                </a:solidFill>
                <a:latin typeface="Arial" panose="020B0604020202020204" pitchFamily="34" charset="0"/>
                <a:cs typeface="Arial" panose="020B0604020202020204" pitchFamily="34" charset="0"/>
              </a:defRPr>
            </a:lvl6pPr>
            <a:lvl7pPr marL="2057400" indent="-228600" defTabSz="457200" eaLnBrk="0" fontAlgn="base" hangingPunct="0">
              <a:lnSpc>
                <a:spcPct val="90000"/>
              </a:lnSpc>
              <a:spcBef>
                <a:spcPct val="0"/>
              </a:spcBef>
              <a:spcAft>
                <a:spcPts val="1600"/>
              </a:spcAft>
              <a:buClr>
                <a:schemeClr val="accent2"/>
              </a:buClr>
              <a:buFont typeface="Arial" panose="020B0604020202020204" pitchFamily="34" charset="0"/>
              <a:buChar char="•"/>
              <a:defRPr sz="1200">
                <a:solidFill>
                  <a:schemeClr val="bg1"/>
                </a:solidFill>
                <a:latin typeface="Arial" panose="020B0604020202020204" pitchFamily="34" charset="0"/>
                <a:cs typeface="Arial" panose="020B0604020202020204" pitchFamily="34" charset="0"/>
              </a:defRPr>
            </a:lvl7pPr>
            <a:lvl8pPr marL="2514600" indent="-228600" defTabSz="457200" eaLnBrk="0" fontAlgn="base" hangingPunct="0">
              <a:lnSpc>
                <a:spcPct val="90000"/>
              </a:lnSpc>
              <a:spcBef>
                <a:spcPct val="0"/>
              </a:spcBef>
              <a:spcAft>
                <a:spcPts val="1600"/>
              </a:spcAft>
              <a:buClr>
                <a:schemeClr val="accent2"/>
              </a:buClr>
              <a:buFont typeface="Arial" panose="020B0604020202020204" pitchFamily="34" charset="0"/>
              <a:buChar char="•"/>
              <a:defRPr sz="1200">
                <a:solidFill>
                  <a:schemeClr val="bg1"/>
                </a:solidFill>
                <a:latin typeface="Arial" panose="020B0604020202020204" pitchFamily="34" charset="0"/>
                <a:cs typeface="Arial" panose="020B0604020202020204" pitchFamily="34" charset="0"/>
              </a:defRPr>
            </a:lvl8pPr>
            <a:lvl9pPr marL="2971800" indent="-228600" defTabSz="457200" eaLnBrk="0" fontAlgn="base" hangingPunct="0">
              <a:lnSpc>
                <a:spcPct val="90000"/>
              </a:lnSpc>
              <a:spcBef>
                <a:spcPct val="0"/>
              </a:spcBef>
              <a:spcAft>
                <a:spcPts val="1600"/>
              </a:spcAft>
              <a:buClr>
                <a:schemeClr val="accent2"/>
              </a:buClr>
              <a:buFont typeface="Arial" panose="020B0604020202020204" pitchFamily="34" charset="0"/>
              <a:buChar char="•"/>
              <a:defRPr sz="1200">
                <a:solidFill>
                  <a:schemeClr val="bg1"/>
                </a:solidFill>
                <a:latin typeface="Arial" panose="020B0604020202020204" pitchFamily="34" charset="0"/>
                <a:cs typeface="Arial" panose="020B0604020202020204" pitchFamily="34" charset="0"/>
              </a:defRPr>
            </a:lvl9pPr>
          </a:lstStyle>
          <a:p>
            <a:pPr>
              <a:lnSpc>
                <a:spcPct val="100000"/>
              </a:lnSpc>
              <a:spcAft>
                <a:spcPct val="0"/>
              </a:spcAft>
              <a:buClrTx/>
              <a:buFontTx/>
              <a:buNone/>
            </a:pPr>
            <a:r>
              <a:rPr lang="en-US" altLang="en-US" sz="2800" b="1">
                <a:solidFill>
                  <a:schemeClr val="tx2"/>
                </a:solidFill>
              </a:rPr>
              <a:t>HOW IS ENERGY </a:t>
            </a:r>
          </a:p>
          <a:p>
            <a:pPr>
              <a:lnSpc>
                <a:spcPct val="100000"/>
              </a:lnSpc>
              <a:spcAft>
                <a:spcPct val="0"/>
              </a:spcAft>
              <a:buClrTx/>
              <a:buFontTx/>
              <a:buNone/>
            </a:pPr>
            <a:r>
              <a:rPr lang="en-US" altLang="en-US" sz="2800" b="1">
                <a:solidFill>
                  <a:schemeClr val="tx2"/>
                </a:solidFill>
              </a:rPr>
              <a:t>USED TO EXTRACT MINERALS </a:t>
            </a:r>
          </a:p>
          <a:p>
            <a:pPr>
              <a:lnSpc>
                <a:spcPct val="100000"/>
              </a:lnSpc>
              <a:spcAft>
                <a:spcPct val="0"/>
              </a:spcAft>
              <a:buClrTx/>
              <a:buFontTx/>
              <a:buNone/>
            </a:pPr>
            <a:r>
              <a:rPr lang="en-US" altLang="en-US" sz="2800" b="1">
                <a:solidFill>
                  <a:schemeClr val="tx2"/>
                </a:solidFill>
              </a:rPr>
              <a:t>FROM THE EARTH?</a:t>
            </a:r>
          </a:p>
        </p:txBody>
      </p:sp>
    </p:spTree>
  </p:cSld>
  <p:clrMapOvr>
    <a:masterClrMapping/>
  </p:clrMapOvr>
  <p:transition spd="slow">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215EEA29-6977-46D8-96AF-8CBFECEC6760}"/>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flipH="1">
            <a:off x="-87425" y="-691568"/>
            <a:ext cx="2343150" cy="6473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0">
            <a:extLst>
              <a:ext uri="{FF2B5EF4-FFF2-40B4-BE49-F238E27FC236}">
                <a16:creationId xmlns:a16="http://schemas.microsoft.com/office/drawing/2014/main" id="{B351CFA1-4C47-4C2B-9E8C-313E4ED11EE6}"/>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6876825" y="-677863"/>
            <a:ext cx="2343150" cy="6473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6" name="Title 28">
            <a:extLst>
              <a:ext uri="{FF2B5EF4-FFF2-40B4-BE49-F238E27FC236}">
                <a16:creationId xmlns:a16="http://schemas.microsoft.com/office/drawing/2014/main" id="{CA74511F-D3EB-4320-9EE8-39D484CB3BAF}"/>
              </a:ext>
            </a:extLst>
          </p:cNvPr>
          <p:cNvSpPr>
            <a:spLocks noGrp="1"/>
          </p:cNvSpPr>
          <p:nvPr>
            <p:ph type="title"/>
          </p:nvPr>
        </p:nvSpPr>
        <p:spPr>
          <a:xfrm>
            <a:off x="1419225" y="1179576"/>
            <a:ext cx="6305550" cy="1212608"/>
          </a:xfrm>
        </p:spPr>
        <p:txBody>
          <a:bodyPr/>
          <a:lstStyle/>
          <a:p>
            <a:r>
              <a:rPr altLang="en-US"/>
              <a:t>ENERGY TRANSFORMATIONS</a:t>
            </a:r>
          </a:p>
        </p:txBody>
      </p:sp>
      <p:cxnSp>
        <p:nvCxnSpPr>
          <p:cNvPr id="7" name="Straight Connector 6">
            <a:extLst>
              <a:ext uri="{FF2B5EF4-FFF2-40B4-BE49-F238E27FC236}">
                <a16:creationId xmlns:a16="http://schemas.microsoft.com/office/drawing/2014/main" id="{7A4C5E2A-F10E-408A-8CFB-C6E12B588BA6}"/>
              </a:ext>
            </a:extLst>
          </p:cNvPr>
          <p:cNvCxnSpPr/>
          <p:nvPr/>
        </p:nvCxnSpPr>
        <p:spPr>
          <a:xfrm>
            <a:off x="3119438" y="2992438"/>
            <a:ext cx="2884487" cy="0"/>
          </a:xfrm>
          <a:prstGeom prst="line">
            <a:avLst/>
          </a:prstGeom>
          <a:ln w="6350">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78A95EE1-40E7-4419-A0F0-F16C59E62925}"/>
              </a:ext>
            </a:extLst>
          </p:cNvPr>
          <p:cNvCxnSpPr/>
          <p:nvPr/>
        </p:nvCxnSpPr>
        <p:spPr>
          <a:xfrm>
            <a:off x="3129756" y="3567218"/>
            <a:ext cx="2884487" cy="0"/>
          </a:xfrm>
          <a:prstGeom prst="line">
            <a:avLst/>
          </a:prstGeom>
          <a:ln w="6350">
            <a:solidFill>
              <a:schemeClr val="accent2"/>
            </a:solidFill>
          </a:ln>
          <a:effectLst/>
        </p:spPr>
        <p:style>
          <a:lnRef idx="2">
            <a:schemeClr val="accent1"/>
          </a:lnRef>
          <a:fillRef idx="0">
            <a:schemeClr val="accent1"/>
          </a:fillRef>
          <a:effectRef idx="1">
            <a:schemeClr val="accent1"/>
          </a:effectRef>
          <a:fontRef idx="minor">
            <a:schemeClr val="tx1"/>
          </a:fontRef>
        </p:style>
      </p:cxnSp>
      <p:sp>
        <p:nvSpPr>
          <p:cNvPr id="9" name="Text Placeholder 6">
            <a:extLst>
              <a:ext uri="{FF2B5EF4-FFF2-40B4-BE49-F238E27FC236}">
                <a16:creationId xmlns:a16="http://schemas.microsoft.com/office/drawing/2014/main" id="{6D250AEF-2044-4C6B-A530-A0D0A69097C3}"/>
              </a:ext>
            </a:extLst>
          </p:cNvPr>
          <p:cNvSpPr txBox="1">
            <a:spLocks/>
          </p:cNvSpPr>
          <p:nvPr/>
        </p:nvSpPr>
        <p:spPr>
          <a:xfrm>
            <a:off x="2548218" y="4271501"/>
            <a:ext cx="4046909" cy="167391"/>
          </a:xfrm>
          <a:prstGeom prst="rect">
            <a:avLst/>
          </a:prstGeom>
        </p:spPr>
        <p:txBody>
          <a:bodyPr vert="horz" lIns="0" tIns="45720" rIns="91440" bIns="45720" rtlCol="0" anchor="ctr"/>
          <a:lstStyle>
            <a:defPPr>
              <a:defRPr lang="en-US"/>
            </a:defPPr>
            <a:lvl1pPr algn="l" defTabSz="457200" rtl="0" eaLnBrk="1" fontAlgn="auto" hangingPunct="1">
              <a:spcBef>
                <a:spcPts val="0"/>
              </a:spcBef>
              <a:spcAft>
                <a:spcPts val="0"/>
              </a:spcAft>
              <a:defRPr sz="800" b="1" kern="1200">
                <a:solidFill>
                  <a:schemeClr val="accent2"/>
                </a:solidFill>
                <a:latin typeface="Arial" panose="020B0604020202020204" pitchFamily="34" charset="0"/>
                <a:ea typeface="+mn-ea"/>
                <a:cs typeface="Arial" panose="020B0604020202020204" pitchFamily="34" charset="0"/>
              </a:defRPr>
            </a:lvl1pPr>
            <a:lvl2pPr marL="4572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endParaRPr lang="en-US" altLang="en-US"/>
          </a:p>
        </p:txBody>
      </p:sp>
      <p:sp>
        <p:nvSpPr>
          <p:cNvPr id="10" name="TextBox 9">
            <a:extLst>
              <a:ext uri="{FF2B5EF4-FFF2-40B4-BE49-F238E27FC236}">
                <a16:creationId xmlns:a16="http://schemas.microsoft.com/office/drawing/2014/main" id="{50C00504-0AB5-8699-DC3C-3F63A2F89F64}"/>
              </a:ext>
            </a:extLst>
          </p:cNvPr>
          <p:cNvSpPr txBox="1"/>
          <p:nvPr/>
        </p:nvSpPr>
        <p:spPr>
          <a:xfrm>
            <a:off x="1463151" y="4267486"/>
            <a:ext cx="6217698" cy="492443"/>
          </a:xfrm>
          <a:prstGeom prst="rect">
            <a:avLst/>
          </a:prstGeom>
          <a:noFill/>
        </p:spPr>
        <p:txBody>
          <a:bodyPr wrap="square">
            <a:spAutoFit/>
          </a:bodyPr>
          <a:lstStyle/>
          <a:p>
            <a:pPr algn="ctr"/>
            <a:r>
              <a:rPr lang="en-CA" sz="1400" b="0" i="0" dirty="0">
                <a:solidFill>
                  <a:srgbClr val="000000"/>
                </a:solidFill>
                <a:effectLst/>
                <a:latin typeface="Times New Roman" panose="02020603050405020304" pitchFamily="18" charset="0"/>
              </a:rPr>
              <a:t> </a:t>
            </a:r>
            <a:r>
              <a:rPr lang="en-US" sz="1200" b="0" i="0" u="none" strike="noStrike" dirty="0">
                <a:solidFill>
                  <a:srgbClr val="FFFFFF"/>
                </a:solidFill>
                <a:effectLst/>
                <a:latin typeface="Arial" panose="020B0604020202020204" pitchFamily="34" charset="0"/>
              </a:rPr>
              <a:t>If you have more questions about engineering and geoscience visit </a:t>
            </a:r>
            <a:br>
              <a:rPr lang="en-US" sz="1200" b="0" i="0" u="none" strike="noStrike" dirty="0">
                <a:solidFill>
                  <a:srgbClr val="FFFFFF"/>
                </a:solidFill>
                <a:effectLst/>
                <a:latin typeface="Arial" panose="020B0604020202020204" pitchFamily="34" charset="0"/>
              </a:rPr>
            </a:br>
            <a:r>
              <a:rPr lang="en-US" sz="1200" b="0" i="0" u="none" strike="noStrike" dirty="0">
                <a:solidFill>
                  <a:srgbClr val="FFFFFF"/>
                </a:solidFill>
                <a:effectLst/>
                <a:latin typeface="Arial" panose="020B0604020202020204" pitchFamily="34" charset="0"/>
              </a:rPr>
              <a:t>the Engineers and Geoscientists BC website </a:t>
            </a:r>
            <a:r>
              <a:rPr lang="en-US" sz="1200" b="0" i="0" u="none" strike="noStrike" dirty="0">
                <a:solidFill>
                  <a:srgbClr val="00BCE7"/>
                </a:solidFill>
                <a:effectLst/>
                <a:latin typeface="Arial" panose="020B0604020202020204" pitchFamily="34" charset="0"/>
                <a:hlinkClick r:id="rId4"/>
              </a:rPr>
              <a:t>egbc.ca/youth</a:t>
            </a:r>
            <a:r>
              <a:rPr lang="en-US" sz="1200" b="0" i="0" dirty="0">
                <a:solidFill>
                  <a:srgbClr val="000000"/>
                </a:solidFill>
                <a:effectLst/>
                <a:latin typeface="Arial" panose="020B0604020202020204" pitchFamily="34" charset="0"/>
              </a:rPr>
              <a:t>​</a:t>
            </a:r>
            <a:endParaRPr lang="en-CA" sz="1400" dirty="0"/>
          </a:p>
        </p:txBody>
      </p:sp>
      <p:sp>
        <p:nvSpPr>
          <p:cNvPr id="2" name="Subtitle 1">
            <a:extLst>
              <a:ext uri="{FF2B5EF4-FFF2-40B4-BE49-F238E27FC236}">
                <a16:creationId xmlns:a16="http://schemas.microsoft.com/office/drawing/2014/main" id="{94F2D629-EFE9-3413-1D12-C37CBE1A15F2}"/>
              </a:ext>
            </a:extLst>
          </p:cNvPr>
          <p:cNvSpPr>
            <a:spLocks noGrp="1"/>
          </p:cNvSpPr>
          <p:nvPr>
            <p:ph type="subTitle" idx="1"/>
          </p:nvPr>
        </p:nvSpPr>
        <p:spPr>
          <a:xfrm>
            <a:off x="3129756" y="3054473"/>
            <a:ext cx="2850870" cy="550724"/>
          </a:xfrm>
        </p:spPr>
        <p:txBody>
          <a:bodyPr/>
          <a:lstStyle/>
          <a:p>
            <a:r>
              <a:rPr lang="en-US"/>
              <a:t>Lesson plan provided by </a:t>
            </a:r>
            <a:br>
              <a:rPr lang="en-US"/>
            </a:br>
            <a:r>
              <a:rPr lang="en-US"/>
              <a:t>Engineers and Geoscientists BC​</a:t>
            </a:r>
          </a:p>
          <a:p>
            <a:endParaRPr lang="en-CA"/>
          </a:p>
        </p:txBody>
      </p:sp>
    </p:spTree>
    <p:extLst>
      <p:ext uri="{BB962C8B-B14F-4D97-AF65-F5344CB8AC3E}">
        <p14:creationId xmlns:p14="http://schemas.microsoft.com/office/powerpoint/2010/main" val="2156539464"/>
      </p:ext>
    </p:extLst>
  </p:cSld>
  <p:clrMapOvr>
    <a:masterClrMapping/>
  </p:clrMapOvr>
  <p:transition spd="slow">
    <p:fade/>
  </p:transition>
</p:sld>
</file>

<file path=ppt/theme/theme1.xml><?xml version="1.0" encoding="utf-8"?>
<a:theme xmlns:a="http://schemas.openxmlformats.org/drawingml/2006/main" name="E&amp;G BC">
  <a:themeElements>
    <a:clrScheme name="Custom 1">
      <a:dk1>
        <a:sysClr val="windowText" lastClr="000000"/>
      </a:dk1>
      <a:lt1>
        <a:sysClr val="window" lastClr="FFFFFF"/>
      </a:lt1>
      <a:dk2>
        <a:srgbClr val="2C343C"/>
      </a:dk2>
      <a:lt2>
        <a:srgbClr val="FFFFFF"/>
      </a:lt2>
      <a:accent1>
        <a:srgbClr val="00BCE7"/>
      </a:accent1>
      <a:accent2>
        <a:srgbClr val="A2ACB4"/>
      </a:accent2>
      <a:accent3>
        <a:srgbClr val="2C343C"/>
      </a:accent3>
      <a:accent4>
        <a:srgbClr val="A27B5E"/>
      </a:accent4>
      <a:accent5>
        <a:srgbClr val="81974F"/>
      </a:accent5>
      <a:accent6>
        <a:srgbClr val="50727E"/>
      </a:accent6>
      <a:hlink>
        <a:srgbClr val="00BCE7"/>
      </a:hlink>
      <a:folHlink>
        <a:srgbClr val="00BCE7"/>
      </a:folHlink>
    </a:clrScheme>
    <a:fontScheme name="Custom 2">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3"/>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E&amp;G BC">
  <a:themeElements>
    <a:clrScheme name="Custom 1">
      <a:dk1>
        <a:sysClr val="windowText" lastClr="000000"/>
      </a:dk1>
      <a:lt1>
        <a:sysClr val="window" lastClr="FFFFFF"/>
      </a:lt1>
      <a:dk2>
        <a:srgbClr val="2C343C"/>
      </a:dk2>
      <a:lt2>
        <a:srgbClr val="FFFFFF"/>
      </a:lt2>
      <a:accent1>
        <a:srgbClr val="00BCE7"/>
      </a:accent1>
      <a:accent2>
        <a:srgbClr val="A2ACB4"/>
      </a:accent2>
      <a:accent3>
        <a:srgbClr val="2C343C"/>
      </a:accent3>
      <a:accent4>
        <a:srgbClr val="A27B5E"/>
      </a:accent4>
      <a:accent5>
        <a:srgbClr val="81974F"/>
      </a:accent5>
      <a:accent6>
        <a:srgbClr val="50727E"/>
      </a:accent6>
      <a:hlink>
        <a:srgbClr val="00BCE7"/>
      </a:hlink>
      <a:folHlink>
        <a:srgbClr val="00BCE7"/>
      </a:folHlink>
    </a:clrScheme>
    <a:fontScheme name="Custom 2">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3"/>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E&amp;G BC">
  <a:themeElements>
    <a:clrScheme name="Custom 1">
      <a:dk1>
        <a:sysClr val="windowText" lastClr="000000"/>
      </a:dk1>
      <a:lt1>
        <a:sysClr val="window" lastClr="FFFFFF"/>
      </a:lt1>
      <a:dk2>
        <a:srgbClr val="2C343C"/>
      </a:dk2>
      <a:lt2>
        <a:srgbClr val="FFFFFF"/>
      </a:lt2>
      <a:accent1>
        <a:srgbClr val="00BCE7"/>
      </a:accent1>
      <a:accent2>
        <a:srgbClr val="A2ACB4"/>
      </a:accent2>
      <a:accent3>
        <a:srgbClr val="2C343C"/>
      </a:accent3>
      <a:accent4>
        <a:srgbClr val="A27B5E"/>
      </a:accent4>
      <a:accent5>
        <a:srgbClr val="81974F"/>
      </a:accent5>
      <a:accent6>
        <a:srgbClr val="50727E"/>
      </a:accent6>
      <a:hlink>
        <a:srgbClr val="00BCE7"/>
      </a:hlink>
      <a:folHlink>
        <a:srgbClr val="00BCE7"/>
      </a:folHlink>
    </a:clrScheme>
    <a:fontScheme name="Custom 2">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3"/>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6d4b74a2-abe6-4ae5-9679-dc0573bb9547" xsi:nil="true"/>
    <lcf76f155ced4ddcb4097134ff3c332f xmlns="49a7bcd2-9bd5-4467-bc7b-64c97c1009ce">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1882B8EDAA5C194E9D1C2D4C3CFC3A91" ma:contentTypeVersion="16" ma:contentTypeDescription="Create a new document." ma:contentTypeScope="" ma:versionID="e4379fcb1af73174666f0018e112ba20">
  <xsd:schema xmlns:xsd="http://www.w3.org/2001/XMLSchema" xmlns:xs="http://www.w3.org/2001/XMLSchema" xmlns:p="http://schemas.microsoft.com/office/2006/metadata/properties" xmlns:ns2="49a7bcd2-9bd5-4467-bc7b-64c97c1009ce" xmlns:ns3="c58cf02a-9938-47d2-b4d4-d7d21de5538d" xmlns:ns4="6d4b74a2-abe6-4ae5-9679-dc0573bb9547" targetNamespace="http://schemas.microsoft.com/office/2006/metadata/properties" ma:root="true" ma:fieldsID="a82f9a2c87de9cc082e567cc1748616e" ns2:_="" ns3:_="" ns4:_="">
    <xsd:import namespace="49a7bcd2-9bd5-4467-bc7b-64c97c1009ce"/>
    <xsd:import namespace="c58cf02a-9938-47d2-b4d4-d7d21de5538d"/>
    <xsd:import namespace="6d4b74a2-abe6-4ae5-9679-dc0573bb9547"/>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ServiceLocation" minOccurs="0"/>
                <xsd:element ref="ns2:MediaLengthInSeconds" minOccurs="0"/>
                <xsd:element ref="ns2:lcf76f155ced4ddcb4097134ff3c332f" minOccurs="0"/>
                <xsd:element ref="ns4: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9a7bcd2-9bd5-4467-bc7b-64c97c1009c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13cdab71-9ec2-44ac-9fd7-90a2c2c5c846"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c58cf02a-9938-47d2-b4d4-d7d21de5538d"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6d4b74a2-abe6-4ae5-9679-dc0573bb9547"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9f22ff1e-ff79-47c1-865a-0dcda05372b3}" ma:internalName="TaxCatchAll" ma:showField="CatchAllData" ma:web="c58cf02a-9938-47d2-b4d4-d7d21de5538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E5E1A81-3A9C-40DD-A09F-1CA7CB90D9E7}">
  <ds:schemaRefs>
    <ds:schemaRef ds:uri="http://schemas.microsoft.com/office/2006/metadata/properties"/>
    <ds:schemaRef ds:uri="http://schemas.openxmlformats.org/package/2006/metadata/core-properties"/>
    <ds:schemaRef ds:uri="6d4b74a2-abe6-4ae5-9679-dc0573bb9547"/>
    <ds:schemaRef ds:uri="http://schemas.microsoft.com/office/2006/documentManagement/types"/>
    <ds:schemaRef ds:uri="http://purl.org/dc/elements/1.1/"/>
    <ds:schemaRef ds:uri="http://purl.org/dc/dcmitype/"/>
    <ds:schemaRef ds:uri="http://schemas.microsoft.com/office/infopath/2007/PartnerControls"/>
    <ds:schemaRef ds:uri="http://purl.org/dc/terms/"/>
    <ds:schemaRef ds:uri="c58cf02a-9938-47d2-b4d4-d7d21de5538d"/>
    <ds:schemaRef ds:uri="49a7bcd2-9bd5-4467-bc7b-64c97c1009ce"/>
    <ds:schemaRef ds:uri="http://www.w3.org/XML/1998/namespace"/>
  </ds:schemaRefs>
</ds:datastoreItem>
</file>

<file path=customXml/itemProps2.xml><?xml version="1.0" encoding="utf-8"?>
<ds:datastoreItem xmlns:ds="http://schemas.openxmlformats.org/officeDocument/2006/customXml" ds:itemID="{6C026F71-F631-4376-816C-43C5F61AA08A}">
  <ds:schemaRefs>
    <ds:schemaRef ds:uri="http://schemas.microsoft.com/sharepoint/v3/contenttype/forms"/>
  </ds:schemaRefs>
</ds:datastoreItem>
</file>

<file path=customXml/itemProps3.xml><?xml version="1.0" encoding="utf-8"?>
<ds:datastoreItem xmlns:ds="http://schemas.openxmlformats.org/officeDocument/2006/customXml" ds:itemID="{24C0CD8B-A528-4D78-9ECC-7E0D012FCD18}">
  <ds:schemaRefs>
    <ds:schemaRef ds:uri="49a7bcd2-9bd5-4467-bc7b-64c97c1009ce"/>
    <ds:schemaRef ds:uri="6d4b74a2-abe6-4ae5-9679-dc0573bb9547"/>
    <ds:schemaRef ds:uri="c58cf02a-9938-47d2-b4d4-d7d21de5538d"/>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
  <TotalTime>2</TotalTime>
  <Words>495</Words>
  <Application>Microsoft Office PowerPoint</Application>
  <PresentationFormat>On-screen Show (16:9)</PresentationFormat>
  <Paragraphs>52</Paragraphs>
  <Slides>8</Slides>
  <Notes>8</Notes>
  <HiddenSlides>0</HiddenSlides>
  <MMClips>0</MMClips>
  <ScaleCrop>false</ScaleCrop>
  <HeadingPairs>
    <vt:vector size="8" baseType="variant">
      <vt:variant>
        <vt:lpstr>Fonts Used</vt:lpstr>
      </vt:variant>
      <vt:variant>
        <vt:i4>4</vt:i4>
      </vt:variant>
      <vt:variant>
        <vt:lpstr>Theme</vt:lpstr>
      </vt:variant>
      <vt:variant>
        <vt:i4>3</vt:i4>
      </vt:variant>
      <vt:variant>
        <vt:lpstr>Embedded OLE Servers</vt:lpstr>
      </vt:variant>
      <vt:variant>
        <vt:i4>1</vt:i4>
      </vt:variant>
      <vt:variant>
        <vt:lpstr>Slide Titles</vt:lpstr>
      </vt:variant>
      <vt:variant>
        <vt:i4>8</vt:i4>
      </vt:variant>
    </vt:vector>
  </HeadingPairs>
  <TitlesOfParts>
    <vt:vector size="16" baseType="lpstr">
      <vt:lpstr>Arial</vt:lpstr>
      <vt:lpstr>Arial</vt:lpstr>
      <vt:lpstr>Calibri</vt:lpstr>
      <vt:lpstr>Times New Roman</vt:lpstr>
      <vt:lpstr>E&amp;G BC</vt:lpstr>
      <vt:lpstr>1_E&amp;G BC</vt:lpstr>
      <vt:lpstr>E&amp;G BC</vt:lpstr>
      <vt:lpstr>Chart</vt:lpstr>
      <vt:lpstr>ENERGY  TRANSFORMATION</vt:lpstr>
      <vt:lpstr>PowerPoint Presentation</vt:lpstr>
      <vt:lpstr>WHAT TYPE OF ENERGY IS  INVOLVED HERE?</vt:lpstr>
      <vt:lpstr>PowerPoint Presentation</vt:lpstr>
      <vt:lpstr>PowerPoint Presentation</vt:lpstr>
      <vt:lpstr>PowerPoint Presentation</vt:lpstr>
      <vt:lpstr>PowerPoint Presentation</vt:lpstr>
      <vt:lpstr>ENERGY TRANSFORMATIONS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This is An Example of  A Very Long Powerpoint Presentation Title</dc:title>
  <dc:creator>Christopher Clark</dc:creator>
  <cp:lastModifiedBy>Chelsea Ram</cp:lastModifiedBy>
  <cp:revision>2</cp:revision>
  <cp:lastPrinted>2017-08-16T23:55:19Z</cp:lastPrinted>
  <dcterms:created xsi:type="dcterms:W3CDTF">2017-03-29T20:47:56Z</dcterms:created>
  <dcterms:modified xsi:type="dcterms:W3CDTF">2022-09-20T22:56:13Z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0x0101001882B8EDAA5C194E9D1C2D4C3CFC3A91</vt:lpwstr>
  </property>
  <property fmtid="{D5CDD505-2E9C-101B-9397-08002B2CF9AE}" pid="3" name="MediaServiceImageTags">
    <vt:lpwstr/>
  </property>
</Properties>
</file>