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809" r:id="rId5"/>
  </p:sldMasterIdLst>
  <p:notesMasterIdLst>
    <p:notesMasterId r:id="rId18"/>
  </p:notesMasterIdLst>
  <p:handoutMasterIdLst>
    <p:handoutMasterId r:id="rId19"/>
  </p:handoutMasterIdLst>
  <p:sldIdLst>
    <p:sldId id="285" r:id="rId6"/>
    <p:sldId id="333" r:id="rId7"/>
    <p:sldId id="345" r:id="rId8"/>
    <p:sldId id="327" r:id="rId9"/>
    <p:sldId id="334" r:id="rId10"/>
    <p:sldId id="335" r:id="rId11"/>
    <p:sldId id="336" r:id="rId12"/>
    <p:sldId id="337" r:id="rId13"/>
    <p:sldId id="338" r:id="rId14"/>
    <p:sldId id="343" r:id="rId15"/>
    <p:sldId id="340" r:id="rId16"/>
    <p:sldId id="344" r:id="rId17"/>
  </p:sldIdLst>
  <p:sldSz cx="9144000" cy="5143500" type="screen16x9"/>
  <p:notesSz cx="6858000" cy="9240838"/>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027">
          <p15:clr>
            <a:srgbClr val="A4A3A4"/>
          </p15:clr>
        </p15:guide>
        <p15:guide id="2" pos="49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E590D-52AC-A722-0F48-F67FF3471666}" name="Samantha Loo" initials="SL" userId="S::sloo@egbc.ca::34458816-93ec-487f-a9ce-ff7fe343a941" providerId="AD"/>
  <p188:author id="{641CF3A9-61E4-0B2B-9074-83F1B71E597F}" name="Chelsea Ram" initials="CR" userId="S::cram@egbc.ca::bd1fddad-1d13-477a-a56d-cc483938ed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C343C"/>
    <a:srgbClr val="777877"/>
    <a:srgbClr val="FF5050"/>
    <a:srgbClr val="FF66CC"/>
    <a:srgbClr val="696252"/>
    <a:srgbClr val="F47B20"/>
    <a:srgbClr val="EEB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376CA-3F19-4938-8CD0-728E0279985B}" v="1" dt="2022-09-20T23:04:09.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66627" autoAdjust="0"/>
  </p:normalViewPr>
  <p:slideViewPr>
    <p:cSldViewPr snapToGrid="0">
      <p:cViewPr varScale="1">
        <p:scale>
          <a:sx n="97" d="100"/>
          <a:sy n="97" d="100"/>
        </p:scale>
        <p:origin x="108" y="84"/>
      </p:cViewPr>
      <p:guideLst>
        <p:guide orient="horz" pos="3027"/>
        <p:guide pos="49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A2B358-54C9-413A-92D7-CF4E2E042F7B}"/>
              </a:ext>
            </a:extLst>
          </p:cNvPr>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4BA9039-9108-42F3-9AE3-8AC922D09598}"/>
              </a:ext>
            </a:extLst>
          </p:cNvPr>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1D73DB1-A2C3-4A89-A8B1-721885625333}" type="datetimeFigureOut">
              <a:rPr lang="en-US"/>
              <a:pPr>
                <a:defRPr/>
              </a:pPr>
              <a:t>9/20/2022</a:t>
            </a:fld>
            <a:endParaRPr lang="en-US"/>
          </a:p>
        </p:txBody>
      </p:sp>
      <p:sp>
        <p:nvSpPr>
          <p:cNvPr id="4" name="Footer Placeholder 3">
            <a:extLst>
              <a:ext uri="{FF2B5EF4-FFF2-40B4-BE49-F238E27FC236}">
                <a16:creationId xmlns:a16="http://schemas.microsoft.com/office/drawing/2014/main" id="{45C3B2DA-83B6-48D4-8B3C-8E4AAE2F26EB}"/>
              </a:ext>
            </a:extLst>
          </p:cNvPr>
          <p:cNvSpPr>
            <a:spLocks noGrp="1"/>
          </p:cNvSpPr>
          <p:nvPr>
            <p:ph type="ftr" sz="quarter" idx="2"/>
          </p:nvPr>
        </p:nvSpPr>
        <p:spPr>
          <a:xfrm>
            <a:off x="0" y="8777288"/>
            <a:ext cx="2971800" cy="4619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5CBAE092-06E2-451E-BCB5-AE3861C6C3E2}"/>
              </a:ext>
            </a:extLst>
          </p:cNvPr>
          <p:cNvSpPr>
            <a:spLocks noGrp="1"/>
          </p:cNvSpPr>
          <p:nvPr>
            <p:ph type="sldNum" sz="quarter" idx="3"/>
          </p:nvPr>
        </p:nvSpPr>
        <p:spPr>
          <a:xfrm>
            <a:off x="3884613" y="8777288"/>
            <a:ext cx="2971800" cy="4619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D609F35-869E-42F6-A082-CD288B2F93C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8A9CD4-4230-42E8-ABE6-229A9EED6EA2}"/>
              </a:ext>
            </a:extLst>
          </p:cNvPr>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F58F50F-DD80-4C73-8008-DE6D426A1DAF}"/>
              </a:ext>
            </a:extLst>
          </p:cNvPr>
          <p:cNvSpPr>
            <a:spLocks noGrp="1"/>
          </p:cNvSpPr>
          <p:nvPr>
            <p:ph type="dt"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26E15D3-41F3-453D-9138-DF551FB61E0C}" type="datetimeFigureOut">
              <a:rPr lang="en-US"/>
              <a:pPr>
                <a:defRPr/>
              </a:pPr>
              <a:t>9/20/2022</a:t>
            </a:fld>
            <a:endParaRPr lang="en-US"/>
          </a:p>
        </p:txBody>
      </p:sp>
      <p:sp>
        <p:nvSpPr>
          <p:cNvPr id="4" name="Slide Image Placeholder 3">
            <a:extLst>
              <a:ext uri="{FF2B5EF4-FFF2-40B4-BE49-F238E27FC236}">
                <a16:creationId xmlns:a16="http://schemas.microsoft.com/office/drawing/2014/main" id="{5843A45B-6098-433A-AC3E-08E5C75582A0}"/>
              </a:ext>
            </a:extLst>
          </p:cNvPr>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61F2E74-A52C-41A6-8668-47B06D3FA3EF}"/>
              </a:ext>
            </a:extLst>
          </p:cNvPr>
          <p:cNvSpPr>
            <a:spLocks noGrp="1"/>
          </p:cNvSpPr>
          <p:nvPr>
            <p:ph type="body" sz="quarter" idx="3"/>
          </p:nvPr>
        </p:nvSpPr>
        <p:spPr>
          <a:xfrm>
            <a:off x="685800" y="4389438"/>
            <a:ext cx="5486400" cy="4157662"/>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A82A3335-7452-47F3-B567-13E9B3FDC935}"/>
              </a:ext>
            </a:extLst>
          </p:cNvPr>
          <p:cNvSpPr>
            <a:spLocks noGrp="1"/>
          </p:cNvSpPr>
          <p:nvPr>
            <p:ph type="ftr" sz="quarter" idx="4"/>
          </p:nvPr>
        </p:nvSpPr>
        <p:spPr>
          <a:xfrm>
            <a:off x="0" y="8777288"/>
            <a:ext cx="2971800" cy="4619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3281BBE-ACEF-4B69-96B0-8DC504639AEB}"/>
              </a:ext>
            </a:extLst>
          </p:cNvPr>
          <p:cNvSpPr>
            <a:spLocks noGrp="1"/>
          </p:cNvSpPr>
          <p:nvPr>
            <p:ph type="sldNum" sz="quarter" idx="5"/>
          </p:nvPr>
        </p:nvSpPr>
        <p:spPr>
          <a:xfrm>
            <a:off x="3884613" y="8777288"/>
            <a:ext cx="2971800" cy="4619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9B761CE-5325-4B3F-A646-1EFCD20593A6}"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58C115D-0A18-95AD-544B-4B5F5AE3D9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31921416-71BE-0F59-5F21-0AABDE649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0E9FF4E-907E-4F2B-8526-E1D1A2F33EA9}"/>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90C6417-89A5-4E1D-A36B-AF68C826B714}"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EC36BAE-6065-F59E-F5AA-BF665D9027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2AD02743-6432-3BCB-53E2-CF09AD2777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students what kind of competencies engineers or geoscientists might possess, such as: </a:t>
            </a:r>
          </a:p>
          <a:p>
            <a:pPr marL="171450" indent="-171450">
              <a:buFontTx/>
              <a:buChar char="-"/>
            </a:pPr>
            <a:r>
              <a:rPr lang="en-US" altLang="en-US" dirty="0"/>
              <a:t>Resilience, </a:t>
            </a:r>
          </a:p>
          <a:p>
            <a:pPr marL="171450" indent="-171450">
              <a:buFontTx/>
              <a:buChar char="-"/>
            </a:pPr>
            <a:r>
              <a:rPr lang="en-US" altLang="en-US" dirty="0"/>
              <a:t>Creative thinking, </a:t>
            </a:r>
          </a:p>
          <a:p>
            <a:pPr marL="171450" indent="-171450">
              <a:buFontTx/>
              <a:buChar char="-"/>
            </a:pPr>
            <a:r>
              <a:rPr lang="en-US" altLang="en-US" dirty="0"/>
              <a:t>Problem-solving, </a:t>
            </a:r>
          </a:p>
          <a:p>
            <a:pPr marL="171450" indent="-171450">
              <a:buFontTx/>
              <a:buChar char="-"/>
            </a:pPr>
            <a:r>
              <a:rPr lang="en-US" altLang="en-US" dirty="0"/>
              <a:t>Collaborative attitude, etc.</a:t>
            </a: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7A770119-7EE9-4F29-888B-B662FE5D927F}"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365846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BBDFAE0E-7613-C85D-AA48-CDF5CB4E84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07C99610-F25E-9D2B-D707-0FE749600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Have a student read aloud the text then allow a little time to brainstorm or ask questions about what types of problems engineers might solve in their community.</a:t>
            </a:r>
          </a:p>
          <a:p>
            <a:endParaRPr lang="en-US" altLang="en-US" dirty="0"/>
          </a:p>
          <a:p>
            <a:r>
              <a:rPr lang="en-US" altLang="en-US" dirty="0"/>
              <a:t>Pictured: engineering inspecting tanks at a water </a:t>
            </a:r>
            <a:r>
              <a:rPr lang="en-US" altLang="en-US"/>
              <a:t>treatment facility. </a:t>
            </a:r>
            <a:endParaRPr lang="en-US" altLang="en-US" dirty="0"/>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36C210A-D293-4EEC-BCDA-A3FB8E2909AE}"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9F3CA10-2F87-42B4-9D1B-1FCAE735A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C22208A-2FCF-4148-B3B7-1C01FA4425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dirty="0"/>
              <a:t>Engineers and Geoscientists BC is the regulatory body for engineering and geoscience. </a:t>
            </a:r>
          </a:p>
          <a:p>
            <a:pPr eaLnBrk="1" hangingPunct="1">
              <a:spcBef>
                <a:spcPct val="0"/>
              </a:spcBef>
            </a:pPr>
            <a:endParaRPr lang="en-US" altLang="en-US" dirty="0"/>
          </a:p>
          <a:p>
            <a:pPr eaLnBrk="1" hangingPunct="1">
              <a:spcBef>
                <a:spcPct val="0"/>
              </a:spcBef>
            </a:pPr>
            <a:r>
              <a:rPr lang="en-US" altLang="en-US" dirty="0"/>
              <a:t>If you have more questions about engineering and geoscience visit the Engineers and Geoscientists BC website egbc.ca/youth</a:t>
            </a:r>
          </a:p>
        </p:txBody>
      </p:sp>
      <p:sp>
        <p:nvSpPr>
          <p:cNvPr id="27652" name="Slide Number Placeholder 3">
            <a:extLst>
              <a:ext uri="{FF2B5EF4-FFF2-40B4-BE49-F238E27FC236}">
                <a16:creationId xmlns:a16="http://schemas.microsoft.com/office/drawing/2014/main" id="{E071F5B8-91E2-47F2-9F89-883C02ABD1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CC5A811-C1F8-47C0-AE0A-DC8DAEAB0BA3}" type="slidenum">
              <a:rPr lang="en-US" altLang="en-US">
                <a:latin typeface="Calibri" panose="020F0502020204030204" pitchFamily="34" charset="0"/>
              </a:rPr>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6955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F9DC58B9-50D7-839F-C7B8-541C4EC52E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51B5EF9-56DD-8AC7-4B1B-32F5F6CD1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During this slide provide students with </a:t>
            </a:r>
            <a:r>
              <a:rPr lang="en-US" altLang="en-US"/>
              <a:t>an overview of the key terms introduced in the activity: erosion, deposition and weathering.</a:t>
            </a:r>
            <a:endParaRPr lang="en-US" altLang="en-US" dirty="0"/>
          </a:p>
          <a:p>
            <a:endParaRPr lang="en-US" altLang="en-US" dirty="0"/>
          </a:p>
          <a:p>
            <a:pPr>
              <a:lnSpc>
                <a:spcPct val="115000"/>
              </a:lnSpc>
              <a:spcBef>
                <a:spcPts val="600"/>
              </a:spcBef>
              <a:spcAft>
                <a:spcPts val="600"/>
              </a:spcAft>
            </a:pPr>
            <a:r>
              <a:rPr lang="en-US" sz="1800" b="1" dirty="0">
                <a:solidFill>
                  <a:srgbClr val="000000"/>
                </a:solidFill>
                <a:effectLst/>
                <a:latin typeface="Arial" panose="020B0604020202020204" pitchFamily="34" charset="0"/>
                <a:ea typeface="Calibri" panose="020F0502020204030204" pitchFamily="34" charset="0"/>
              </a:rPr>
              <a:t>Erosion</a:t>
            </a:r>
            <a:r>
              <a:rPr lang="en-US" sz="1800" dirty="0">
                <a:solidFill>
                  <a:srgbClr val="000000"/>
                </a:solidFill>
                <a:effectLst/>
                <a:latin typeface="Arial" panose="020B0604020202020204" pitchFamily="34" charset="0"/>
                <a:ea typeface="Calibri" panose="020F0502020204030204" pitchFamily="34" charset="0"/>
              </a:rPr>
              <a:t>: This is movement of weathered rock materials from one place to another. Erosion can occur quickly, such as when a landslide occurs. It may occur slowly, over many years. Erosion includes the movement of grains of sand and the movement of gigantic boulders. Erosion can drop materials at any distance from their source—from a few </a:t>
            </a:r>
            <a:r>
              <a:rPr lang="en-US" sz="1800" dirty="0" err="1">
                <a:solidFill>
                  <a:srgbClr val="000000"/>
                </a:solidFill>
                <a:effectLst/>
                <a:latin typeface="Arial" panose="020B0604020202020204" pitchFamily="34" charset="0"/>
                <a:ea typeface="Calibri" panose="020F0502020204030204" pitchFamily="34" charset="0"/>
              </a:rPr>
              <a:t>centimetres</a:t>
            </a:r>
            <a:r>
              <a:rPr lang="en-US" sz="1800" dirty="0">
                <a:solidFill>
                  <a:srgbClr val="000000"/>
                </a:solidFill>
                <a:effectLst/>
                <a:latin typeface="Arial" panose="020B0604020202020204" pitchFamily="34" charset="0"/>
                <a:ea typeface="Calibri" panose="020F0502020204030204" pitchFamily="34" charset="0"/>
              </a:rPr>
              <a:t> to hundreds of </a:t>
            </a:r>
            <a:r>
              <a:rPr lang="en-US" sz="1800" dirty="0" err="1">
                <a:solidFill>
                  <a:srgbClr val="000000"/>
                </a:solidFill>
                <a:effectLst/>
                <a:latin typeface="Arial" panose="020B0604020202020204" pitchFamily="34" charset="0"/>
                <a:ea typeface="Calibri" panose="020F0502020204030204" pitchFamily="34" charset="0"/>
              </a:rPr>
              <a:t>kilometres</a:t>
            </a:r>
            <a:r>
              <a:rPr lang="en-US" sz="1800" dirty="0">
                <a:solidFill>
                  <a:srgbClr val="000000"/>
                </a:solidFill>
                <a:effectLst/>
                <a:latin typeface="Arial" panose="020B0604020202020204" pitchFamily="34" charset="0"/>
                <a:ea typeface="Calibri" panose="020F0502020204030204" pitchFamily="34" charset="0"/>
              </a:rPr>
              <a:t> away. </a:t>
            </a:r>
            <a:endParaRPr lang="en-CA" sz="1800" dirty="0">
              <a:solidFill>
                <a:srgbClr val="000000"/>
              </a:solidFill>
              <a:effectLst/>
              <a:latin typeface="Arial" panose="020B0604020202020204" pitchFamily="34" charset="0"/>
              <a:ea typeface="Calibri" panose="020F0502020204030204" pitchFamily="34" charset="0"/>
            </a:endParaRPr>
          </a:p>
          <a:p>
            <a:pPr>
              <a:lnSpc>
                <a:spcPct val="115000"/>
              </a:lnSpc>
              <a:spcBef>
                <a:spcPts val="600"/>
              </a:spcBef>
              <a:spcAft>
                <a:spcPts val="600"/>
              </a:spcAft>
            </a:pPr>
            <a:r>
              <a:rPr lang="en-US" sz="1800" b="1" dirty="0">
                <a:solidFill>
                  <a:srgbClr val="000000"/>
                </a:solidFill>
                <a:effectLst/>
                <a:latin typeface="Arial" panose="020B0604020202020204" pitchFamily="34" charset="0"/>
                <a:ea typeface="Calibri" panose="020F0502020204030204" pitchFamily="34" charset="0"/>
              </a:rPr>
              <a:t>Deposition:</a:t>
            </a:r>
            <a:r>
              <a:rPr lang="en-US" sz="1800" dirty="0">
                <a:solidFill>
                  <a:srgbClr val="000000"/>
                </a:solidFill>
                <a:effectLst/>
                <a:latin typeface="Arial" panose="020B0604020202020204" pitchFamily="34" charset="0"/>
                <a:ea typeface="Calibri" panose="020F0502020204030204" pitchFamily="34" charset="0"/>
              </a:rPr>
              <a:t> When eroded rock materials stop moving, they settle on Earth’s surface. This “laying down” of sediments is called deposition. Gravity, wind, water, and ice can all move weathered rock materials to new places; creating new landforms.</a:t>
            </a:r>
            <a:endParaRPr lang="en-CA" sz="1800" dirty="0">
              <a:solidFill>
                <a:srgbClr val="000000"/>
              </a:solidFill>
              <a:effectLst/>
              <a:latin typeface="Arial" panose="020B0604020202020204" pitchFamily="34" charset="0"/>
              <a:ea typeface="Calibri" panose="020F0502020204030204" pitchFamily="34" charset="0"/>
            </a:endParaRPr>
          </a:p>
          <a:p>
            <a:pPr>
              <a:lnSpc>
                <a:spcPct val="115000"/>
              </a:lnSpc>
              <a:spcBef>
                <a:spcPts val="600"/>
              </a:spcBef>
              <a:spcAft>
                <a:spcPts val="600"/>
              </a:spcAft>
            </a:pPr>
            <a:r>
              <a:rPr lang="en-US" sz="1800" b="1" dirty="0">
                <a:solidFill>
                  <a:srgbClr val="000000"/>
                </a:solidFill>
                <a:effectLst/>
                <a:latin typeface="Arial" panose="020B0604020202020204" pitchFamily="34" charset="0"/>
                <a:ea typeface="Calibri" panose="020F0502020204030204" pitchFamily="34" charset="0"/>
              </a:rPr>
              <a:t>Weathering:</a:t>
            </a:r>
            <a:r>
              <a:rPr lang="en-US" sz="1800" dirty="0">
                <a:solidFill>
                  <a:srgbClr val="000000"/>
                </a:solidFill>
                <a:effectLst/>
                <a:latin typeface="Arial" panose="020B0604020202020204" pitchFamily="34" charset="0"/>
                <a:ea typeface="Calibri" panose="020F0502020204030204" pitchFamily="34" charset="0"/>
              </a:rPr>
              <a:t> Weathering is process that slowly breaks down natural materials, such as rocks and boulders, into smaller pieces. Weather includes changing temperature, wind, rainfall, and snowfall. Human-made structures, such as roads and buildings are also weathered. Weathering can be caused by physical forces or by chemical reactions (i.e., acid rain).</a:t>
            </a:r>
            <a:endParaRPr lang="en-CA" sz="1800" dirty="0">
              <a:solidFill>
                <a:srgbClr val="000000"/>
              </a:solidFill>
              <a:effectLst/>
              <a:latin typeface="Arial" panose="020B0604020202020204" pitchFamily="34" charset="0"/>
              <a:ea typeface="Calibri" panose="020F0502020204030204" pitchFamily="34" charset="0"/>
            </a:endParaRPr>
          </a:p>
          <a:p>
            <a:endParaRPr lang="en-US" altLang="en-US" dirty="0"/>
          </a:p>
          <a:p>
            <a:r>
              <a:rPr lang="en-US" altLang="en-US" b="0" i="1" dirty="0"/>
              <a:t>Please note</a:t>
            </a:r>
            <a:r>
              <a:rPr lang="en-US" altLang="en-US" dirty="0"/>
              <a:t>: these definitions are also available in the Landforms Essentials section of the Changing Landforms Lesson Plan. </a:t>
            </a:r>
            <a:endParaRPr lang="en-US" altLang="en-US"/>
          </a:p>
        </p:txBody>
      </p:sp>
      <p:sp>
        <p:nvSpPr>
          <p:cNvPr id="4" name="Slide Number Placeholder 3">
            <a:extLst>
              <a:ext uri="{FF2B5EF4-FFF2-40B4-BE49-F238E27FC236}">
                <a16:creationId xmlns:a16="http://schemas.microsoft.com/office/drawing/2014/main" id="{9EEAF02C-DC27-4C0D-8F07-E88070C7F4D5}"/>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7E2B1D1-6BCE-409C-B25B-04087960C20C}"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brown </a:t>
            </a:r>
            <a:r>
              <a:rPr lang="en-US" altLang="en-US" dirty="0" err="1"/>
              <a:t>colour</a:t>
            </a:r>
            <a:r>
              <a:rPr lang="en-US" altLang="en-US" dirty="0"/>
              <a:t> is evidence that the river is carrying soil particles; a process called erosion. The deltas could be where the soil is deposited. It may also be that the river is weathering the soil, carrying it further downstream (erosion) to where deposition occurs. </a:t>
            </a:r>
          </a:p>
          <a:p>
            <a:endParaRPr lang="en-CA" dirty="0"/>
          </a:p>
        </p:txBody>
      </p:sp>
      <p:sp>
        <p:nvSpPr>
          <p:cNvPr id="4" name="Slide Number Placeholder 3"/>
          <p:cNvSpPr>
            <a:spLocks noGrp="1"/>
          </p:cNvSpPr>
          <p:nvPr>
            <p:ph type="sldNum" sz="quarter" idx="5"/>
          </p:nvPr>
        </p:nvSpPr>
        <p:spPr/>
        <p:txBody>
          <a:bodyPr/>
          <a:lstStyle/>
          <a:p>
            <a:fld id="{99B761CE-5325-4B3F-A646-1EFCD20593A6}" type="slidenum">
              <a:rPr lang="en-US" altLang="en-US" smtClean="0"/>
              <a:pPr/>
              <a:t>3</a:t>
            </a:fld>
            <a:endParaRPr lang="en-US" altLang="en-US"/>
          </a:p>
        </p:txBody>
      </p:sp>
    </p:spTree>
    <p:extLst>
      <p:ext uri="{BB962C8B-B14F-4D97-AF65-F5344CB8AC3E}">
        <p14:creationId xmlns:p14="http://schemas.microsoft.com/office/powerpoint/2010/main" val="1986937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B34A112-8757-82D9-0D3E-456D2ACEE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21286B7-1B22-D8CC-F959-E692C0F59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chalky, blue </a:t>
            </a:r>
            <a:r>
              <a:rPr lang="en-US" altLang="en-US" dirty="0" err="1"/>
              <a:t>colour</a:t>
            </a:r>
            <a:r>
              <a:rPr lang="en-US" altLang="en-US" dirty="0"/>
              <a:t> indicates the water is carrying sediment (soil particles). </a:t>
            </a:r>
          </a:p>
          <a:p>
            <a:endParaRPr lang="en-US" altLang="en-US" dirty="0"/>
          </a:p>
          <a:p>
            <a:r>
              <a:rPr lang="en-US" altLang="en-US" dirty="0"/>
              <a:t>Weathering occurs through a number of processes: </a:t>
            </a:r>
          </a:p>
          <a:p>
            <a:pPr marL="171450" indent="-171450">
              <a:buFontTx/>
              <a:buChar char="-"/>
            </a:pPr>
            <a:r>
              <a:rPr lang="en-US" altLang="en-US" dirty="0"/>
              <a:t>changing temperature, </a:t>
            </a:r>
          </a:p>
          <a:p>
            <a:pPr marL="171450" indent="-171450">
              <a:buFontTx/>
              <a:buChar char="-"/>
            </a:pPr>
            <a:r>
              <a:rPr lang="en-US" altLang="en-US" dirty="0"/>
              <a:t>wind, </a:t>
            </a:r>
          </a:p>
          <a:p>
            <a:pPr marL="171450" indent="-171450">
              <a:buFontTx/>
              <a:buChar char="-"/>
            </a:pPr>
            <a:r>
              <a:rPr lang="en-US" altLang="en-US" dirty="0"/>
              <a:t>rainfall, and </a:t>
            </a:r>
          </a:p>
          <a:p>
            <a:pPr marL="171450" indent="-171450">
              <a:buFontTx/>
              <a:buChar char="-"/>
            </a:pPr>
            <a:r>
              <a:rPr lang="en-US" altLang="en-US" dirty="0"/>
              <a:t>snowfall. </a:t>
            </a:r>
          </a:p>
          <a:p>
            <a:pPr marL="0" indent="0">
              <a:buFontTx/>
              <a:buNone/>
            </a:pPr>
            <a:endParaRPr lang="en-US" altLang="en-US" dirty="0"/>
          </a:p>
          <a:p>
            <a:pPr marL="0" indent="0">
              <a:buFontTx/>
              <a:buNone/>
            </a:pPr>
            <a:r>
              <a:rPr lang="en-US" altLang="en-US" dirty="0"/>
              <a:t>Human-made structures, such as roads and buildings are also weathered. Weathering can be caused by physical forces or by chemical reactions (i.e., acid rain).</a:t>
            </a:r>
            <a:endParaRPr lang="en-US" altLang="en-US" dirty="0">
              <a:cs typeface="Calibri"/>
            </a:endParaRP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66F7207D-55DF-4DBA-9BA9-C937C8F0FAE9}"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8661D8C-9021-04AA-E9BE-9EBA84197D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743E1634-3F54-FF37-8E46-BE3B646F2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students if they know what the two peaks at the </a:t>
            </a:r>
            <a:r>
              <a:rPr lang="en-US" altLang="en-US"/>
              <a:t>top </a:t>
            </a:r>
            <a:r>
              <a:rPr lang="en-US" altLang="en-US" dirty="0"/>
              <a:t>of this image are called?</a:t>
            </a:r>
            <a:endParaRPr lang="en-US" altLang="en-US"/>
          </a:p>
          <a:p>
            <a:endParaRPr lang="en-US" altLang="en-US"/>
          </a:p>
          <a:p>
            <a:r>
              <a:rPr lang="en-US" altLang="en-US" dirty="0"/>
              <a:t>These </a:t>
            </a:r>
            <a:r>
              <a:rPr lang="en-US" altLang="en-US"/>
              <a:t>mountains are referred to by local </a:t>
            </a:r>
            <a:r>
              <a:rPr lang="en-US" altLang="en-US" dirty="0"/>
              <a:t>Indigenous peoples </a:t>
            </a:r>
            <a:r>
              <a:rPr lang="en-US" altLang="en-US"/>
              <a:t>as “The Sisters”. The colonial term </a:t>
            </a:r>
            <a:r>
              <a:rPr lang="en-US" altLang="en-US" dirty="0"/>
              <a:t>for these same peaks is </a:t>
            </a:r>
            <a:r>
              <a:rPr lang="en-US" altLang="en-US"/>
              <a:t>The Lions. Have the students brainstorm how these mountain peaks could have formed.</a:t>
            </a:r>
            <a:endParaRPr lang="en-US" altLang="en-US" dirty="0">
              <a:cs typeface="Calibri"/>
            </a:endParaRPr>
          </a:p>
          <a:p>
            <a:endParaRPr lang="en-US" altLang="en-US"/>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3F10149-3443-4DB3-B82B-8E0A3028F1D3}"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DF9EB0B0-E0B5-20D9-08B8-89EA3103D6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181D7CA-D4C4-7BC2-BE87-4AAD2E565C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Over the next few slides ask students to point out where they see any of the geologic processes occurring. </a:t>
            </a:r>
          </a:p>
          <a:p>
            <a:endParaRPr lang="en-US" altLang="en-US" dirty="0">
              <a:cs typeface="Calibri"/>
            </a:endParaRPr>
          </a:p>
          <a:p>
            <a:endParaRPr lang="en-US"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8077B78-467A-428D-B49F-ACFE2B207946}"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D0C6ED13-2309-4E0F-0DBB-7373FAD8B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C1F64312-9D2B-396D-9ECE-731EFAAAF9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Ask students to point out where they see any of the geologic processes occurring in this image.</a:t>
            </a:r>
          </a:p>
          <a:p>
            <a:endParaRPr lang="en-US" altLang="en-US" dirty="0"/>
          </a:p>
          <a:p>
            <a:r>
              <a:rPr lang="en-US" altLang="en-US" dirty="0"/>
              <a:t>Caves are formed from rocks over millions and millions of years.</a:t>
            </a:r>
          </a:p>
          <a:p>
            <a:endParaRPr lang="en-US" altLang="en-US" dirty="0"/>
          </a:p>
          <a:p>
            <a:r>
              <a:rPr lang="en-US" altLang="en-US" dirty="0"/>
              <a:t>Most caves are formed with marble, limestone, dolomite, and gypsum. These are rocks that can dissolve easily over time.</a:t>
            </a:r>
          </a:p>
          <a:p>
            <a:endParaRPr lang="en-US" altLang="en-US" dirty="0"/>
          </a:p>
          <a:p>
            <a:r>
              <a:rPr lang="en-US" altLang="en-US" dirty="0"/>
              <a:t>A cave can be formed in many ways including erosion from water, chemical action, tectonic and volcanic forces or pressure.</a:t>
            </a:r>
          </a:p>
          <a:p>
            <a:endParaRPr lang="en-US" altLang="en-US" dirty="0"/>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8DD7426-B0C8-46E6-8C95-C31A85A7AB08}"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95E27D1-1607-85F9-E49B-7C82980328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35DFA417-6270-6ABC-B67B-01E63F812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students to point out where they see any of the geologic processes occurring in this image.</a:t>
            </a:r>
          </a:p>
          <a:p>
            <a:endParaRPr lang="en-US" altLang="en-US" dirty="0"/>
          </a:p>
          <a:p>
            <a:r>
              <a:rPr lang="en-US" altLang="en-US" dirty="0"/>
              <a:t>Dust storms are a form of wind erosion (the wearing away of something due to the wind).</a:t>
            </a:r>
          </a:p>
          <a:p>
            <a:endParaRPr lang="en-US" altLang="en-US" dirty="0"/>
          </a:p>
          <a:p>
            <a:r>
              <a:rPr lang="en-US" altLang="en-US" dirty="0"/>
              <a:t>Dust storms can develop quickly and with little warning in dry places that are prone to long periods without rain.</a:t>
            </a:r>
          </a:p>
          <a:p>
            <a:endParaRPr lang="en-US" altLang="en-US" dirty="0"/>
          </a:p>
          <a:p>
            <a:r>
              <a:rPr lang="en-US" altLang="en-US" dirty="0"/>
              <a:t>During a dust storm, the pushed air or wind rushes along the ground picking up light particles of dust, sand, and debris.</a:t>
            </a:r>
          </a:p>
          <a:p>
            <a:endParaRPr lang="en-US" altLang="en-US" dirty="0"/>
          </a:p>
          <a:p>
            <a:r>
              <a:rPr lang="en-US" altLang="en-US" dirty="0"/>
              <a:t>The dust storm can cross many miles, making life stand still until the air clears.</a:t>
            </a: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007A9C9-A9F6-4167-B140-22E6B430A55F}"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7488C64-D254-EE78-A6AC-1A2EFC293E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C63C36F-B6E7-D696-C61C-F30FDA3078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Ask if anyone has seen something happen on a road or highway due to weather or water; that needed to be fixed.</a:t>
            </a:r>
            <a:endParaRPr lang="en-US" altLang="en-US" dirty="0">
              <a:cs typeface="Calibri"/>
            </a:endParaRP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8D5C0692-369E-474F-9FA6-2C1731EE2204}"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QMP">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A9364E-3FDC-7805-D10D-2E154042FE7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b="-28776"/>
          <a:stretch>
            <a:fillRect/>
          </a:stretch>
        </p:blipFill>
        <p:spPr bwMode="auto">
          <a:xfrm>
            <a:off x="0" y="0"/>
            <a:ext cx="914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511904B-F741-9093-A521-44871BAC4564}"/>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886E296A-C409-91B7-C54C-1094336CA378}"/>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74F623A2-FD9E-B81F-DB9F-1583D8ADADF0}"/>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CC92EAC5-1879-D5C2-E604-64FCC8B0A1DA}"/>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258CBEED-4105-6C8D-09C6-693D5F7CCA3C}"/>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3">
            <a:extLst>
              <a:ext uri="{FF2B5EF4-FFF2-40B4-BE49-F238E27FC236}">
                <a16:creationId xmlns:a16="http://schemas.microsoft.com/office/drawing/2014/main" id="{45B7205E-16F3-33F7-54CC-1433795DC8A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104063" y="3290888"/>
            <a:ext cx="20288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D51457A5-7A94-7010-2663-199845168C0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0638" y="-12700"/>
            <a:ext cx="1541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endParaRPr lang="en-US" dirty="0"/>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27949544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FD89907-59B4-7115-2D90-7CB7DA2F32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27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86E520E7-AE3F-52BB-5639-C5AF0467E5DC}"/>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A9618909-3B8E-5A11-0DC2-27D0B78121B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093B8EA1-2EE8-3B73-7DFA-4C77B7B7A40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0E4AF40-E6AA-1A09-6C88-06F0FDA63E3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3813" y="-654050"/>
            <a:ext cx="16144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C029AF9F-B121-D56C-2A77-CB8758DAB7EB}"/>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45DBA1E6-1D04-D7E0-B5D8-C0DE1EEA67EA}"/>
              </a:ext>
            </a:extLst>
          </p:cNvPr>
          <p:cNvSpPr>
            <a:spLocks noGrp="1"/>
          </p:cNvSpPr>
          <p:nvPr>
            <p:ph type="sldNum" sz="quarter" idx="11"/>
          </p:nvPr>
        </p:nvSpPr>
        <p:spPr>
          <a:xfrm>
            <a:off x="574675" y="4700588"/>
            <a:ext cx="368300" cy="273050"/>
          </a:xfrm>
        </p:spPr>
        <p:txBody>
          <a:bodyPr/>
          <a:lstStyle>
            <a:lvl1pPr>
              <a:defRPr/>
            </a:lvl1pPr>
          </a:lstStyle>
          <a:p>
            <a:fld id="{3BC2055C-C34F-4E33-9212-E5830F051D69}" type="slidenum">
              <a:rPr lang="en-US" altLang="en-US"/>
              <a:pPr/>
              <a:t>‹#›</a:t>
            </a:fld>
            <a:endParaRPr lang="en-US" altLang="en-US"/>
          </a:p>
        </p:txBody>
      </p:sp>
    </p:spTree>
    <p:extLst>
      <p:ext uri="{BB962C8B-B14F-4D97-AF65-F5344CB8AC3E}">
        <p14:creationId xmlns:p14="http://schemas.microsoft.com/office/powerpoint/2010/main" val="33161552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0FB8847-C993-0104-8527-2F52F202CE52}"/>
              </a:ext>
            </a:extLst>
          </p:cNvPr>
          <p:cNvPicPr>
            <a:picLocks noChangeAspect="1"/>
          </p:cNvPicPr>
          <p:nvPr userDrawn="1"/>
        </p:nvPicPr>
        <p:blipFill>
          <a:blip r:embed="rId2" cstate="print">
            <a:extLst>
              <a:ext uri="{28A0092B-C50C-407E-A947-70E740481C1C}">
                <a14:useLocalDpi xmlns:a14="http://schemas.microsoft.com/office/drawing/2010/main"/>
              </a:ext>
            </a:extLst>
          </a:blip>
          <a:srcRect b="-311"/>
          <a:stretch>
            <a:fillRect/>
          </a:stretch>
        </p:blipFill>
        <p:spPr bwMode="auto">
          <a:xfrm>
            <a:off x="0" y="0"/>
            <a:ext cx="91313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6AB754A-402C-C7CF-32B1-D5DBCCF54E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1BDF418D-20A8-6177-8ADD-652FE9CF8933}"/>
              </a:ext>
            </a:extLst>
          </p:cNvPr>
          <p:cNvPicPr>
            <a:picLocks noChangeAspect="1"/>
          </p:cNvPicPr>
          <p:nvPr userDrawn="1"/>
        </p:nvPicPr>
        <p:blipFill>
          <a:blip r:embed="rId4" cstate="print">
            <a:extLst>
              <a:ext uri="{28A0092B-C50C-407E-A947-70E740481C1C}">
                <a14:useLocalDpi xmlns:a14="http://schemas.microsoft.com/office/drawing/2010/main"/>
              </a:ext>
            </a:extLst>
          </a:blip>
          <a:srcRect l="-665" t="-505" r="-1302" b="-2"/>
          <a:stretch>
            <a:fillRect/>
          </a:stretch>
        </p:blipFill>
        <p:spPr bwMode="auto">
          <a:xfrm>
            <a:off x="5673725" y="0"/>
            <a:ext cx="35020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9CB2D817-C5E4-508C-622B-8500BAA0A02B}"/>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7F863AEA-8BE5-02E4-14E2-5CFE318448E4}"/>
              </a:ext>
            </a:extLst>
          </p:cNvPr>
          <p:cNvSpPr>
            <a:spLocks noGrp="1"/>
          </p:cNvSpPr>
          <p:nvPr>
            <p:ph type="sldNum" sz="quarter" idx="11"/>
          </p:nvPr>
        </p:nvSpPr>
        <p:spPr>
          <a:xfrm>
            <a:off x="574675" y="4700588"/>
            <a:ext cx="368300" cy="273050"/>
          </a:xfrm>
        </p:spPr>
        <p:txBody>
          <a:bodyPr/>
          <a:lstStyle>
            <a:lvl1pPr>
              <a:defRPr/>
            </a:lvl1pPr>
          </a:lstStyle>
          <a:p>
            <a:fld id="{312D8BCB-B8E9-48B3-9A31-50117782C45F}" type="slidenum">
              <a:rPr lang="en-US" altLang="en-US"/>
              <a:pPr/>
              <a:t>‹#›</a:t>
            </a:fld>
            <a:endParaRPr lang="en-US" altLang="en-US"/>
          </a:p>
        </p:txBody>
      </p:sp>
    </p:spTree>
    <p:extLst>
      <p:ext uri="{BB962C8B-B14F-4D97-AF65-F5344CB8AC3E}">
        <p14:creationId xmlns:p14="http://schemas.microsoft.com/office/powerpoint/2010/main" val="28534756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74A6159-FDC6-0EB4-A4C2-D39126CA9AA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4288"/>
            <a:ext cx="9153525" cy="515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E8A829-43C5-7157-C7CA-CF96EA97FC83}"/>
              </a:ext>
            </a:extLst>
          </p:cNvPr>
          <p:cNvSpPr/>
          <p:nvPr userDrawn="1"/>
        </p:nvSpPr>
        <p:spPr>
          <a:xfrm>
            <a:off x="0" y="-14288"/>
            <a:ext cx="9144000" cy="5157788"/>
          </a:xfrm>
          <a:prstGeom prst="rect">
            <a:avLst/>
          </a:prstGeom>
          <a:solidFill>
            <a:srgbClr val="2C343C">
              <a:alpha val="3882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7">
            <a:extLst>
              <a:ext uri="{FF2B5EF4-FFF2-40B4-BE49-F238E27FC236}">
                <a16:creationId xmlns:a16="http://schemas.microsoft.com/office/drawing/2014/main" id="{881248F0-F500-4330-6E23-B9D07C2A6DA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B3698047-2DD4-52DC-41D5-B7C53823EDDE}"/>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17ADF453-A849-D4D2-953B-E4FB96AB8818}"/>
              </a:ext>
            </a:extLst>
          </p:cNvPr>
          <p:cNvSpPr>
            <a:spLocks noGrp="1"/>
          </p:cNvSpPr>
          <p:nvPr>
            <p:ph type="sldNum" sz="quarter" idx="11"/>
          </p:nvPr>
        </p:nvSpPr>
        <p:spPr>
          <a:xfrm>
            <a:off x="574675" y="4700588"/>
            <a:ext cx="368300" cy="273050"/>
          </a:xfrm>
        </p:spPr>
        <p:txBody>
          <a:bodyPr/>
          <a:lstStyle>
            <a:lvl1pPr>
              <a:defRPr/>
            </a:lvl1pPr>
          </a:lstStyle>
          <a:p>
            <a:fld id="{698F2E6B-41A5-47D4-A53E-DB25B42A3D2F}" type="slidenum">
              <a:rPr lang="en-US" altLang="en-US"/>
              <a:pPr/>
              <a:t>‹#›</a:t>
            </a:fld>
            <a:endParaRPr lang="en-US" altLang="en-US"/>
          </a:p>
        </p:txBody>
      </p:sp>
    </p:spTree>
    <p:extLst>
      <p:ext uri="{BB962C8B-B14F-4D97-AF65-F5344CB8AC3E}">
        <p14:creationId xmlns:p14="http://schemas.microsoft.com/office/powerpoint/2010/main" val="40855341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DBF341A-6AC7-9B39-E1A8-5D8900AE6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99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2A5DE765-17E9-13CF-F6DC-2B9FC087E95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12AF6BA2-D92F-0664-5630-EBCF8E8208F3}"/>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D7ECEBF-B740-95FA-466F-06CB1BAB5EC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E7BF5CA1-AA0B-E7AE-CC98-6202375C77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490538"/>
            <a:ext cx="1804988"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A06EFD7-A065-E606-BC9E-7874728BA52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367588" y="-1727200"/>
            <a:ext cx="180498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E0DB72FE-5DCA-EE63-7932-DCB46FBE62A3}"/>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308486CC-1CD2-E2DB-1CA2-F5FD2650DE3D}"/>
              </a:ext>
            </a:extLst>
          </p:cNvPr>
          <p:cNvSpPr>
            <a:spLocks noGrp="1"/>
          </p:cNvSpPr>
          <p:nvPr>
            <p:ph type="sldNum" sz="quarter" idx="11"/>
          </p:nvPr>
        </p:nvSpPr>
        <p:spPr>
          <a:xfrm>
            <a:off x="574675" y="4700588"/>
            <a:ext cx="368300" cy="273050"/>
          </a:xfrm>
        </p:spPr>
        <p:txBody>
          <a:bodyPr/>
          <a:lstStyle>
            <a:lvl1pPr>
              <a:defRPr/>
            </a:lvl1pPr>
          </a:lstStyle>
          <a:p>
            <a:fld id="{B49F566B-C2DA-4BEF-B346-184DD0373D4A}" type="slidenum">
              <a:rPr lang="en-US" altLang="en-US"/>
              <a:pPr/>
              <a:t>‹#›</a:t>
            </a:fld>
            <a:endParaRPr lang="en-US" altLang="en-US"/>
          </a:p>
        </p:txBody>
      </p:sp>
    </p:spTree>
    <p:extLst>
      <p:ext uri="{BB962C8B-B14F-4D97-AF65-F5344CB8AC3E}">
        <p14:creationId xmlns:p14="http://schemas.microsoft.com/office/powerpoint/2010/main" val="58277755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636D3A8-7D77-5E4C-07DA-637BDA393D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8" y="0"/>
            <a:ext cx="91582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454057DC-B79E-21B1-F185-23ED1B14114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750499D8-ABBE-6522-1FB3-243D4070249F}"/>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332C575F-E350-A0FB-E720-774203923B1C}"/>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2088EDCE-8113-9756-E15B-4DF628FFC6A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99338" y="871538"/>
            <a:ext cx="17446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4AA1FCF4-5C40-BF44-9556-C2949163D81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525" y="-1243013"/>
            <a:ext cx="174466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054B72B9-BA3D-A24E-D63C-85D714AEFD5B}"/>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19F54186-684E-FA3C-A372-78C1674C2FDE}"/>
              </a:ext>
            </a:extLst>
          </p:cNvPr>
          <p:cNvSpPr>
            <a:spLocks noGrp="1"/>
          </p:cNvSpPr>
          <p:nvPr>
            <p:ph type="sldNum" sz="quarter" idx="11"/>
          </p:nvPr>
        </p:nvSpPr>
        <p:spPr>
          <a:xfrm>
            <a:off x="574675" y="4700588"/>
            <a:ext cx="368300" cy="273050"/>
          </a:xfrm>
        </p:spPr>
        <p:txBody>
          <a:bodyPr/>
          <a:lstStyle>
            <a:lvl1pPr>
              <a:defRPr/>
            </a:lvl1pPr>
          </a:lstStyle>
          <a:p>
            <a:fld id="{98AF8D35-D756-4334-BBB0-8A37D333FB2B}" type="slidenum">
              <a:rPr lang="en-US" altLang="en-US"/>
              <a:pPr/>
              <a:t>‹#›</a:t>
            </a:fld>
            <a:endParaRPr lang="en-US" altLang="en-US"/>
          </a:p>
        </p:txBody>
      </p:sp>
    </p:spTree>
    <p:extLst>
      <p:ext uri="{BB962C8B-B14F-4D97-AF65-F5344CB8AC3E}">
        <p14:creationId xmlns:p14="http://schemas.microsoft.com/office/powerpoint/2010/main" val="32980912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EACB7AC-6DBD-B3D4-1ED1-D99F5877F6C2}"/>
              </a:ext>
            </a:extLst>
          </p:cNvPr>
          <p:cNvPicPr>
            <a:picLocks noChangeAspect="1"/>
          </p:cNvPicPr>
          <p:nvPr userDrawn="1"/>
        </p:nvPicPr>
        <p:blipFill>
          <a:blip r:embed="rId2" cstate="print">
            <a:extLst>
              <a:ext uri="{28A0092B-C50C-407E-A947-70E740481C1C}">
                <a14:useLocalDpi xmlns:a14="http://schemas.microsoft.com/office/drawing/2010/main"/>
              </a:ext>
            </a:extLst>
          </a:blip>
          <a:srcRect b="-60"/>
          <a:stretch>
            <a:fillRect/>
          </a:stretch>
        </p:blipFill>
        <p:spPr bwMode="auto">
          <a:xfrm>
            <a:off x="0" y="-36513"/>
            <a:ext cx="913288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AEAB5656-E725-AD61-6515-508339C0B69F}"/>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7CF2707F-C449-C81B-220F-877C12EABD38}"/>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1FD6C70-EAD1-4B4B-1092-ED07B2CF5F1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DBB5DB1-4ED1-6FF6-A589-17B52CC55AB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3188" y="100013"/>
            <a:ext cx="2076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2EAC4099-3FB5-498C-731A-07CD3DEEC18C}"/>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2ABE72B-CCF8-D17C-379B-F1BD336621F3}"/>
              </a:ext>
            </a:extLst>
          </p:cNvPr>
          <p:cNvSpPr>
            <a:spLocks noGrp="1"/>
          </p:cNvSpPr>
          <p:nvPr>
            <p:ph type="sldNum" sz="quarter" idx="11"/>
          </p:nvPr>
        </p:nvSpPr>
        <p:spPr>
          <a:xfrm>
            <a:off x="574675" y="4700588"/>
            <a:ext cx="368300" cy="273050"/>
          </a:xfrm>
        </p:spPr>
        <p:txBody>
          <a:bodyPr/>
          <a:lstStyle>
            <a:lvl1pPr>
              <a:defRPr/>
            </a:lvl1pPr>
          </a:lstStyle>
          <a:p>
            <a:fld id="{4F8BC219-F492-4E3C-B9BE-BE7E3A12D33E}" type="slidenum">
              <a:rPr lang="en-US" altLang="en-US"/>
              <a:pPr/>
              <a:t>‹#›</a:t>
            </a:fld>
            <a:endParaRPr lang="en-US" altLang="en-US"/>
          </a:p>
        </p:txBody>
      </p:sp>
    </p:spTree>
    <p:extLst>
      <p:ext uri="{BB962C8B-B14F-4D97-AF65-F5344CB8AC3E}">
        <p14:creationId xmlns:p14="http://schemas.microsoft.com/office/powerpoint/2010/main" val="174875849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CC032B-C448-4F3B-18A1-3AB1489E529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3813"/>
            <a:ext cx="91440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06254B6F-85E5-2D03-E006-361593475DDD}"/>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2DDA28DD-96F2-AE4A-0E5B-A0F44A62EA27}"/>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1F220185-4E7E-0FBF-E20F-7CBBD19EC9A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3CF2CF5-4335-746E-2B79-66D24787D66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800850" y="-677863"/>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792D82B1-3AB8-A3BD-2AC5-32B2606F80CA}"/>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71363792-F108-9A0B-305C-CA05AB50667C}"/>
              </a:ext>
            </a:extLst>
          </p:cNvPr>
          <p:cNvSpPr>
            <a:spLocks noGrp="1"/>
          </p:cNvSpPr>
          <p:nvPr>
            <p:ph type="sldNum" sz="quarter" idx="11"/>
          </p:nvPr>
        </p:nvSpPr>
        <p:spPr>
          <a:xfrm>
            <a:off x="574675" y="4700588"/>
            <a:ext cx="368300" cy="273050"/>
          </a:xfrm>
        </p:spPr>
        <p:txBody>
          <a:bodyPr/>
          <a:lstStyle>
            <a:lvl1pPr>
              <a:defRPr/>
            </a:lvl1pPr>
          </a:lstStyle>
          <a:p>
            <a:fld id="{DA16D60A-3F77-4F41-80D9-57544FBBB52E}" type="slidenum">
              <a:rPr lang="en-US" altLang="en-US"/>
              <a:pPr/>
              <a:t>‹#›</a:t>
            </a:fld>
            <a:endParaRPr lang="en-US" altLang="en-US"/>
          </a:p>
        </p:txBody>
      </p:sp>
    </p:spTree>
    <p:extLst>
      <p:ext uri="{BB962C8B-B14F-4D97-AF65-F5344CB8AC3E}">
        <p14:creationId xmlns:p14="http://schemas.microsoft.com/office/powerpoint/2010/main" val="190725540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936744C-F887-16FC-1E71-00F67153BD29}"/>
              </a:ext>
            </a:extLst>
          </p:cNvPr>
          <p:cNvPicPr>
            <a:picLocks noChangeAspect="1"/>
          </p:cNvPicPr>
          <p:nvPr userDrawn="1"/>
        </p:nvPicPr>
        <p:blipFill>
          <a:blip r:embed="rId2" cstate="print">
            <a:extLst>
              <a:ext uri="{28A0092B-C50C-407E-A947-70E740481C1C}">
                <a14:useLocalDpi xmlns:a14="http://schemas.microsoft.com/office/drawing/2010/main"/>
              </a:ext>
            </a:extLst>
          </a:blip>
          <a:srcRect l="-87"/>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DFADE8CD-095C-D698-2F00-750D937468A5}"/>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E4872553-9C87-01C7-C4D1-2659B9522B64}"/>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90B5C6F2-C6A7-B9D4-E62A-B34982B73CFC}"/>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8B4AE878-8449-DB6C-2D6E-46DBC73403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043613" y="-647700"/>
            <a:ext cx="3100387"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0FBCF34B-60C6-EC9E-FC00-A9E049014EAD}"/>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78E287E-1E8D-0751-AE8A-8C708F2E5CF4}"/>
              </a:ext>
            </a:extLst>
          </p:cNvPr>
          <p:cNvSpPr>
            <a:spLocks noGrp="1"/>
          </p:cNvSpPr>
          <p:nvPr>
            <p:ph type="sldNum" sz="quarter" idx="11"/>
          </p:nvPr>
        </p:nvSpPr>
        <p:spPr>
          <a:xfrm>
            <a:off x="574675" y="4700588"/>
            <a:ext cx="368300" cy="273050"/>
          </a:xfrm>
        </p:spPr>
        <p:txBody>
          <a:bodyPr/>
          <a:lstStyle>
            <a:lvl1pPr>
              <a:defRPr/>
            </a:lvl1pPr>
          </a:lstStyle>
          <a:p>
            <a:fld id="{B3C098FD-1C3A-4641-BF29-638B20693F2A}" type="slidenum">
              <a:rPr lang="en-US" altLang="en-US"/>
              <a:pPr/>
              <a:t>‹#›</a:t>
            </a:fld>
            <a:endParaRPr lang="en-US" altLang="en-US"/>
          </a:p>
        </p:txBody>
      </p:sp>
    </p:spTree>
    <p:extLst>
      <p:ext uri="{BB962C8B-B14F-4D97-AF65-F5344CB8AC3E}">
        <p14:creationId xmlns:p14="http://schemas.microsoft.com/office/powerpoint/2010/main" val="2248430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519AE9B-4D0B-52CD-B8D7-1CAC7FB96B8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8DB5B5C1-D3DC-9E7A-A12E-BC2CF37B0B7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11D02DC4-9472-369C-6B33-CADECDF4902B}"/>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0633EC87-A5AB-A457-5DDE-415BBE6E9173}"/>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DB558DAD-7469-5915-F757-DD22E497C9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8263" y="-26988"/>
            <a:ext cx="13573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9D8AFD6C-2A18-51D3-7D07-4C99C6F8FE3C}"/>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7789CBFD-A45D-60B7-34BC-446B7E4D9A17}"/>
              </a:ext>
            </a:extLst>
          </p:cNvPr>
          <p:cNvSpPr>
            <a:spLocks noGrp="1"/>
          </p:cNvSpPr>
          <p:nvPr>
            <p:ph type="sldNum" sz="quarter" idx="11"/>
          </p:nvPr>
        </p:nvSpPr>
        <p:spPr>
          <a:xfrm>
            <a:off x="574675" y="4700588"/>
            <a:ext cx="368300" cy="273050"/>
          </a:xfrm>
        </p:spPr>
        <p:txBody>
          <a:bodyPr/>
          <a:lstStyle>
            <a:lvl1pPr>
              <a:defRPr/>
            </a:lvl1pPr>
          </a:lstStyle>
          <a:p>
            <a:fld id="{944AC81B-7209-4BC4-993D-A1B9AF2F0879}" type="slidenum">
              <a:rPr lang="en-US" altLang="en-US"/>
              <a:pPr/>
              <a:t>‹#›</a:t>
            </a:fld>
            <a:endParaRPr lang="en-US" altLang="en-US"/>
          </a:p>
        </p:txBody>
      </p:sp>
    </p:spTree>
    <p:extLst>
      <p:ext uri="{BB962C8B-B14F-4D97-AF65-F5344CB8AC3E}">
        <p14:creationId xmlns:p14="http://schemas.microsoft.com/office/powerpoint/2010/main" val="214044272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633D4288-83F5-F00C-2127-2907C24C154A}"/>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6B39C505-D625-2300-427B-8E2E4F2DC79B}"/>
              </a:ext>
            </a:extLst>
          </p:cNvPr>
          <p:cNvSpPr>
            <a:spLocks noGrp="1"/>
          </p:cNvSpPr>
          <p:nvPr>
            <p:ph type="sldNum" sz="quarter" idx="15"/>
          </p:nvPr>
        </p:nvSpPr>
        <p:spPr>
          <a:xfrm>
            <a:off x="574675" y="4700588"/>
            <a:ext cx="368300" cy="273050"/>
          </a:xfrm>
        </p:spPr>
        <p:txBody>
          <a:bodyPr/>
          <a:lstStyle>
            <a:lvl1pPr>
              <a:defRPr/>
            </a:lvl1pPr>
          </a:lstStyle>
          <a:p>
            <a:fld id="{C00C27E3-6154-4C11-BD32-C5A846DBC0AC}" type="slidenum">
              <a:rPr lang="en-US" altLang="en-US"/>
              <a:pPr/>
              <a:t>‹#›</a:t>
            </a:fld>
            <a:endParaRPr lang="en-US" altLang="en-US"/>
          </a:p>
        </p:txBody>
      </p:sp>
    </p:spTree>
    <p:extLst>
      <p:ext uri="{BB962C8B-B14F-4D97-AF65-F5344CB8AC3E}">
        <p14:creationId xmlns:p14="http://schemas.microsoft.com/office/powerpoint/2010/main" val="15688490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QMP">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44C3090-54A3-A871-9F5F-EDBB6EE50AC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8" y="-12700"/>
            <a:ext cx="9144001"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D17EE89-3365-B55E-1462-31B37FF64B0C}"/>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E9B8825F-0179-FA34-4008-6B48505771A2}"/>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097058C3-15B1-D4D5-8649-B27588AB7771}"/>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CE6528E3-DC82-47E7-A991-88141A9D2C2B}"/>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186F106A-DAD9-C541-C395-C84E4235967A}"/>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4">
            <a:extLst>
              <a:ext uri="{FF2B5EF4-FFF2-40B4-BE49-F238E27FC236}">
                <a16:creationId xmlns:a16="http://schemas.microsoft.com/office/drawing/2014/main" id="{A121E9FF-E814-BFA1-E134-75BEB3A651AF}"/>
              </a:ext>
            </a:extLst>
          </p:cNvPr>
          <p:cNvPicPr>
            <a:picLocks noChangeAspect="1"/>
          </p:cNvPicPr>
          <p:nvPr userDrawn="1"/>
        </p:nvPicPr>
        <p:blipFill>
          <a:blip r:embed="rId3" cstate="print">
            <a:extLst>
              <a:ext uri="{28A0092B-C50C-407E-A947-70E740481C1C}">
                <a14:useLocalDpi xmlns:a14="http://schemas.microsoft.com/office/drawing/2010/main"/>
              </a:ext>
            </a:extLst>
          </a:blip>
          <a:srcRect t="-452" r="-1038"/>
          <a:stretch>
            <a:fillRect/>
          </a:stretch>
        </p:blipFill>
        <p:spPr bwMode="auto">
          <a:xfrm>
            <a:off x="-17463" y="-20638"/>
            <a:ext cx="1254126"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1DB572D5-80B7-DBB1-1EB1-52AC03C8DD4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65913" y="3767138"/>
            <a:ext cx="24701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dirty="0"/>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84987053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Picture - Grey">
    <p:spTree>
      <p:nvGrpSpPr>
        <p:cNvPr id="1" name=""/>
        <p:cNvGrpSpPr/>
        <p:nvPr/>
      </p:nvGrpSpPr>
      <p:grpSpPr>
        <a:xfrm>
          <a:off x="0" y="0"/>
          <a:ext cx="0" cy="0"/>
          <a:chOff x="0" y="0"/>
          <a:chExt cx="0" cy="0"/>
        </a:xfrm>
      </p:grpSpPr>
      <p:sp>
        <p:nvSpPr>
          <p:cNvPr id="8" name="Content Placeholder 6"/>
          <p:cNvSpPr>
            <a:spLocks noGrp="1"/>
          </p:cNvSpPr>
          <p:nvPr>
            <p:ph idx="1"/>
          </p:nvPr>
        </p:nvSpPr>
        <p:spPr>
          <a:xfrm>
            <a:off x="927100" y="1239254"/>
            <a:ext cx="3572711" cy="3354972"/>
          </a:xfrm>
        </p:spPr>
        <p:txBody>
          <a:bodyPr/>
          <a:lstStyle/>
          <a:p>
            <a:endParaRPr lang="en-US" altLang="en-US" dirty="0"/>
          </a:p>
        </p:txBody>
      </p:sp>
      <p:sp>
        <p:nvSpPr>
          <p:cNvPr id="9" name="Picture Placeholder 8"/>
          <p:cNvSpPr>
            <a:spLocks noGrp="1" noTextEdit="1"/>
          </p:cNvSpPr>
          <p:nvPr>
            <p:ph type="pic" sz="quarter" idx="13"/>
          </p:nvPr>
        </p:nvSpPr>
        <p:spPr>
          <a:xfrm>
            <a:off x="4644189" y="1239254"/>
            <a:ext cx="3537285" cy="3354972"/>
          </a:xfrm>
        </p:spPr>
      </p:sp>
      <p:sp>
        <p:nvSpPr>
          <p:cNvPr id="11" name="Title 1"/>
          <p:cNvSpPr>
            <a:spLocks noGrp="1"/>
          </p:cNvSpPr>
          <p:nvPr>
            <p:ph type="title"/>
          </p:nvPr>
        </p:nvSpPr>
        <p:spPr>
          <a:xfrm>
            <a:off x="0" y="98847"/>
            <a:ext cx="9144000" cy="563562"/>
          </a:xfrm>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FEDEC992-09F7-7587-5B64-52C232408C43}"/>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6" name="Slide Number Placeholder 5">
            <a:extLst>
              <a:ext uri="{FF2B5EF4-FFF2-40B4-BE49-F238E27FC236}">
                <a16:creationId xmlns:a16="http://schemas.microsoft.com/office/drawing/2014/main" id="{DA6D7545-9B59-F352-4349-981EA33EE5C6}"/>
              </a:ext>
            </a:extLst>
          </p:cNvPr>
          <p:cNvSpPr>
            <a:spLocks noGrp="1"/>
          </p:cNvSpPr>
          <p:nvPr>
            <p:ph type="sldNum" sz="quarter" idx="15"/>
          </p:nvPr>
        </p:nvSpPr>
        <p:spPr>
          <a:xfrm>
            <a:off x="574675" y="4700588"/>
            <a:ext cx="368300" cy="273050"/>
          </a:xfrm>
        </p:spPr>
        <p:txBody>
          <a:bodyPr/>
          <a:lstStyle>
            <a:lvl1pPr>
              <a:defRPr/>
            </a:lvl1pPr>
          </a:lstStyle>
          <a:p>
            <a:fld id="{933F82DF-5DB6-4AFA-B15C-7970F386CD38}" type="slidenum">
              <a:rPr lang="en-US" altLang="en-US"/>
              <a:pPr/>
              <a:t>‹#›</a:t>
            </a:fld>
            <a:endParaRPr lang="en-US" altLang="en-US"/>
          </a:p>
        </p:txBody>
      </p:sp>
    </p:spTree>
    <p:extLst>
      <p:ext uri="{BB962C8B-B14F-4D97-AF65-F5344CB8AC3E}">
        <p14:creationId xmlns:p14="http://schemas.microsoft.com/office/powerpoint/2010/main" val="424532395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98847"/>
            <a:ext cx="9144000" cy="563562"/>
          </a:xfrm>
        </p:spPr>
        <p:txBody>
          <a:bodyPr/>
          <a:lstStyle>
            <a:lvl1pPr algn="ctr">
              <a:defRPr/>
            </a:lvl1pPr>
          </a:lstStyle>
          <a:p>
            <a:r>
              <a:rPr lang="en-US" dirty="0"/>
              <a:t>Click to edit Master title style</a:t>
            </a:r>
          </a:p>
        </p:txBody>
      </p:sp>
      <p:sp>
        <p:nvSpPr>
          <p:cNvPr id="5" name="Content Placeholder 8"/>
          <p:cNvSpPr>
            <a:spLocks noGrp="1"/>
          </p:cNvSpPr>
          <p:nvPr>
            <p:ph idx="1"/>
          </p:nvPr>
        </p:nvSpPr>
        <p:spPr>
          <a:xfrm>
            <a:off x="385010" y="907324"/>
            <a:ext cx="8373979" cy="3424044"/>
          </a:xfrm>
        </p:spPr>
        <p:txBody>
          <a:bodyPr/>
          <a:lstStyle/>
          <a:p>
            <a:endParaRPr lang="en-US" dirty="0"/>
          </a:p>
        </p:txBody>
      </p:sp>
      <p:sp>
        <p:nvSpPr>
          <p:cNvPr id="4" name="Footer Placeholder 5">
            <a:extLst>
              <a:ext uri="{FF2B5EF4-FFF2-40B4-BE49-F238E27FC236}">
                <a16:creationId xmlns:a16="http://schemas.microsoft.com/office/drawing/2014/main" id="{84E76770-C52C-1210-2800-A92215E8A4F8}"/>
              </a:ext>
            </a:extLst>
          </p:cNvPr>
          <p:cNvSpPr>
            <a:spLocks noGrp="1"/>
          </p:cNvSpPr>
          <p:nvPr>
            <p:ph type="ftr" sz="quarter" idx="10"/>
          </p:nvPr>
        </p:nvSpPr>
        <p:spPr/>
        <p:txBody>
          <a:bodyPr/>
          <a:lstStyle>
            <a:lvl1pPr>
              <a:defRPr/>
            </a:lvl1pPr>
          </a:lstStyle>
          <a:p>
            <a:pPr>
              <a:defRPr/>
            </a:pPr>
            <a:r>
              <a:rPr lang="en-US"/>
              <a:t>SECTION TITLE</a:t>
            </a:r>
          </a:p>
        </p:txBody>
      </p:sp>
      <p:sp>
        <p:nvSpPr>
          <p:cNvPr id="6" name="Slide Number Placeholder 11">
            <a:extLst>
              <a:ext uri="{FF2B5EF4-FFF2-40B4-BE49-F238E27FC236}">
                <a16:creationId xmlns:a16="http://schemas.microsoft.com/office/drawing/2014/main" id="{8EDFBBEB-3A45-94C3-0285-C94A0B4DD441}"/>
              </a:ext>
            </a:extLst>
          </p:cNvPr>
          <p:cNvSpPr>
            <a:spLocks noGrp="1"/>
          </p:cNvSpPr>
          <p:nvPr>
            <p:ph type="sldNum" sz="quarter" idx="11"/>
          </p:nvPr>
        </p:nvSpPr>
        <p:spPr/>
        <p:txBody>
          <a:bodyPr/>
          <a:lstStyle>
            <a:lvl1pPr>
              <a:defRPr/>
            </a:lvl1pPr>
          </a:lstStyle>
          <a:p>
            <a:fld id="{B066A385-9490-47EA-9CBB-FA93F3304902}" type="slidenum">
              <a:rPr lang="en-US" altLang="en-US"/>
              <a:pPr/>
              <a:t>‹#›</a:t>
            </a:fld>
            <a:endParaRPr lang="en-US" altLang="en-US"/>
          </a:p>
        </p:txBody>
      </p:sp>
    </p:spTree>
    <p:extLst>
      <p:ext uri="{BB962C8B-B14F-4D97-AF65-F5344CB8AC3E}">
        <p14:creationId xmlns:p14="http://schemas.microsoft.com/office/powerpoint/2010/main" val="87052282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4CCBBA3-9862-DF10-33D7-4170515D16A7}"/>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B4237647-143A-9AD1-E2A6-2D3A04176AA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279791F0-8658-0018-F78B-C3A9748869F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14121" y="1761566"/>
            <a:ext cx="6500811" cy="2833056"/>
          </a:xfrm>
        </p:spPr>
        <p:txBody>
          <a:bodyPr/>
          <a:lstStyle>
            <a:lvl1pPr marL="228600" indent="-228600">
              <a:lnSpc>
                <a:spcPct val="100000"/>
              </a:lnSpc>
              <a:defRPr sz="1600" b="0"/>
            </a:lvl1pPr>
            <a:lvl2pPr>
              <a:lnSpc>
                <a:spcPct val="100000"/>
              </a:lnSpc>
              <a:defRPr sz="1400" b="0"/>
            </a:lvl2pPr>
            <a:lvl3pPr>
              <a:lnSpc>
                <a:spcPct val="100000"/>
              </a:lnSpc>
              <a:defRPr sz="1200" b="0"/>
            </a:lvl3pPr>
            <a:lvl4pPr>
              <a:lnSpc>
                <a:spcPct val="100000"/>
              </a:lnSpc>
              <a:defRPr sz="1100" b="0"/>
            </a:lvl4pPr>
            <a:lvl5pPr>
              <a:lnSpc>
                <a:spcPct val="100000"/>
              </a:lnSpc>
              <a:defRPr sz="105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Footer Placeholder 4">
            <a:extLst>
              <a:ext uri="{FF2B5EF4-FFF2-40B4-BE49-F238E27FC236}">
                <a16:creationId xmlns:a16="http://schemas.microsoft.com/office/drawing/2014/main" id="{60A40030-1670-A99B-C7F6-3822644048F7}"/>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16E2DBAC-5743-E3CA-99A5-12105CE3BFAF}"/>
              </a:ext>
            </a:extLst>
          </p:cNvPr>
          <p:cNvSpPr>
            <a:spLocks noGrp="1"/>
          </p:cNvSpPr>
          <p:nvPr>
            <p:ph type="sldNum" sz="quarter" idx="11"/>
          </p:nvPr>
        </p:nvSpPr>
        <p:spPr>
          <a:xfrm>
            <a:off x="574675" y="4700588"/>
            <a:ext cx="368300" cy="273050"/>
          </a:xfrm>
        </p:spPr>
        <p:txBody>
          <a:bodyPr/>
          <a:lstStyle>
            <a:lvl1pPr>
              <a:defRPr/>
            </a:lvl1pPr>
          </a:lstStyle>
          <a:p>
            <a:fld id="{8F677318-47A5-4A3F-90D2-5716DF53F11E}" type="slidenum">
              <a:rPr lang="en-US" altLang="en-US"/>
              <a:pPr/>
              <a:t>‹#›</a:t>
            </a:fld>
            <a:endParaRPr lang="en-US" altLang="en-US"/>
          </a:p>
        </p:txBody>
      </p:sp>
    </p:spTree>
    <p:extLst>
      <p:ext uri="{BB962C8B-B14F-4D97-AF65-F5344CB8AC3E}">
        <p14:creationId xmlns:p14="http://schemas.microsoft.com/office/powerpoint/2010/main" val="364349434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6C4A-36C0-756F-EA85-CE0AC5F6C2F5}"/>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C3B327B6-C7F2-EC74-C01F-D856A7D53F4A}"/>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C44E9128-A0E3-E3D8-5D4E-AEDC26B161F9}"/>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B4A617B6-5B72-13C8-E242-54A544BE2526}"/>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5"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6" name="Content Placeholder 2"/>
          <p:cNvSpPr>
            <a:spLocks noGrp="1"/>
          </p:cNvSpPr>
          <p:nvPr>
            <p:ph idx="1"/>
          </p:nvPr>
        </p:nvSpPr>
        <p:spPr>
          <a:xfrm>
            <a:off x="914121" y="1761566"/>
            <a:ext cx="6500811" cy="2833056"/>
          </a:xfrm>
        </p:spPr>
        <p:txBody>
          <a:bodyPr/>
          <a:lstStyle>
            <a:lvl1pPr marL="228600" indent="-228600">
              <a:lnSpc>
                <a:spcPct val="100000"/>
              </a:lnSpc>
              <a:defRPr sz="1600" b="0">
                <a:solidFill>
                  <a:schemeClr val="tx1"/>
                </a:solidFill>
              </a:defRPr>
            </a:lvl1pPr>
            <a:lvl2pPr>
              <a:lnSpc>
                <a:spcPct val="100000"/>
              </a:lnSpc>
              <a:defRPr sz="1400" b="0">
                <a:solidFill>
                  <a:schemeClr val="tx1"/>
                </a:solidFill>
              </a:defRPr>
            </a:lvl2pPr>
            <a:lvl3pPr>
              <a:lnSpc>
                <a:spcPct val="100000"/>
              </a:lnSpc>
              <a:defRPr sz="1200" b="0">
                <a:solidFill>
                  <a:schemeClr val="tx1"/>
                </a:solidFill>
              </a:defRPr>
            </a:lvl3pPr>
            <a:lvl4pPr>
              <a:lnSpc>
                <a:spcPct val="100000"/>
              </a:lnSpc>
              <a:defRPr sz="1100" b="0">
                <a:solidFill>
                  <a:schemeClr val="tx1"/>
                </a:solidFill>
              </a:defRPr>
            </a:lvl4pPr>
            <a:lvl5pPr>
              <a:lnSpc>
                <a:spcPct val="100000"/>
              </a:lnSpc>
              <a:defRPr sz="1050" b="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Footer Placeholder 4">
            <a:extLst>
              <a:ext uri="{FF2B5EF4-FFF2-40B4-BE49-F238E27FC236}">
                <a16:creationId xmlns:a16="http://schemas.microsoft.com/office/drawing/2014/main" id="{3EA6B843-971A-E040-66F3-F533D82AB9DE}"/>
              </a:ext>
            </a:extLst>
          </p:cNvPr>
          <p:cNvSpPr>
            <a:spLocks noGrp="1"/>
          </p:cNvSpPr>
          <p:nvPr>
            <p:ph type="ftr" sz="quarter" idx="10"/>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896B7EDE-10E7-84C4-4693-D82DEA5C65EA}"/>
              </a:ext>
            </a:extLst>
          </p:cNvPr>
          <p:cNvSpPr>
            <a:spLocks noGrp="1"/>
          </p:cNvSpPr>
          <p:nvPr>
            <p:ph type="sldNum" sz="quarter" idx="11"/>
          </p:nvPr>
        </p:nvSpPr>
        <p:spPr>
          <a:xfrm>
            <a:off x="574675" y="4700588"/>
            <a:ext cx="368300" cy="273050"/>
          </a:xfrm>
        </p:spPr>
        <p:txBody>
          <a:bodyPr/>
          <a:lstStyle>
            <a:lvl1pPr>
              <a:defRPr/>
            </a:lvl1pPr>
          </a:lstStyle>
          <a:p>
            <a:fld id="{2232815A-B626-40E2-9B54-048F76AC15BC}" type="slidenum">
              <a:rPr lang="en-US" altLang="en-US"/>
              <a:pPr/>
              <a:t>‹#›</a:t>
            </a:fld>
            <a:endParaRPr lang="en-US" altLang="en-US"/>
          </a:p>
        </p:txBody>
      </p:sp>
    </p:spTree>
    <p:extLst>
      <p:ext uri="{BB962C8B-B14F-4D97-AF65-F5344CB8AC3E}">
        <p14:creationId xmlns:p14="http://schemas.microsoft.com/office/powerpoint/2010/main" val="17748112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r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DC39672-CEB9-259C-D2C7-3378AD026F7B}"/>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4BEA12C1-8DFC-3450-7A3B-A551C2BEAF7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9DDBB06C-0C8E-A765-A4B8-CC8422C52FF6}"/>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aphicFrame>
        <p:nvGraphicFramePr>
          <p:cNvPr id="7" name="Chart Placeholder 15">
            <a:extLst>
              <a:ext uri="{FF2B5EF4-FFF2-40B4-BE49-F238E27FC236}">
                <a16:creationId xmlns:a16="http://schemas.microsoft.com/office/drawing/2014/main" id="{6EA8D7D1-C4F9-FF73-427C-36F3B5339763}"/>
              </a:ext>
            </a:extLst>
          </p:cNvPr>
          <p:cNvGraphicFramePr>
            <a:graphicFrameLocks/>
          </p:cNvGraphicFramePr>
          <p:nvPr userDrawn="1"/>
        </p:nvGraphicFramePr>
        <p:xfrm>
          <a:off x="1012825" y="1647825"/>
          <a:ext cx="7010400" cy="2662238"/>
        </p:xfrm>
        <a:graphic>
          <a:graphicData uri="http://schemas.openxmlformats.org/presentationml/2006/ole">
            <mc:AlternateContent xmlns:mc="http://schemas.openxmlformats.org/markup-compatibility/2006">
              <mc:Choice xmlns:v="urn:schemas-microsoft-com:vml" Requires="v">
                <p:oleObj name="Chart" r:id="rId2" imgW="7303641" imgH="2773920" progId="Excel.Chart.8">
                  <p:embed/>
                </p:oleObj>
              </mc:Choice>
              <mc:Fallback>
                <p:oleObj name="Chart" r:id="rId2" imgW="7303641" imgH="2773920" progId="Excel.Chart.8">
                  <p:embed/>
                  <p:pic>
                    <p:nvPicPr>
                      <p:cNvPr id="7" name="Chart Placeholder 15">
                        <a:extLst>
                          <a:ext uri="{FF2B5EF4-FFF2-40B4-BE49-F238E27FC236}">
                            <a16:creationId xmlns:a16="http://schemas.microsoft.com/office/drawing/2014/main" id="{6EA8D7D1-C4F9-FF73-427C-36F3B533976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1647825"/>
                        <a:ext cx="7010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0" name="Chart Placeholder 9"/>
          <p:cNvSpPr>
            <a:spLocks noGrp="1"/>
          </p:cNvSpPr>
          <p:nvPr>
            <p:ph type="chart" sz="quarter" idx="12"/>
          </p:nvPr>
        </p:nvSpPr>
        <p:spPr>
          <a:xfrm>
            <a:off x="919850" y="1647824"/>
            <a:ext cx="7197710" cy="2661957"/>
          </a:xfrm>
        </p:spPr>
        <p:txBody>
          <a:bodyPr rtlCol="0">
            <a:noAutofit/>
          </a:bodyPr>
          <a:lstStyle/>
          <a:p>
            <a:pPr lvl="0"/>
            <a:endParaRPr lang="en-US" noProof="0" dirty="0"/>
          </a:p>
        </p:txBody>
      </p:sp>
      <p:sp>
        <p:nvSpPr>
          <p:cNvPr id="8" name="Footer Placeholder 4">
            <a:extLst>
              <a:ext uri="{FF2B5EF4-FFF2-40B4-BE49-F238E27FC236}">
                <a16:creationId xmlns:a16="http://schemas.microsoft.com/office/drawing/2014/main" id="{D8D543F2-A0C5-7828-00DE-A3A6CECD39D0}"/>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DEA64893-105A-CA87-BC9C-A82D86DA7723}"/>
              </a:ext>
            </a:extLst>
          </p:cNvPr>
          <p:cNvSpPr>
            <a:spLocks noGrp="1"/>
          </p:cNvSpPr>
          <p:nvPr>
            <p:ph type="sldNum" sz="quarter" idx="14"/>
          </p:nvPr>
        </p:nvSpPr>
        <p:spPr/>
        <p:txBody>
          <a:bodyPr/>
          <a:lstStyle>
            <a:lvl1pPr>
              <a:defRPr/>
            </a:lvl1pPr>
          </a:lstStyle>
          <a:p>
            <a:fld id="{42CEF3C3-1392-448F-9505-10F8A19BDB50}" type="slidenum">
              <a:rPr lang="en-US" altLang="en-US"/>
              <a:pPr/>
              <a:t>‹#›</a:t>
            </a:fld>
            <a:endParaRPr lang="en-US" altLang="en-US"/>
          </a:p>
        </p:txBody>
      </p:sp>
    </p:spTree>
    <p:extLst>
      <p:ext uri="{BB962C8B-B14F-4D97-AF65-F5344CB8AC3E}">
        <p14:creationId xmlns:p14="http://schemas.microsoft.com/office/powerpoint/2010/main" val="393629200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203D4-F228-5242-6DAC-843BDB08CA1E}"/>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7F55497E-1FFC-CC06-1E98-669A043F2230}"/>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4EB69155-89FA-BFEA-EA9D-48721FD65975}"/>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304626D6-34E5-C7CA-B6F1-99902530194C}"/>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0"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6" name="Chart Placeholder 9"/>
          <p:cNvSpPr>
            <a:spLocks noGrp="1"/>
          </p:cNvSpPr>
          <p:nvPr>
            <p:ph type="chart" sz="quarter" idx="12"/>
          </p:nvPr>
        </p:nvSpPr>
        <p:spPr>
          <a:xfrm>
            <a:off x="919850" y="1647824"/>
            <a:ext cx="7197710" cy="2661957"/>
          </a:xfrm>
        </p:spPr>
        <p:txBody>
          <a:bodyPr rtlCol="0">
            <a:noAutofit/>
          </a:bodyPr>
          <a:lstStyle>
            <a:lvl1pPr>
              <a:defRPr>
                <a:solidFill>
                  <a:schemeClr val="tx1"/>
                </a:solidFill>
              </a:defRPr>
            </a:lvl1pPr>
          </a:lstStyle>
          <a:p>
            <a:pPr lvl="0"/>
            <a:endParaRPr lang="en-US" noProof="0" dirty="0"/>
          </a:p>
        </p:txBody>
      </p:sp>
      <p:sp>
        <p:nvSpPr>
          <p:cNvPr id="8" name="Footer Placeholder 4">
            <a:extLst>
              <a:ext uri="{FF2B5EF4-FFF2-40B4-BE49-F238E27FC236}">
                <a16:creationId xmlns:a16="http://schemas.microsoft.com/office/drawing/2014/main" id="{05B3A19B-DDB8-CB29-23DF-DBF684BFCF0D}"/>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28D960C1-9F05-E3E6-2576-4ACD596FD99B}"/>
              </a:ext>
            </a:extLst>
          </p:cNvPr>
          <p:cNvSpPr>
            <a:spLocks noGrp="1"/>
          </p:cNvSpPr>
          <p:nvPr>
            <p:ph type="sldNum" sz="quarter" idx="14"/>
          </p:nvPr>
        </p:nvSpPr>
        <p:spPr/>
        <p:txBody>
          <a:bodyPr/>
          <a:lstStyle>
            <a:lvl1pPr>
              <a:defRPr/>
            </a:lvl1pPr>
          </a:lstStyle>
          <a:p>
            <a:fld id="{1D9272FB-7192-4A8E-85EA-9E7B1A3738A1}" type="slidenum">
              <a:rPr lang="en-US" altLang="en-US"/>
              <a:pPr/>
              <a:t>‹#›</a:t>
            </a:fld>
            <a:endParaRPr lang="en-US" altLang="en-US"/>
          </a:p>
        </p:txBody>
      </p:sp>
    </p:spTree>
    <p:extLst>
      <p:ext uri="{BB962C8B-B14F-4D97-AF65-F5344CB8AC3E}">
        <p14:creationId xmlns:p14="http://schemas.microsoft.com/office/powerpoint/2010/main" val="85706507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226B1E11-D575-94A7-B4B7-A92FCBF89D44}"/>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59A8D611-47E3-C200-5131-FA02C07DE5F2}"/>
              </a:ext>
            </a:extLst>
          </p:cNvPr>
          <p:cNvSpPr>
            <a:spLocks noGrp="1"/>
          </p:cNvSpPr>
          <p:nvPr>
            <p:ph type="sldNum" sz="quarter" idx="15"/>
          </p:nvPr>
        </p:nvSpPr>
        <p:spPr>
          <a:xfrm>
            <a:off x="574675" y="4700588"/>
            <a:ext cx="368300" cy="273050"/>
          </a:xfrm>
        </p:spPr>
        <p:txBody>
          <a:bodyPr/>
          <a:lstStyle>
            <a:lvl1pPr>
              <a:defRPr/>
            </a:lvl1pPr>
          </a:lstStyle>
          <a:p>
            <a:fld id="{57EFD8B6-F01F-4889-98F5-0F01DC74C122}" type="slidenum">
              <a:rPr lang="en-US" altLang="en-US"/>
              <a:pPr/>
              <a:t>‹#›</a:t>
            </a:fld>
            <a:endParaRPr lang="en-US" altLang="en-US"/>
          </a:p>
        </p:txBody>
      </p:sp>
    </p:spTree>
    <p:extLst>
      <p:ext uri="{BB962C8B-B14F-4D97-AF65-F5344CB8AC3E}">
        <p14:creationId xmlns:p14="http://schemas.microsoft.com/office/powerpoint/2010/main" val="230285477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Picture -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0D68F6-F035-6381-51F4-4BFBC08C23D8}"/>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Picture Placeholder 14"/>
          <p:cNvSpPr>
            <a:spLocks noGrp="1"/>
          </p:cNvSpPr>
          <p:nvPr>
            <p:ph type="pic" sz="quarter" idx="13"/>
          </p:nvPr>
        </p:nvSpPr>
        <p:spPr>
          <a:xfrm>
            <a:off x="5251076" y="0"/>
            <a:ext cx="3892924" cy="5143500"/>
          </a:xfrm>
        </p:spPr>
        <p:txBody>
          <a:bodyPr rtlCol="0">
            <a:noAutofit/>
          </a:bodyPr>
          <a:lstStyle>
            <a:lvl1pPr>
              <a:defRPr>
                <a:solidFill>
                  <a:schemeClr val="tx2"/>
                </a:solidFill>
              </a:defRPr>
            </a:lvl1pPr>
          </a:lstStyle>
          <a:p>
            <a:pPr lvl="0"/>
            <a:endParaRPr lang="en-US" noProof="0" dirty="0"/>
          </a:p>
        </p:txBody>
      </p:sp>
      <p:sp>
        <p:nvSpPr>
          <p:cNvPr id="16" name="Title 1"/>
          <p:cNvSpPr>
            <a:spLocks noGrp="1"/>
          </p:cNvSpPr>
          <p:nvPr>
            <p:ph type="title"/>
          </p:nvPr>
        </p:nvSpPr>
        <p:spPr>
          <a:xfrm>
            <a:off x="931025" y="692528"/>
            <a:ext cx="4182135"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7" name="Content Placeholder 2"/>
          <p:cNvSpPr>
            <a:spLocks noGrp="1"/>
          </p:cNvSpPr>
          <p:nvPr>
            <p:ph idx="1"/>
          </p:nvPr>
        </p:nvSpPr>
        <p:spPr>
          <a:xfrm>
            <a:off x="932633" y="2164976"/>
            <a:ext cx="4199091" cy="2429646"/>
          </a:xfrm>
        </p:spPr>
        <p:txBody>
          <a:bodyPr/>
          <a:lstStyle>
            <a:lvl1pPr marL="0" indent="0">
              <a:lnSpc>
                <a:spcPct val="120000"/>
              </a:lnSpc>
              <a:spcAft>
                <a:spcPts val="1200"/>
              </a:spcAft>
              <a:buNone/>
              <a:defRPr sz="1600" b="0">
                <a:solidFill>
                  <a:schemeClr val="tx1"/>
                </a:solidFill>
              </a:defRPr>
            </a:lvl1pPr>
            <a:lvl2pPr marL="0" indent="0">
              <a:lnSpc>
                <a:spcPct val="120000"/>
              </a:lnSpc>
              <a:spcAft>
                <a:spcPts val="1200"/>
              </a:spcAft>
              <a:buNone/>
              <a:defRPr sz="1600" b="0">
                <a:solidFill>
                  <a:schemeClr val="tx1"/>
                </a:solidFill>
              </a:defRPr>
            </a:lvl2pPr>
            <a:lvl3pPr marL="0" indent="0">
              <a:lnSpc>
                <a:spcPct val="120000"/>
              </a:lnSpc>
              <a:spcAft>
                <a:spcPts val="1200"/>
              </a:spcAft>
              <a:buNone/>
              <a:defRPr sz="1600" b="0">
                <a:solidFill>
                  <a:schemeClr val="tx1"/>
                </a:solidFill>
              </a:defRPr>
            </a:lvl3pPr>
            <a:lvl4pPr marL="0" indent="0">
              <a:lnSpc>
                <a:spcPct val="120000"/>
              </a:lnSpc>
              <a:spcAft>
                <a:spcPts val="1200"/>
              </a:spcAft>
              <a:buNone/>
              <a:defRPr sz="1600" b="0">
                <a:solidFill>
                  <a:schemeClr val="tx1"/>
                </a:solidFill>
              </a:defRPr>
            </a:lvl4pPr>
            <a:lvl5pPr marL="0" indent="0">
              <a:lnSpc>
                <a:spcPct val="120000"/>
              </a:lnSpc>
              <a:spcAft>
                <a:spcPts val="1200"/>
              </a:spcAft>
              <a:buNone/>
              <a:defRPr sz="1600" b="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8" name="Text Placeholder 9"/>
          <p:cNvSpPr>
            <a:spLocks noGrp="1"/>
          </p:cNvSpPr>
          <p:nvPr>
            <p:ph type="body" sz="quarter" idx="12"/>
          </p:nvPr>
        </p:nvSpPr>
        <p:spPr>
          <a:xfrm>
            <a:off x="927758" y="1626722"/>
            <a:ext cx="4203965"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7" name="Footer Placeholder 4">
            <a:extLst>
              <a:ext uri="{FF2B5EF4-FFF2-40B4-BE49-F238E27FC236}">
                <a16:creationId xmlns:a16="http://schemas.microsoft.com/office/drawing/2014/main" id="{00E79876-9005-10F2-94C2-DC9CA3C4B2DE}"/>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3BB20236-B340-4AFA-412F-3C2DC00ED8CF}"/>
              </a:ext>
            </a:extLst>
          </p:cNvPr>
          <p:cNvSpPr>
            <a:spLocks noGrp="1"/>
          </p:cNvSpPr>
          <p:nvPr>
            <p:ph type="sldNum" sz="quarter" idx="15"/>
          </p:nvPr>
        </p:nvSpPr>
        <p:spPr>
          <a:xfrm>
            <a:off x="574675" y="4700588"/>
            <a:ext cx="368300" cy="273050"/>
          </a:xfrm>
        </p:spPr>
        <p:txBody>
          <a:bodyPr/>
          <a:lstStyle>
            <a:lvl1pPr>
              <a:defRPr/>
            </a:lvl1pPr>
          </a:lstStyle>
          <a:p>
            <a:fld id="{570F2AF3-7672-45E0-A501-01D2E7FB94D2}" type="slidenum">
              <a:rPr lang="en-US" altLang="en-US"/>
              <a:pPr/>
              <a:t>‹#›</a:t>
            </a:fld>
            <a:endParaRPr lang="en-US" altLang="en-US"/>
          </a:p>
        </p:txBody>
      </p:sp>
    </p:spTree>
    <p:extLst>
      <p:ext uri="{BB962C8B-B14F-4D97-AF65-F5344CB8AC3E}">
        <p14:creationId xmlns:p14="http://schemas.microsoft.com/office/powerpoint/2010/main" val="382895102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2FF468C-1F96-919B-B472-32A88200EF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F6300AD2-6D67-FEF9-1B3F-97BE44F81D4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871913" y="4162425"/>
            <a:ext cx="3543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E250D317-B129-5012-55FA-B5F11C91A1C4}"/>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28338F8E-1140-C445-098F-FBB6A59E7E5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C32663E4-2952-8EEB-D336-A1A5ED95F28A}"/>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7A29287D-ACCA-7935-6385-A8AA94DCDC07}"/>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3C8EC6A7-4F57-43C2-7EFB-CCE09A947D9C}"/>
              </a:ext>
            </a:extLst>
          </p:cNvPr>
          <p:cNvSpPr>
            <a:spLocks noGrp="1"/>
          </p:cNvSpPr>
          <p:nvPr>
            <p:ph type="sldNum" sz="quarter" idx="11"/>
          </p:nvPr>
        </p:nvSpPr>
        <p:spPr>
          <a:xfrm>
            <a:off x="574675" y="4700588"/>
            <a:ext cx="368300" cy="273050"/>
          </a:xfrm>
        </p:spPr>
        <p:txBody>
          <a:bodyPr/>
          <a:lstStyle>
            <a:lvl1pPr>
              <a:defRPr/>
            </a:lvl1pPr>
          </a:lstStyle>
          <a:p>
            <a:fld id="{329CDA9B-1820-4459-BE90-255DD327F95B}" type="slidenum">
              <a:rPr lang="en-US" altLang="en-US"/>
              <a:pPr/>
              <a:t>‹#›</a:t>
            </a:fld>
            <a:endParaRPr lang="en-US" altLang="en-US"/>
          </a:p>
        </p:txBody>
      </p:sp>
    </p:spTree>
    <p:extLst>
      <p:ext uri="{BB962C8B-B14F-4D97-AF65-F5344CB8AC3E}">
        <p14:creationId xmlns:p14="http://schemas.microsoft.com/office/powerpoint/2010/main" val="293518847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A3F228-3AEC-4756-0B81-68176AC38060}"/>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064124" y="1727945"/>
            <a:ext cx="5015752"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4198913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F4AF265-B107-86DC-BD9C-11C291E28A2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36513"/>
            <a:ext cx="91440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E6E7A3-CC42-25DC-3E74-87913E04CC47}"/>
              </a:ext>
            </a:extLst>
          </p:cNvPr>
          <p:cNvSpPr/>
          <p:nvPr userDrawn="1"/>
        </p:nvSpPr>
        <p:spPr>
          <a:xfrm>
            <a:off x="0" y="2292350"/>
            <a:ext cx="9144000" cy="2851150"/>
          </a:xfrm>
          <a:prstGeom prst="rect">
            <a:avLst/>
          </a:prstGeom>
          <a:solidFill>
            <a:schemeClr val="accent3">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8">
            <a:extLst>
              <a:ext uri="{FF2B5EF4-FFF2-40B4-BE49-F238E27FC236}">
                <a16:creationId xmlns:a16="http://schemas.microsoft.com/office/drawing/2014/main" id="{12934CA9-93FB-0AC7-B053-3679E694D86D}"/>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E2A89FF7-00C5-1B49-0FA9-BC204B73C1C8}"/>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8615E69D-B12B-C68A-F185-D2C0D93DD288}"/>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9" name="Picture 12">
            <a:extLst>
              <a:ext uri="{FF2B5EF4-FFF2-40B4-BE49-F238E27FC236}">
                <a16:creationId xmlns:a16="http://schemas.microsoft.com/office/drawing/2014/main" id="{B1A7084F-FD1A-4D41-107C-51D65BFEC179}"/>
              </a:ext>
            </a:extLst>
          </p:cNvPr>
          <p:cNvPicPr>
            <a:picLocks noChangeAspect="1"/>
          </p:cNvPicPr>
          <p:nvPr userDrawn="1"/>
        </p:nvPicPr>
        <p:blipFill>
          <a:blip r:embed="rId3" cstate="print">
            <a:extLst>
              <a:ext uri="{28A0092B-C50C-407E-A947-70E740481C1C}">
                <a14:useLocalDpi xmlns:a14="http://schemas.microsoft.com/office/drawing/2010/main"/>
              </a:ext>
            </a:extLst>
          </a:blip>
          <a:srcRect l="-851" r="-1231"/>
          <a:stretch>
            <a:fillRect/>
          </a:stretch>
        </p:blipFill>
        <p:spPr bwMode="auto">
          <a:xfrm>
            <a:off x="0" y="-23813"/>
            <a:ext cx="28130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D6D6F53B-A13D-2C68-8F7E-2219140C2869}"/>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337AEBB7-F2B6-12D0-C90F-F395C0C1AFC0}"/>
              </a:ext>
            </a:extLst>
          </p:cNvPr>
          <p:cNvSpPr>
            <a:spLocks noGrp="1"/>
          </p:cNvSpPr>
          <p:nvPr>
            <p:ph type="sldNum" sz="quarter" idx="11"/>
          </p:nvPr>
        </p:nvSpPr>
        <p:spPr>
          <a:xfrm>
            <a:off x="574675" y="4700588"/>
            <a:ext cx="368300" cy="273050"/>
          </a:xfrm>
        </p:spPr>
        <p:txBody>
          <a:bodyPr/>
          <a:lstStyle>
            <a:lvl1pPr>
              <a:defRPr/>
            </a:lvl1pPr>
          </a:lstStyle>
          <a:p>
            <a:fld id="{85E5AFBE-F5E2-4D51-8C33-21173CED07A5}" type="slidenum">
              <a:rPr lang="en-US" altLang="en-US"/>
              <a:pPr/>
              <a:t>‹#›</a:t>
            </a:fld>
            <a:endParaRPr lang="en-US" altLang="en-US"/>
          </a:p>
        </p:txBody>
      </p:sp>
    </p:spTree>
    <p:extLst>
      <p:ext uri="{BB962C8B-B14F-4D97-AF65-F5344CB8AC3E}">
        <p14:creationId xmlns:p14="http://schemas.microsoft.com/office/powerpoint/2010/main" val="1381291063"/>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QMP">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5DF0C6B-86CA-04BB-8407-1D0872F3D72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b="-28777"/>
          <a:stretch>
            <a:fillRect/>
          </a:stretch>
        </p:blipFill>
        <p:spPr bwMode="auto">
          <a:xfrm>
            <a:off x="0" y="0"/>
            <a:ext cx="914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1DE3F7-03F6-CEDE-B587-403FC4878822}"/>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3939EDE8-07DC-0E9C-47DD-8C4F45824F02}"/>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A9239BEB-8774-F1CD-135A-7F07F7DF8B07}"/>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FDC44C19-53F6-9B57-64CB-3B84843691E3}"/>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D46503F3-D438-8EDE-59F6-7250DBF1DD15}"/>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3">
            <a:extLst>
              <a:ext uri="{FF2B5EF4-FFF2-40B4-BE49-F238E27FC236}">
                <a16:creationId xmlns:a16="http://schemas.microsoft.com/office/drawing/2014/main" id="{AC803970-BEA0-2429-2A28-B05BA196008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104063" y="3290888"/>
            <a:ext cx="20288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33CE4C85-A431-2313-A9FE-4A69F956261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0638" y="-12700"/>
            <a:ext cx="1541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endParaRPr lang="en-US" dirty="0"/>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68091506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OQMP">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498891-1DF4-87C3-E6FC-8E1781CC7A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8" y="-12700"/>
            <a:ext cx="9144001"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37EC88-0D1E-2272-190F-27C4C55C1235}"/>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1E785118-C309-CDC6-32E1-791F326C6190}"/>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4E2F50CF-B0C0-C4CE-64AC-26156B12DDA3}"/>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DAEA7D3B-3DE3-F4C9-A0E0-344BEFABAF73}"/>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5097A817-59EB-314D-EAF0-54B08AF2E6C6}"/>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4">
            <a:extLst>
              <a:ext uri="{FF2B5EF4-FFF2-40B4-BE49-F238E27FC236}">
                <a16:creationId xmlns:a16="http://schemas.microsoft.com/office/drawing/2014/main" id="{11B47DEC-BA02-2DD9-7AF4-D2DB4CC1374C}"/>
              </a:ext>
            </a:extLst>
          </p:cNvPr>
          <p:cNvPicPr>
            <a:picLocks noChangeAspect="1"/>
          </p:cNvPicPr>
          <p:nvPr userDrawn="1"/>
        </p:nvPicPr>
        <p:blipFill>
          <a:blip r:embed="rId3" cstate="print">
            <a:extLst>
              <a:ext uri="{28A0092B-C50C-407E-A947-70E740481C1C}">
                <a14:useLocalDpi xmlns:a14="http://schemas.microsoft.com/office/drawing/2010/main"/>
              </a:ext>
            </a:extLst>
          </a:blip>
          <a:srcRect t="-452" r="-1038"/>
          <a:stretch>
            <a:fillRect/>
          </a:stretch>
        </p:blipFill>
        <p:spPr bwMode="auto">
          <a:xfrm>
            <a:off x="-17463" y="-20638"/>
            <a:ext cx="1254126"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F57E89B6-9E0F-9AED-277B-8EE2D57EA84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65913" y="3767138"/>
            <a:ext cx="24701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dirty="0"/>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10789431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A7CD1F6-8DC9-554B-44E7-9000327155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36513"/>
            <a:ext cx="91440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E6CF642-06A0-66C2-7428-08CAFC11F3AA}"/>
              </a:ext>
            </a:extLst>
          </p:cNvPr>
          <p:cNvSpPr/>
          <p:nvPr userDrawn="1"/>
        </p:nvSpPr>
        <p:spPr>
          <a:xfrm>
            <a:off x="0" y="2292350"/>
            <a:ext cx="9144000" cy="2851150"/>
          </a:xfrm>
          <a:prstGeom prst="rect">
            <a:avLst/>
          </a:prstGeom>
          <a:solidFill>
            <a:schemeClr val="accent3">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8">
            <a:extLst>
              <a:ext uri="{FF2B5EF4-FFF2-40B4-BE49-F238E27FC236}">
                <a16:creationId xmlns:a16="http://schemas.microsoft.com/office/drawing/2014/main" id="{58D961D8-DFAC-7AAD-CFCD-5B384A32C512}"/>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19C797E3-1650-D47C-9054-5C64CDAE728A}"/>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1D16314F-6A00-729E-6ED2-E83C6722FDCA}"/>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9" name="Picture 12">
            <a:extLst>
              <a:ext uri="{FF2B5EF4-FFF2-40B4-BE49-F238E27FC236}">
                <a16:creationId xmlns:a16="http://schemas.microsoft.com/office/drawing/2014/main" id="{094A44E7-1979-D465-BADF-2E36CB43DEEF}"/>
              </a:ext>
            </a:extLst>
          </p:cNvPr>
          <p:cNvPicPr>
            <a:picLocks noChangeAspect="1"/>
          </p:cNvPicPr>
          <p:nvPr userDrawn="1"/>
        </p:nvPicPr>
        <p:blipFill>
          <a:blip r:embed="rId3" cstate="print">
            <a:extLst>
              <a:ext uri="{28A0092B-C50C-407E-A947-70E740481C1C}">
                <a14:useLocalDpi xmlns:a14="http://schemas.microsoft.com/office/drawing/2010/main"/>
              </a:ext>
            </a:extLst>
          </a:blip>
          <a:srcRect l="-851" r="-1231"/>
          <a:stretch>
            <a:fillRect/>
          </a:stretch>
        </p:blipFill>
        <p:spPr bwMode="auto">
          <a:xfrm>
            <a:off x="0" y="-23813"/>
            <a:ext cx="28130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4B281A32-A873-FC43-861C-4406542E4662}"/>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7D68FDC1-EE00-D76A-E61B-BE0C0A3F0BB3}"/>
              </a:ext>
            </a:extLst>
          </p:cNvPr>
          <p:cNvSpPr>
            <a:spLocks noGrp="1"/>
          </p:cNvSpPr>
          <p:nvPr>
            <p:ph type="sldNum" sz="quarter" idx="11"/>
          </p:nvPr>
        </p:nvSpPr>
        <p:spPr>
          <a:xfrm>
            <a:off x="574675" y="4700588"/>
            <a:ext cx="368300" cy="273050"/>
          </a:xfrm>
        </p:spPr>
        <p:txBody>
          <a:bodyPr/>
          <a:lstStyle>
            <a:lvl1pPr>
              <a:defRPr/>
            </a:lvl1pPr>
          </a:lstStyle>
          <a:p>
            <a:fld id="{0E6E7778-997F-4F81-B505-04DCA411F232}" type="slidenum">
              <a:rPr lang="en-US" altLang="en-US"/>
              <a:pPr/>
              <a:t>‹#›</a:t>
            </a:fld>
            <a:endParaRPr lang="en-US" altLang="en-US"/>
          </a:p>
        </p:txBody>
      </p:sp>
    </p:spTree>
    <p:extLst>
      <p:ext uri="{BB962C8B-B14F-4D97-AF65-F5344CB8AC3E}">
        <p14:creationId xmlns:p14="http://schemas.microsoft.com/office/powerpoint/2010/main" val="17739070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FB716B-DF20-D9B6-F74B-03EDD30E2AA4}"/>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10A8F577-29D5-042A-D80A-400BED0C7586}"/>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870D1264-E100-B04E-E1CE-021D9C201322}"/>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71E7C8BB-F099-93F0-482A-539823A696F6}"/>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52B0D848-6EB4-5EC5-3269-A75B18D27ACD}"/>
              </a:ext>
            </a:extLst>
          </p:cNvPr>
          <p:cNvCxnSpPr/>
          <p:nvPr userDrawn="1"/>
        </p:nvCxnSpPr>
        <p:spPr>
          <a:xfrm>
            <a:off x="3119438" y="24669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270748"/>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554943" y="257848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2548218" y="284423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39599463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White OQM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98F337-5EAD-0058-62A8-C16C2F0276E4}"/>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BB5E2695-9330-35C2-1504-4813CCDDF9C4}"/>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4FD0B5C3-F10D-64F8-75EC-28CB89F40418}"/>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6D704787-65ED-440F-CA77-2AD605BC075B}"/>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969DFA82-90C3-2BAB-2971-9F499E7F378A}"/>
              </a:ext>
            </a:extLst>
          </p:cNvPr>
          <p:cNvCxnSpPr/>
          <p:nvPr userDrawn="1"/>
        </p:nvCxnSpPr>
        <p:spPr>
          <a:xfrm>
            <a:off x="3119438" y="25812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418669"/>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endParaRPr lang="en-US" dirty="0"/>
          </a:p>
        </p:txBody>
      </p:sp>
      <p:sp>
        <p:nvSpPr>
          <p:cNvPr id="57" name="Subtitle 2"/>
          <p:cNvSpPr>
            <a:spLocks noGrp="1"/>
          </p:cNvSpPr>
          <p:nvPr>
            <p:ph type="subTitle" idx="1"/>
          </p:nvPr>
        </p:nvSpPr>
        <p:spPr>
          <a:xfrm>
            <a:off x="2554943" y="269422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8" name="Text Placeholder 14"/>
          <p:cNvSpPr>
            <a:spLocks noGrp="1"/>
          </p:cNvSpPr>
          <p:nvPr>
            <p:ph type="body" sz="quarter" idx="10"/>
          </p:nvPr>
        </p:nvSpPr>
        <p:spPr>
          <a:xfrm>
            <a:off x="2548218" y="295997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33793446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CE0E88-A5D6-DE75-0E81-31CE167B45BE}"/>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E9EF8458-6FE9-76CA-6E30-3029A2D81145}"/>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7E84C0A6-1D8F-0FB3-FBC7-C281493056D0}"/>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75C4123D-5307-F0F7-1C7A-A6837710281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2619677F-7E68-13DF-BCF4-9B81EFA18D1D}"/>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419283" y="1727945"/>
            <a:ext cx="630543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920F9FDE-1016-189A-19E1-8755C31DD7C8}"/>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E11A8CBB-2742-167A-0CA3-BF7D1CDF283C}"/>
              </a:ext>
            </a:extLst>
          </p:cNvPr>
          <p:cNvSpPr>
            <a:spLocks noGrp="1"/>
          </p:cNvSpPr>
          <p:nvPr>
            <p:ph type="sldNum" sz="quarter" idx="11"/>
          </p:nvPr>
        </p:nvSpPr>
        <p:spPr>
          <a:xfrm>
            <a:off x="574675" y="4700588"/>
            <a:ext cx="368300" cy="273050"/>
          </a:xfrm>
        </p:spPr>
        <p:txBody>
          <a:bodyPr/>
          <a:lstStyle>
            <a:lvl1pPr>
              <a:defRPr/>
            </a:lvl1pPr>
          </a:lstStyle>
          <a:p>
            <a:fld id="{2BCB1D36-253A-4EEF-BA23-A6D4EE229350}" type="slidenum">
              <a:rPr lang="en-US" altLang="en-US"/>
              <a:pPr/>
              <a:t>‹#›</a:t>
            </a:fld>
            <a:endParaRPr lang="en-US" altLang="en-US"/>
          </a:p>
        </p:txBody>
      </p:sp>
    </p:spTree>
    <p:extLst>
      <p:ext uri="{BB962C8B-B14F-4D97-AF65-F5344CB8AC3E}">
        <p14:creationId xmlns:p14="http://schemas.microsoft.com/office/powerpoint/2010/main" val="148457595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77F7E-61AC-3F29-8A56-74A8DC7F75D4}"/>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8B44E7D2-E2F0-B81E-5BDD-A4AA1EAB2A5D}"/>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BF3AFDF4-EE44-FA8B-F62F-67C764D39B64}"/>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E14E0F3D-C6EB-D51E-6651-9754763C59EF}"/>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A225FA31-BC4D-C1D6-5A8B-2440BC6A8A58}"/>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610017" y="1727945"/>
            <a:ext cx="5923966"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91D6F76C-04A0-FC53-5EAC-9C1272636C8F}"/>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A5430F5-49AD-5593-1C92-B2C2FFE9DF65}"/>
              </a:ext>
            </a:extLst>
          </p:cNvPr>
          <p:cNvSpPr>
            <a:spLocks noGrp="1"/>
          </p:cNvSpPr>
          <p:nvPr>
            <p:ph type="sldNum" sz="quarter" idx="11"/>
          </p:nvPr>
        </p:nvSpPr>
        <p:spPr>
          <a:xfrm>
            <a:off x="574675" y="4700588"/>
            <a:ext cx="368300" cy="273050"/>
          </a:xfrm>
        </p:spPr>
        <p:txBody>
          <a:bodyPr/>
          <a:lstStyle>
            <a:lvl1pPr>
              <a:defRPr/>
            </a:lvl1pPr>
          </a:lstStyle>
          <a:p>
            <a:fld id="{03BF3B94-BCB4-4656-B1A2-8D678CD04D2F}" type="slidenum">
              <a:rPr lang="en-US" altLang="en-US"/>
              <a:pPr/>
              <a:t>‹#›</a:t>
            </a:fld>
            <a:endParaRPr lang="en-US" altLang="en-US"/>
          </a:p>
        </p:txBody>
      </p:sp>
    </p:spTree>
    <p:extLst>
      <p:ext uri="{BB962C8B-B14F-4D97-AF65-F5344CB8AC3E}">
        <p14:creationId xmlns:p14="http://schemas.microsoft.com/office/powerpoint/2010/main" val="9460429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AE699756-2C8E-E9FF-6B85-92C2B1213D71}"/>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09F23055-8924-F20B-4DB4-97307BB92324}"/>
              </a:ext>
            </a:extLst>
          </p:cNvPr>
          <p:cNvSpPr>
            <a:spLocks noGrp="1"/>
          </p:cNvSpPr>
          <p:nvPr>
            <p:ph type="sldNum" sz="quarter" idx="15"/>
          </p:nvPr>
        </p:nvSpPr>
        <p:spPr>
          <a:xfrm>
            <a:off x="574675" y="4700588"/>
            <a:ext cx="368300" cy="273050"/>
          </a:xfrm>
        </p:spPr>
        <p:txBody>
          <a:bodyPr/>
          <a:lstStyle>
            <a:lvl1pPr>
              <a:defRPr/>
            </a:lvl1pPr>
          </a:lstStyle>
          <a:p>
            <a:fld id="{36DA0068-0BEE-4E3C-854F-2F52B254CC5E}" type="slidenum">
              <a:rPr lang="en-US" altLang="en-US"/>
              <a:pPr/>
              <a:t>‹#›</a:t>
            </a:fld>
            <a:endParaRPr lang="en-US" altLang="en-US"/>
          </a:p>
        </p:txBody>
      </p:sp>
    </p:spTree>
    <p:extLst>
      <p:ext uri="{BB962C8B-B14F-4D97-AF65-F5344CB8AC3E}">
        <p14:creationId xmlns:p14="http://schemas.microsoft.com/office/powerpoint/2010/main" val="312812694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E249FCA-89F9-BBC9-F7D4-BC0CD81BBB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4288"/>
            <a:ext cx="91440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D1B3BBF-5222-2B04-6A4F-3D46CDBC208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0638" y="-654050"/>
            <a:ext cx="2343151"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9A7B1F53-74AB-CCBE-1CE8-14EADC90E9F5}"/>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4CAAF1D3-B78D-1BA0-078D-08A36EB9D55A}"/>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AC6D72EC-3942-54F2-BEA2-CB8CBC31B0FB}"/>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93598E1A-0428-4E84-0ABC-A43684D7CAA1}"/>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991001F7-CBD8-8270-9A21-7ED950C94343}"/>
              </a:ext>
            </a:extLst>
          </p:cNvPr>
          <p:cNvSpPr>
            <a:spLocks noGrp="1"/>
          </p:cNvSpPr>
          <p:nvPr>
            <p:ph type="sldNum" sz="quarter" idx="11"/>
          </p:nvPr>
        </p:nvSpPr>
        <p:spPr>
          <a:xfrm>
            <a:off x="574675" y="4700588"/>
            <a:ext cx="368300" cy="273050"/>
          </a:xfrm>
        </p:spPr>
        <p:txBody>
          <a:bodyPr/>
          <a:lstStyle>
            <a:lvl1pPr>
              <a:defRPr/>
            </a:lvl1pPr>
          </a:lstStyle>
          <a:p>
            <a:fld id="{9801BF88-F5FB-464C-82F1-75164236203D}" type="slidenum">
              <a:rPr lang="en-US" altLang="en-US"/>
              <a:pPr/>
              <a:t>‹#›</a:t>
            </a:fld>
            <a:endParaRPr lang="en-US" altLang="en-US"/>
          </a:p>
        </p:txBody>
      </p:sp>
    </p:spTree>
    <p:extLst>
      <p:ext uri="{BB962C8B-B14F-4D97-AF65-F5344CB8AC3E}">
        <p14:creationId xmlns:p14="http://schemas.microsoft.com/office/powerpoint/2010/main" val="201583905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6C22381-E940-4ADB-4432-847C75ADF27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27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28A6DF4E-8D04-463E-C9DD-C0ED3EE35311}"/>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58C02E6B-4EFF-4746-BE79-AC5916DA64B1}"/>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5597D350-2ECC-6862-3432-0059C3CC19F6}"/>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C1335378-187B-F7D5-CA66-0EB530B3063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3813" y="-654050"/>
            <a:ext cx="16144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AA955A28-6C38-0A3F-09A3-D574FF26B861}"/>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064D05BA-1239-BD65-92B2-E6BFF968FDB6}"/>
              </a:ext>
            </a:extLst>
          </p:cNvPr>
          <p:cNvSpPr>
            <a:spLocks noGrp="1"/>
          </p:cNvSpPr>
          <p:nvPr>
            <p:ph type="sldNum" sz="quarter" idx="11"/>
          </p:nvPr>
        </p:nvSpPr>
        <p:spPr>
          <a:xfrm>
            <a:off x="574675" y="4700588"/>
            <a:ext cx="368300" cy="273050"/>
          </a:xfrm>
        </p:spPr>
        <p:txBody>
          <a:bodyPr/>
          <a:lstStyle>
            <a:lvl1pPr>
              <a:defRPr/>
            </a:lvl1pPr>
          </a:lstStyle>
          <a:p>
            <a:fld id="{E16C4419-0EE4-49C4-8F7D-4710404488F5}" type="slidenum">
              <a:rPr lang="en-US" altLang="en-US"/>
              <a:pPr/>
              <a:t>‹#›</a:t>
            </a:fld>
            <a:endParaRPr lang="en-US" altLang="en-US"/>
          </a:p>
        </p:txBody>
      </p:sp>
    </p:spTree>
    <p:extLst>
      <p:ext uri="{BB962C8B-B14F-4D97-AF65-F5344CB8AC3E}">
        <p14:creationId xmlns:p14="http://schemas.microsoft.com/office/powerpoint/2010/main" val="19029696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F46843-C628-E05D-E4F5-58A7E3A58450}"/>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2AAB3DC9-6F73-F277-572B-829548C255E3}"/>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2BD7D700-A9EF-480F-B825-6EFB16F58439}"/>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584253BD-046F-5998-38FC-6AD8014A0A0A}"/>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F34FFFAC-70C5-1DBC-66A1-885284DB77BB}"/>
              </a:ext>
            </a:extLst>
          </p:cNvPr>
          <p:cNvCxnSpPr/>
          <p:nvPr userDrawn="1"/>
        </p:nvCxnSpPr>
        <p:spPr>
          <a:xfrm>
            <a:off x="3119438" y="24669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270748"/>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554943" y="257848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2548218" y="284423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67526072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414D33-0240-3B20-4E2C-CD51B8407F8E}"/>
              </a:ext>
            </a:extLst>
          </p:cNvPr>
          <p:cNvPicPr>
            <a:picLocks noChangeAspect="1"/>
          </p:cNvPicPr>
          <p:nvPr userDrawn="1"/>
        </p:nvPicPr>
        <p:blipFill>
          <a:blip r:embed="rId2" cstate="print">
            <a:extLst>
              <a:ext uri="{28A0092B-C50C-407E-A947-70E740481C1C}">
                <a14:useLocalDpi xmlns:a14="http://schemas.microsoft.com/office/drawing/2010/main"/>
              </a:ext>
            </a:extLst>
          </a:blip>
          <a:srcRect b="-311"/>
          <a:stretch>
            <a:fillRect/>
          </a:stretch>
        </p:blipFill>
        <p:spPr bwMode="auto">
          <a:xfrm>
            <a:off x="0" y="0"/>
            <a:ext cx="91313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4AD532E-E93E-D4E0-7DE1-512B0C0CC6E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69E5DAB9-82D0-EA98-97ED-7CC1B8602D62}"/>
              </a:ext>
            </a:extLst>
          </p:cNvPr>
          <p:cNvPicPr>
            <a:picLocks noChangeAspect="1"/>
          </p:cNvPicPr>
          <p:nvPr userDrawn="1"/>
        </p:nvPicPr>
        <p:blipFill>
          <a:blip r:embed="rId4" cstate="print">
            <a:extLst>
              <a:ext uri="{28A0092B-C50C-407E-A947-70E740481C1C}">
                <a14:useLocalDpi xmlns:a14="http://schemas.microsoft.com/office/drawing/2010/main"/>
              </a:ext>
            </a:extLst>
          </a:blip>
          <a:srcRect l="-665" t="-505" r="-1302" b="-2"/>
          <a:stretch>
            <a:fillRect/>
          </a:stretch>
        </p:blipFill>
        <p:spPr bwMode="auto">
          <a:xfrm>
            <a:off x="5673725" y="0"/>
            <a:ext cx="35020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18DC594B-44A3-D7E8-174A-D735DE3F11E9}"/>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BE961C09-8D9B-F174-5095-D3FB26734E01}"/>
              </a:ext>
            </a:extLst>
          </p:cNvPr>
          <p:cNvSpPr>
            <a:spLocks noGrp="1"/>
          </p:cNvSpPr>
          <p:nvPr>
            <p:ph type="sldNum" sz="quarter" idx="11"/>
          </p:nvPr>
        </p:nvSpPr>
        <p:spPr>
          <a:xfrm>
            <a:off x="574675" y="4700588"/>
            <a:ext cx="368300" cy="273050"/>
          </a:xfrm>
        </p:spPr>
        <p:txBody>
          <a:bodyPr/>
          <a:lstStyle>
            <a:lvl1pPr>
              <a:defRPr/>
            </a:lvl1pPr>
          </a:lstStyle>
          <a:p>
            <a:fld id="{64019E80-DBE3-4469-820D-F433CA7DBB4E}" type="slidenum">
              <a:rPr lang="en-US" altLang="en-US"/>
              <a:pPr/>
              <a:t>‹#›</a:t>
            </a:fld>
            <a:endParaRPr lang="en-US" altLang="en-US"/>
          </a:p>
        </p:txBody>
      </p:sp>
    </p:spTree>
    <p:extLst>
      <p:ext uri="{BB962C8B-B14F-4D97-AF65-F5344CB8AC3E}">
        <p14:creationId xmlns:p14="http://schemas.microsoft.com/office/powerpoint/2010/main" val="72717343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DC8BAE6-8596-4CAC-54AA-C34D099FD1E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4288"/>
            <a:ext cx="9153525" cy="515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5DDD5A9-7ACF-AF1C-FAA4-A5470174FB81}"/>
              </a:ext>
            </a:extLst>
          </p:cNvPr>
          <p:cNvSpPr/>
          <p:nvPr userDrawn="1"/>
        </p:nvSpPr>
        <p:spPr>
          <a:xfrm>
            <a:off x="0" y="-14288"/>
            <a:ext cx="9144000" cy="5157788"/>
          </a:xfrm>
          <a:prstGeom prst="rect">
            <a:avLst/>
          </a:prstGeom>
          <a:solidFill>
            <a:srgbClr val="2C343C">
              <a:alpha val="3882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7">
            <a:extLst>
              <a:ext uri="{FF2B5EF4-FFF2-40B4-BE49-F238E27FC236}">
                <a16:creationId xmlns:a16="http://schemas.microsoft.com/office/drawing/2014/main" id="{64D17E54-369C-4C74-0D7B-F3109F4C235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B112F53C-3EB0-1DA4-BB9F-8393991B3CF2}"/>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C987DC16-1C4C-8FAE-9056-AF48D9E1BBD3}"/>
              </a:ext>
            </a:extLst>
          </p:cNvPr>
          <p:cNvSpPr>
            <a:spLocks noGrp="1"/>
          </p:cNvSpPr>
          <p:nvPr>
            <p:ph type="sldNum" sz="quarter" idx="11"/>
          </p:nvPr>
        </p:nvSpPr>
        <p:spPr>
          <a:xfrm>
            <a:off x="574675" y="4700588"/>
            <a:ext cx="368300" cy="273050"/>
          </a:xfrm>
        </p:spPr>
        <p:txBody>
          <a:bodyPr/>
          <a:lstStyle>
            <a:lvl1pPr>
              <a:defRPr/>
            </a:lvl1pPr>
          </a:lstStyle>
          <a:p>
            <a:fld id="{720A5491-5198-4B8C-8E5E-AFC65C4575D9}" type="slidenum">
              <a:rPr lang="en-US" altLang="en-US"/>
              <a:pPr/>
              <a:t>‹#›</a:t>
            </a:fld>
            <a:endParaRPr lang="en-US" altLang="en-US"/>
          </a:p>
        </p:txBody>
      </p:sp>
    </p:spTree>
    <p:extLst>
      <p:ext uri="{BB962C8B-B14F-4D97-AF65-F5344CB8AC3E}">
        <p14:creationId xmlns:p14="http://schemas.microsoft.com/office/powerpoint/2010/main" val="33672952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D0C36DB-DCDD-330C-EF82-9322905CB44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99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68A9ECA2-BEC5-6326-45B9-2D39BE9E2124}"/>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6CC0059A-3426-A9E5-D2A2-E9A17BEEB97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34CC037-3B38-0CDC-C802-EAD25BBF56C1}"/>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53A233CE-6CFB-0BEC-D704-3F21255B354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490538"/>
            <a:ext cx="1804988"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25CB1074-3ACB-10B5-01E1-8D43B7E0B9D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367588" y="-1727200"/>
            <a:ext cx="180498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D785EF5D-C818-EFBE-314B-C56BF8E785E1}"/>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9DDA7087-DD50-7281-B820-4E86076468AB}"/>
              </a:ext>
            </a:extLst>
          </p:cNvPr>
          <p:cNvSpPr>
            <a:spLocks noGrp="1"/>
          </p:cNvSpPr>
          <p:nvPr>
            <p:ph type="sldNum" sz="quarter" idx="11"/>
          </p:nvPr>
        </p:nvSpPr>
        <p:spPr>
          <a:xfrm>
            <a:off x="574675" y="4700588"/>
            <a:ext cx="368300" cy="273050"/>
          </a:xfrm>
        </p:spPr>
        <p:txBody>
          <a:bodyPr/>
          <a:lstStyle>
            <a:lvl1pPr>
              <a:defRPr/>
            </a:lvl1pPr>
          </a:lstStyle>
          <a:p>
            <a:fld id="{795CEBF2-AD6F-426F-B441-5FD664B3597C}" type="slidenum">
              <a:rPr lang="en-US" altLang="en-US"/>
              <a:pPr/>
              <a:t>‹#›</a:t>
            </a:fld>
            <a:endParaRPr lang="en-US" altLang="en-US"/>
          </a:p>
        </p:txBody>
      </p:sp>
    </p:spTree>
    <p:extLst>
      <p:ext uri="{BB962C8B-B14F-4D97-AF65-F5344CB8AC3E}">
        <p14:creationId xmlns:p14="http://schemas.microsoft.com/office/powerpoint/2010/main" val="139665230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AD38DCC-8238-3A0E-1F9D-66B1F92C89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8" y="0"/>
            <a:ext cx="91582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CDF7434F-9A13-1CA2-9D53-647E60CB45F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E0D98641-5E74-FE56-5D09-791C366695CA}"/>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20FFE55B-686A-43C8-5C77-1BA7455A7DD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AB04CB40-A288-E050-F98F-B66328E756B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99338" y="871538"/>
            <a:ext cx="17446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C9085AD4-E91E-C1B1-358E-7FFD061FBB0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9525" y="-1243013"/>
            <a:ext cx="174466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E6A7B674-3635-89EE-7387-358294DA87AE}"/>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EDE1462C-746A-1D5A-4B9F-A679AA0E7F14}"/>
              </a:ext>
            </a:extLst>
          </p:cNvPr>
          <p:cNvSpPr>
            <a:spLocks noGrp="1"/>
          </p:cNvSpPr>
          <p:nvPr>
            <p:ph type="sldNum" sz="quarter" idx="11"/>
          </p:nvPr>
        </p:nvSpPr>
        <p:spPr>
          <a:xfrm>
            <a:off x="574675" y="4700588"/>
            <a:ext cx="368300" cy="273050"/>
          </a:xfrm>
        </p:spPr>
        <p:txBody>
          <a:bodyPr/>
          <a:lstStyle>
            <a:lvl1pPr>
              <a:defRPr/>
            </a:lvl1pPr>
          </a:lstStyle>
          <a:p>
            <a:fld id="{855EF611-6784-421E-863B-AE9BCBA269DD}" type="slidenum">
              <a:rPr lang="en-US" altLang="en-US"/>
              <a:pPr/>
              <a:t>‹#›</a:t>
            </a:fld>
            <a:endParaRPr lang="en-US" altLang="en-US"/>
          </a:p>
        </p:txBody>
      </p:sp>
    </p:spTree>
    <p:extLst>
      <p:ext uri="{BB962C8B-B14F-4D97-AF65-F5344CB8AC3E}">
        <p14:creationId xmlns:p14="http://schemas.microsoft.com/office/powerpoint/2010/main" val="296737938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1A16EFC-B78A-CEAD-C262-E8D99463E4C6}"/>
              </a:ext>
            </a:extLst>
          </p:cNvPr>
          <p:cNvPicPr>
            <a:picLocks noChangeAspect="1"/>
          </p:cNvPicPr>
          <p:nvPr userDrawn="1"/>
        </p:nvPicPr>
        <p:blipFill>
          <a:blip r:embed="rId2" cstate="print">
            <a:extLst>
              <a:ext uri="{28A0092B-C50C-407E-A947-70E740481C1C}">
                <a14:useLocalDpi xmlns:a14="http://schemas.microsoft.com/office/drawing/2010/main"/>
              </a:ext>
            </a:extLst>
          </a:blip>
          <a:srcRect b="-60"/>
          <a:stretch>
            <a:fillRect/>
          </a:stretch>
        </p:blipFill>
        <p:spPr bwMode="auto">
          <a:xfrm>
            <a:off x="0" y="-36513"/>
            <a:ext cx="913288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5D96DAD9-94F6-38AA-4B40-3C00D62C4ABC}"/>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A06B4598-D84F-3274-17BF-C25C298003F4}"/>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15D661CE-23BB-5735-311A-0D15D72ED0D4}"/>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ACF22FF1-74D1-3BBD-2B8B-C7A11704861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3188" y="100013"/>
            <a:ext cx="2076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9C75FCCE-6596-CDF7-D4B4-2937A8262494}"/>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8345D065-6346-8B5C-C02F-509F74D94C44}"/>
              </a:ext>
            </a:extLst>
          </p:cNvPr>
          <p:cNvSpPr>
            <a:spLocks noGrp="1"/>
          </p:cNvSpPr>
          <p:nvPr>
            <p:ph type="sldNum" sz="quarter" idx="11"/>
          </p:nvPr>
        </p:nvSpPr>
        <p:spPr>
          <a:xfrm>
            <a:off x="574675" y="4700588"/>
            <a:ext cx="368300" cy="273050"/>
          </a:xfrm>
        </p:spPr>
        <p:txBody>
          <a:bodyPr/>
          <a:lstStyle>
            <a:lvl1pPr>
              <a:defRPr/>
            </a:lvl1pPr>
          </a:lstStyle>
          <a:p>
            <a:fld id="{9959936D-3581-4619-8090-70617FAFFE53}" type="slidenum">
              <a:rPr lang="en-US" altLang="en-US"/>
              <a:pPr/>
              <a:t>‹#›</a:t>
            </a:fld>
            <a:endParaRPr lang="en-US" altLang="en-US"/>
          </a:p>
        </p:txBody>
      </p:sp>
    </p:spTree>
    <p:extLst>
      <p:ext uri="{BB962C8B-B14F-4D97-AF65-F5344CB8AC3E}">
        <p14:creationId xmlns:p14="http://schemas.microsoft.com/office/powerpoint/2010/main" val="389521933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5577591-E2A7-EAA0-7776-D4CD18C88F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F5D7B306-EB98-A055-4B78-5AF8182F8932}"/>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D09E1738-8374-F80E-8486-A378736ED3D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AA6E288-48C4-2247-0308-147463E6296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0BDECE9C-B845-295B-28FD-461C4189040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8263" y="-26988"/>
            <a:ext cx="13573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613BE6A7-A36A-A3F6-E1FA-85621A7927F2}"/>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1F7F301E-7357-04A1-E0F6-A1B2AC198DDC}"/>
              </a:ext>
            </a:extLst>
          </p:cNvPr>
          <p:cNvSpPr>
            <a:spLocks noGrp="1"/>
          </p:cNvSpPr>
          <p:nvPr>
            <p:ph type="sldNum" sz="quarter" idx="11"/>
          </p:nvPr>
        </p:nvSpPr>
        <p:spPr>
          <a:xfrm>
            <a:off x="574675" y="4700588"/>
            <a:ext cx="368300" cy="273050"/>
          </a:xfrm>
        </p:spPr>
        <p:txBody>
          <a:bodyPr/>
          <a:lstStyle>
            <a:lvl1pPr>
              <a:defRPr/>
            </a:lvl1pPr>
          </a:lstStyle>
          <a:p>
            <a:fld id="{A38C42FC-8F7F-4D98-A6B0-7C754E01285A}" type="slidenum">
              <a:rPr lang="en-US" altLang="en-US"/>
              <a:pPr/>
              <a:t>‹#›</a:t>
            </a:fld>
            <a:endParaRPr lang="en-US" altLang="en-US"/>
          </a:p>
        </p:txBody>
      </p:sp>
    </p:spTree>
    <p:extLst>
      <p:ext uri="{BB962C8B-B14F-4D97-AF65-F5344CB8AC3E}">
        <p14:creationId xmlns:p14="http://schemas.microsoft.com/office/powerpoint/2010/main" val="121383090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D23F152C-49DF-9BA2-781C-640C92ED9A62}"/>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4CD9843D-F9CD-FCD1-AEE0-A26522F0012E}"/>
              </a:ext>
            </a:extLst>
          </p:cNvPr>
          <p:cNvSpPr>
            <a:spLocks noGrp="1"/>
          </p:cNvSpPr>
          <p:nvPr>
            <p:ph type="sldNum" sz="quarter" idx="15"/>
          </p:nvPr>
        </p:nvSpPr>
        <p:spPr>
          <a:xfrm>
            <a:off x="574675" y="4700588"/>
            <a:ext cx="368300" cy="273050"/>
          </a:xfrm>
        </p:spPr>
        <p:txBody>
          <a:bodyPr/>
          <a:lstStyle>
            <a:lvl1pPr>
              <a:defRPr/>
            </a:lvl1pPr>
          </a:lstStyle>
          <a:p>
            <a:fld id="{633152B5-7637-4177-B41B-D6B56AC44B4C}" type="slidenum">
              <a:rPr lang="en-US" altLang="en-US"/>
              <a:pPr/>
              <a:t>‹#›</a:t>
            </a:fld>
            <a:endParaRPr lang="en-US" altLang="en-US"/>
          </a:p>
        </p:txBody>
      </p:sp>
    </p:spTree>
    <p:extLst>
      <p:ext uri="{BB962C8B-B14F-4D97-AF65-F5344CB8AC3E}">
        <p14:creationId xmlns:p14="http://schemas.microsoft.com/office/powerpoint/2010/main" val="225451353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Picture - Grey">
    <p:spTree>
      <p:nvGrpSpPr>
        <p:cNvPr id="1" name=""/>
        <p:cNvGrpSpPr/>
        <p:nvPr/>
      </p:nvGrpSpPr>
      <p:grpSpPr>
        <a:xfrm>
          <a:off x="0" y="0"/>
          <a:ext cx="0" cy="0"/>
          <a:chOff x="0" y="0"/>
          <a:chExt cx="0" cy="0"/>
        </a:xfrm>
      </p:grpSpPr>
      <p:sp>
        <p:nvSpPr>
          <p:cNvPr id="8" name="Content Placeholder 6"/>
          <p:cNvSpPr>
            <a:spLocks noGrp="1"/>
          </p:cNvSpPr>
          <p:nvPr>
            <p:ph idx="1"/>
          </p:nvPr>
        </p:nvSpPr>
        <p:spPr>
          <a:xfrm>
            <a:off x="927100" y="1239254"/>
            <a:ext cx="3572711" cy="3354972"/>
          </a:xfrm>
        </p:spPr>
        <p:txBody>
          <a:bodyPr/>
          <a:lstStyle/>
          <a:p>
            <a:endParaRPr lang="en-US" altLang="en-US" dirty="0"/>
          </a:p>
        </p:txBody>
      </p:sp>
      <p:sp>
        <p:nvSpPr>
          <p:cNvPr id="9" name="Picture Placeholder 8"/>
          <p:cNvSpPr>
            <a:spLocks noGrp="1" noTextEdit="1"/>
          </p:cNvSpPr>
          <p:nvPr>
            <p:ph type="pic" sz="quarter" idx="13"/>
          </p:nvPr>
        </p:nvSpPr>
        <p:spPr>
          <a:xfrm>
            <a:off x="4644189" y="1239254"/>
            <a:ext cx="3537285" cy="3354972"/>
          </a:xfrm>
        </p:spPr>
      </p:sp>
      <p:sp>
        <p:nvSpPr>
          <p:cNvPr id="11" name="Title 1"/>
          <p:cNvSpPr>
            <a:spLocks noGrp="1"/>
          </p:cNvSpPr>
          <p:nvPr>
            <p:ph type="title"/>
          </p:nvPr>
        </p:nvSpPr>
        <p:spPr>
          <a:xfrm>
            <a:off x="0" y="98847"/>
            <a:ext cx="9144000" cy="563562"/>
          </a:xfrm>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1F5572AB-5AB9-BBB2-12FD-8BA4A14DA826}"/>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6" name="Slide Number Placeholder 5">
            <a:extLst>
              <a:ext uri="{FF2B5EF4-FFF2-40B4-BE49-F238E27FC236}">
                <a16:creationId xmlns:a16="http://schemas.microsoft.com/office/drawing/2014/main" id="{5D8F394C-BBBF-7E39-6362-39D8AFEE5F1E}"/>
              </a:ext>
            </a:extLst>
          </p:cNvPr>
          <p:cNvSpPr>
            <a:spLocks noGrp="1"/>
          </p:cNvSpPr>
          <p:nvPr>
            <p:ph type="sldNum" sz="quarter" idx="15"/>
          </p:nvPr>
        </p:nvSpPr>
        <p:spPr>
          <a:xfrm>
            <a:off x="574675" y="4700588"/>
            <a:ext cx="368300" cy="273050"/>
          </a:xfrm>
        </p:spPr>
        <p:txBody>
          <a:bodyPr/>
          <a:lstStyle>
            <a:lvl1pPr>
              <a:defRPr/>
            </a:lvl1pPr>
          </a:lstStyle>
          <a:p>
            <a:fld id="{A12E95D0-1C44-4ED0-9205-4798967B3383}" type="slidenum">
              <a:rPr lang="en-US" altLang="en-US"/>
              <a:pPr/>
              <a:t>‹#›</a:t>
            </a:fld>
            <a:endParaRPr lang="en-US" altLang="en-US"/>
          </a:p>
        </p:txBody>
      </p:sp>
    </p:spTree>
    <p:extLst>
      <p:ext uri="{BB962C8B-B14F-4D97-AF65-F5344CB8AC3E}">
        <p14:creationId xmlns:p14="http://schemas.microsoft.com/office/powerpoint/2010/main" val="324811710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98847"/>
            <a:ext cx="9144000" cy="563562"/>
          </a:xfrm>
        </p:spPr>
        <p:txBody>
          <a:bodyPr/>
          <a:lstStyle>
            <a:lvl1pPr algn="ctr">
              <a:defRPr/>
            </a:lvl1pPr>
          </a:lstStyle>
          <a:p>
            <a:r>
              <a:rPr lang="en-US" dirty="0"/>
              <a:t>Click to edit Master title style</a:t>
            </a:r>
          </a:p>
        </p:txBody>
      </p:sp>
      <p:sp>
        <p:nvSpPr>
          <p:cNvPr id="5" name="Content Placeholder 8"/>
          <p:cNvSpPr>
            <a:spLocks noGrp="1"/>
          </p:cNvSpPr>
          <p:nvPr>
            <p:ph idx="1"/>
          </p:nvPr>
        </p:nvSpPr>
        <p:spPr>
          <a:xfrm>
            <a:off x="385010" y="907324"/>
            <a:ext cx="8373979" cy="3424044"/>
          </a:xfrm>
        </p:spPr>
        <p:txBody>
          <a:bodyPr/>
          <a:lstStyle/>
          <a:p>
            <a:endParaRPr lang="en-US" dirty="0"/>
          </a:p>
        </p:txBody>
      </p:sp>
      <p:sp>
        <p:nvSpPr>
          <p:cNvPr id="4" name="Footer Placeholder 5">
            <a:extLst>
              <a:ext uri="{FF2B5EF4-FFF2-40B4-BE49-F238E27FC236}">
                <a16:creationId xmlns:a16="http://schemas.microsoft.com/office/drawing/2014/main" id="{473F0FCD-374B-A4CB-4763-AC296F56DFB4}"/>
              </a:ext>
            </a:extLst>
          </p:cNvPr>
          <p:cNvSpPr>
            <a:spLocks noGrp="1"/>
          </p:cNvSpPr>
          <p:nvPr>
            <p:ph type="ftr" sz="quarter" idx="10"/>
          </p:nvPr>
        </p:nvSpPr>
        <p:spPr/>
        <p:txBody>
          <a:bodyPr/>
          <a:lstStyle>
            <a:lvl1pPr>
              <a:defRPr/>
            </a:lvl1pPr>
          </a:lstStyle>
          <a:p>
            <a:pPr>
              <a:defRPr/>
            </a:pPr>
            <a:r>
              <a:rPr lang="en-US"/>
              <a:t>SECTION TITLE</a:t>
            </a:r>
          </a:p>
        </p:txBody>
      </p:sp>
      <p:sp>
        <p:nvSpPr>
          <p:cNvPr id="6" name="Slide Number Placeholder 11">
            <a:extLst>
              <a:ext uri="{FF2B5EF4-FFF2-40B4-BE49-F238E27FC236}">
                <a16:creationId xmlns:a16="http://schemas.microsoft.com/office/drawing/2014/main" id="{ACA79068-2405-1B1A-F8C1-02324947DD58}"/>
              </a:ext>
            </a:extLst>
          </p:cNvPr>
          <p:cNvSpPr>
            <a:spLocks noGrp="1"/>
          </p:cNvSpPr>
          <p:nvPr>
            <p:ph type="sldNum" sz="quarter" idx="11"/>
          </p:nvPr>
        </p:nvSpPr>
        <p:spPr/>
        <p:txBody>
          <a:bodyPr/>
          <a:lstStyle>
            <a:lvl1pPr>
              <a:defRPr/>
            </a:lvl1pPr>
          </a:lstStyle>
          <a:p>
            <a:fld id="{8FC0D45A-12C5-464C-B22D-EC54DED4FCCF}" type="slidenum">
              <a:rPr lang="en-US" altLang="en-US"/>
              <a:pPr/>
              <a:t>‹#›</a:t>
            </a:fld>
            <a:endParaRPr lang="en-US" altLang="en-US"/>
          </a:p>
        </p:txBody>
      </p:sp>
    </p:spTree>
    <p:extLst>
      <p:ext uri="{BB962C8B-B14F-4D97-AF65-F5344CB8AC3E}">
        <p14:creationId xmlns:p14="http://schemas.microsoft.com/office/powerpoint/2010/main" val="210508652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160BC99-1355-E671-9276-6806506DA240}"/>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E5A34EB8-CD92-2707-6FF0-A10851F2944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79E69E48-6551-944C-68CF-9F614607B09D}"/>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14121" y="1761566"/>
            <a:ext cx="6500811" cy="2833056"/>
          </a:xfrm>
        </p:spPr>
        <p:txBody>
          <a:bodyPr/>
          <a:lstStyle>
            <a:lvl1pPr marL="228600" indent="-228600">
              <a:lnSpc>
                <a:spcPct val="100000"/>
              </a:lnSpc>
              <a:defRPr sz="1600" b="0"/>
            </a:lvl1pPr>
            <a:lvl2pPr>
              <a:lnSpc>
                <a:spcPct val="100000"/>
              </a:lnSpc>
              <a:defRPr sz="1400" b="0"/>
            </a:lvl2pPr>
            <a:lvl3pPr>
              <a:lnSpc>
                <a:spcPct val="100000"/>
              </a:lnSpc>
              <a:defRPr sz="1200" b="0"/>
            </a:lvl3pPr>
            <a:lvl4pPr>
              <a:lnSpc>
                <a:spcPct val="100000"/>
              </a:lnSpc>
              <a:defRPr sz="1100" b="0"/>
            </a:lvl4pPr>
            <a:lvl5pPr>
              <a:lnSpc>
                <a:spcPct val="100000"/>
              </a:lnSpc>
              <a:defRPr sz="105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Footer Placeholder 4">
            <a:extLst>
              <a:ext uri="{FF2B5EF4-FFF2-40B4-BE49-F238E27FC236}">
                <a16:creationId xmlns:a16="http://schemas.microsoft.com/office/drawing/2014/main" id="{5F06D5D8-194D-05BD-5BBB-9EFCACFAA908}"/>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974486E6-9CBC-BFCC-CEA3-3DC630144286}"/>
              </a:ext>
            </a:extLst>
          </p:cNvPr>
          <p:cNvSpPr>
            <a:spLocks noGrp="1"/>
          </p:cNvSpPr>
          <p:nvPr>
            <p:ph type="sldNum" sz="quarter" idx="11"/>
          </p:nvPr>
        </p:nvSpPr>
        <p:spPr>
          <a:xfrm>
            <a:off x="574675" y="4700588"/>
            <a:ext cx="368300" cy="273050"/>
          </a:xfrm>
        </p:spPr>
        <p:txBody>
          <a:bodyPr/>
          <a:lstStyle>
            <a:lvl1pPr>
              <a:defRPr/>
            </a:lvl1pPr>
          </a:lstStyle>
          <a:p>
            <a:fld id="{5BD30B1C-2342-4CDA-B1AF-BCD926D41F29}" type="slidenum">
              <a:rPr lang="en-US" altLang="en-US"/>
              <a:pPr/>
              <a:t>‹#›</a:t>
            </a:fld>
            <a:endParaRPr lang="en-US" altLang="en-US"/>
          </a:p>
        </p:txBody>
      </p:sp>
    </p:spTree>
    <p:extLst>
      <p:ext uri="{BB962C8B-B14F-4D97-AF65-F5344CB8AC3E}">
        <p14:creationId xmlns:p14="http://schemas.microsoft.com/office/powerpoint/2010/main" val="324089028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hite OQM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3F5FC-D500-80BF-195E-5A5ADCFC302F}"/>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A4B26443-5B8A-CB77-D6B0-CCB5726AA880}"/>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9D0B08C2-A6B3-C14A-14C9-7D7F06EEA3B6}"/>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CED31D1D-9422-3C78-77B3-E98DDA92D10B}"/>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F8280E94-09C6-8487-DBD4-562AFB596699}"/>
              </a:ext>
            </a:extLst>
          </p:cNvPr>
          <p:cNvCxnSpPr/>
          <p:nvPr userDrawn="1"/>
        </p:nvCxnSpPr>
        <p:spPr>
          <a:xfrm>
            <a:off x="3119438" y="25812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418669"/>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endParaRPr lang="en-US" dirty="0"/>
          </a:p>
        </p:txBody>
      </p:sp>
      <p:sp>
        <p:nvSpPr>
          <p:cNvPr id="57" name="Subtitle 2"/>
          <p:cNvSpPr>
            <a:spLocks noGrp="1"/>
          </p:cNvSpPr>
          <p:nvPr>
            <p:ph type="subTitle" idx="1"/>
          </p:nvPr>
        </p:nvSpPr>
        <p:spPr>
          <a:xfrm>
            <a:off x="2554943" y="269422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8" name="Text Placeholder 14"/>
          <p:cNvSpPr>
            <a:spLocks noGrp="1"/>
          </p:cNvSpPr>
          <p:nvPr>
            <p:ph type="body" sz="quarter" idx="10"/>
          </p:nvPr>
        </p:nvSpPr>
        <p:spPr>
          <a:xfrm>
            <a:off x="2548218" y="295997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23063076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50176A-EDF8-B3AA-F817-5DDDC35F4164}"/>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8DD8ACEC-B152-4DFA-B8E7-1B6C5654C197}"/>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48F15527-7D63-AFFF-A860-B0AF9182B606}"/>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81F699A-44D5-EB79-D141-5A340AA566D1}"/>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5"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6" name="Content Placeholder 2"/>
          <p:cNvSpPr>
            <a:spLocks noGrp="1"/>
          </p:cNvSpPr>
          <p:nvPr>
            <p:ph idx="1"/>
          </p:nvPr>
        </p:nvSpPr>
        <p:spPr>
          <a:xfrm>
            <a:off x="914121" y="1761566"/>
            <a:ext cx="6500811" cy="2833056"/>
          </a:xfrm>
        </p:spPr>
        <p:txBody>
          <a:bodyPr/>
          <a:lstStyle>
            <a:lvl1pPr marL="228600" indent="-228600">
              <a:lnSpc>
                <a:spcPct val="100000"/>
              </a:lnSpc>
              <a:defRPr sz="1600" b="0">
                <a:solidFill>
                  <a:schemeClr val="tx1"/>
                </a:solidFill>
              </a:defRPr>
            </a:lvl1pPr>
            <a:lvl2pPr>
              <a:lnSpc>
                <a:spcPct val="100000"/>
              </a:lnSpc>
              <a:defRPr sz="1400" b="0">
                <a:solidFill>
                  <a:schemeClr val="tx1"/>
                </a:solidFill>
              </a:defRPr>
            </a:lvl2pPr>
            <a:lvl3pPr>
              <a:lnSpc>
                <a:spcPct val="100000"/>
              </a:lnSpc>
              <a:defRPr sz="1200" b="0">
                <a:solidFill>
                  <a:schemeClr val="tx1"/>
                </a:solidFill>
              </a:defRPr>
            </a:lvl3pPr>
            <a:lvl4pPr>
              <a:lnSpc>
                <a:spcPct val="100000"/>
              </a:lnSpc>
              <a:defRPr sz="1100" b="0">
                <a:solidFill>
                  <a:schemeClr val="tx1"/>
                </a:solidFill>
              </a:defRPr>
            </a:lvl4pPr>
            <a:lvl5pPr>
              <a:lnSpc>
                <a:spcPct val="100000"/>
              </a:lnSpc>
              <a:defRPr sz="1050" b="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Footer Placeholder 4">
            <a:extLst>
              <a:ext uri="{FF2B5EF4-FFF2-40B4-BE49-F238E27FC236}">
                <a16:creationId xmlns:a16="http://schemas.microsoft.com/office/drawing/2014/main" id="{24520B42-BDA1-6E9E-92B9-DA82E1A13073}"/>
              </a:ext>
            </a:extLst>
          </p:cNvPr>
          <p:cNvSpPr>
            <a:spLocks noGrp="1"/>
          </p:cNvSpPr>
          <p:nvPr>
            <p:ph type="ftr" sz="quarter" idx="10"/>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60105213-A4A8-1BC9-975F-926359CACC3D}"/>
              </a:ext>
            </a:extLst>
          </p:cNvPr>
          <p:cNvSpPr>
            <a:spLocks noGrp="1"/>
          </p:cNvSpPr>
          <p:nvPr>
            <p:ph type="sldNum" sz="quarter" idx="11"/>
          </p:nvPr>
        </p:nvSpPr>
        <p:spPr>
          <a:xfrm>
            <a:off x="574675" y="4700588"/>
            <a:ext cx="368300" cy="273050"/>
          </a:xfrm>
        </p:spPr>
        <p:txBody>
          <a:bodyPr/>
          <a:lstStyle>
            <a:lvl1pPr>
              <a:defRPr/>
            </a:lvl1pPr>
          </a:lstStyle>
          <a:p>
            <a:fld id="{BA35C6C8-0D41-493D-9CE5-CA03A5D3449D}" type="slidenum">
              <a:rPr lang="en-US" altLang="en-US"/>
              <a:pPr/>
              <a:t>‹#›</a:t>
            </a:fld>
            <a:endParaRPr lang="en-US" altLang="en-US"/>
          </a:p>
        </p:txBody>
      </p:sp>
    </p:spTree>
    <p:extLst>
      <p:ext uri="{BB962C8B-B14F-4D97-AF65-F5344CB8AC3E}">
        <p14:creationId xmlns:p14="http://schemas.microsoft.com/office/powerpoint/2010/main" val="3026267015"/>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har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4CA89AF-4738-EC6F-3223-ECE92B36A763}"/>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66F12092-676F-5074-6FA7-63D5A0B7899E}"/>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16CBD370-C943-B2A6-1858-20FF5E41182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aphicFrame>
        <p:nvGraphicFramePr>
          <p:cNvPr id="7" name="Chart Placeholder 15">
            <a:extLst>
              <a:ext uri="{FF2B5EF4-FFF2-40B4-BE49-F238E27FC236}">
                <a16:creationId xmlns:a16="http://schemas.microsoft.com/office/drawing/2014/main" id="{3226F488-6C7A-53E7-F63D-BDF4DA2B3163}"/>
              </a:ext>
            </a:extLst>
          </p:cNvPr>
          <p:cNvGraphicFramePr>
            <a:graphicFrameLocks/>
          </p:cNvGraphicFramePr>
          <p:nvPr userDrawn="1"/>
        </p:nvGraphicFramePr>
        <p:xfrm>
          <a:off x="1012825" y="1647825"/>
          <a:ext cx="7010400" cy="2662238"/>
        </p:xfrm>
        <a:graphic>
          <a:graphicData uri="http://schemas.openxmlformats.org/presentationml/2006/ole">
            <mc:AlternateContent xmlns:mc="http://schemas.openxmlformats.org/markup-compatibility/2006">
              <mc:Choice xmlns:v="urn:schemas-microsoft-com:vml" Requires="v">
                <p:oleObj name="Chart" r:id="rId2" imgW="7303641" imgH="2773920" progId="Excel.Chart.8">
                  <p:embed/>
                </p:oleObj>
              </mc:Choice>
              <mc:Fallback>
                <p:oleObj name="Chart" r:id="rId2" imgW="7303641" imgH="2773920" progId="Excel.Chart.8">
                  <p:embed/>
                  <p:pic>
                    <p:nvPicPr>
                      <p:cNvPr id="7" name="Chart Placeholder 15">
                        <a:extLst>
                          <a:ext uri="{FF2B5EF4-FFF2-40B4-BE49-F238E27FC236}">
                            <a16:creationId xmlns:a16="http://schemas.microsoft.com/office/drawing/2014/main" id="{3226F488-6C7A-53E7-F63D-BDF4DA2B316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1647825"/>
                        <a:ext cx="7010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0" name="Chart Placeholder 9"/>
          <p:cNvSpPr>
            <a:spLocks noGrp="1"/>
          </p:cNvSpPr>
          <p:nvPr>
            <p:ph type="chart" sz="quarter" idx="12"/>
          </p:nvPr>
        </p:nvSpPr>
        <p:spPr>
          <a:xfrm>
            <a:off x="919850" y="1647824"/>
            <a:ext cx="7197710" cy="2661957"/>
          </a:xfrm>
        </p:spPr>
        <p:txBody>
          <a:bodyPr rtlCol="0">
            <a:noAutofit/>
          </a:bodyPr>
          <a:lstStyle/>
          <a:p>
            <a:pPr lvl="0"/>
            <a:endParaRPr lang="en-US" noProof="0" dirty="0"/>
          </a:p>
        </p:txBody>
      </p:sp>
      <p:sp>
        <p:nvSpPr>
          <p:cNvPr id="8" name="Footer Placeholder 4">
            <a:extLst>
              <a:ext uri="{FF2B5EF4-FFF2-40B4-BE49-F238E27FC236}">
                <a16:creationId xmlns:a16="http://schemas.microsoft.com/office/drawing/2014/main" id="{2BE1BEBD-92CE-A9DE-5F96-D81A8ADD836B}"/>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01359303-A1A2-113E-56CE-A0072D99ABE2}"/>
              </a:ext>
            </a:extLst>
          </p:cNvPr>
          <p:cNvSpPr>
            <a:spLocks noGrp="1"/>
          </p:cNvSpPr>
          <p:nvPr>
            <p:ph type="sldNum" sz="quarter" idx="14"/>
          </p:nvPr>
        </p:nvSpPr>
        <p:spPr/>
        <p:txBody>
          <a:bodyPr/>
          <a:lstStyle>
            <a:lvl1pPr>
              <a:defRPr/>
            </a:lvl1pPr>
          </a:lstStyle>
          <a:p>
            <a:fld id="{F5F15185-D391-47B8-9ED9-903D76A21DD9}" type="slidenum">
              <a:rPr lang="en-US" altLang="en-US"/>
              <a:pPr/>
              <a:t>‹#›</a:t>
            </a:fld>
            <a:endParaRPr lang="en-US" altLang="en-US"/>
          </a:p>
        </p:txBody>
      </p:sp>
    </p:spTree>
    <p:extLst>
      <p:ext uri="{BB962C8B-B14F-4D97-AF65-F5344CB8AC3E}">
        <p14:creationId xmlns:p14="http://schemas.microsoft.com/office/powerpoint/2010/main" val="154173574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AA151-F720-0622-8AEF-43E7E7A144CD}"/>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235E27FC-AD5B-1D0D-EE9C-33DC722EB302}"/>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3519B22B-D5EE-D73F-44C6-AC590494E53B}"/>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1FEAFF5-A67F-1E9A-1479-EA27AEB9B8C5}"/>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0"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6" name="Chart Placeholder 9"/>
          <p:cNvSpPr>
            <a:spLocks noGrp="1"/>
          </p:cNvSpPr>
          <p:nvPr>
            <p:ph type="chart" sz="quarter" idx="12"/>
          </p:nvPr>
        </p:nvSpPr>
        <p:spPr>
          <a:xfrm>
            <a:off x="919850" y="1647824"/>
            <a:ext cx="7197710" cy="2661957"/>
          </a:xfrm>
        </p:spPr>
        <p:txBody>
          <a:bodyPr rtlCol="0">
            <a:noAutofit/>
          </a:bodyPr>
          <a:lstStyle>
            <a:lvl1pPr>
              <a:defRPr>
                <a:solidFill>
                  <a:schemeClr val="tx1"/>
                </a:solidFill>
              </a:defRPr>
            </a:lvl1pPr>
          </a:lstStyle>
          <a:p>
            <a:pPr lvl="0"/>
            <a:endParaRPr lang="en-US" noProof="0" dirty="0"/>
          </a:p>
        </p:txBody>
      </p:sp>
      <p:sp>
        <p:nvSpPr>
          <p:cNvPr id="8" name="Footer Placeholder 4">
            <a:extLst>
              <a:ext uri="{FF2B5EF4-FFF2-40B4-BE49-F238E27FC236}">
                <a16:creationId xmlns:a16="http://schemas.microsoft.com/office/drawing/2014/main" id="{DFA34C18-ED71-70D5-5856-55270591412B}"/>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8AECCD12-0178-8862-603A-FFC09B6CBA28}"/>
              </a:ext>
            </a:extLst>
          </p:cNvPr>
          <p:cNvSpPr>
            <a:spLocks noGrp="1"/>
          </p:cNvSpPr>
          <p:nvPr>
            <p:ph type="sldNum" sz="quarter" idx="14"/>
          </p:nvPr>
        </p:nvSpPr>
        <p:spPr/>
        <p:txBody>
          <a:bodyPr/>
          <a:lstStyle>
            <a:lvl1pPr>
              <a:defRPr/>
            </a:lvl1pPr>
          </a:lstStyle>
          <a:p>
            <a:fld id="{FED8E666-4474-4A81-8A45-63834CB699E4}" type="slidenum">
              <a:rPr lang="en-US" altLang="en-US"/>
              <a:pPr/>
              <a:t>‹#›</a:t>
            </a:fld>
            <a:endParaRPr lang="en-US" altLang="en-US"/>
          </a:p>
        </p:txBody>
      </p:sp>
    </p:spTree>
    <p:extLst>
      <p:ext uri="{BB962C8B-B14F-4D97-AF65-F5344CB8AC3E}">
        <p14:creationId xmlns:p14="http://schemas.microsoft.com/office/powerpoint/2010/main" val="20099380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8BC915AB-15E2-F6F4-7702-64801679D1B2}"/>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82CF9903-07D4-3169-83A2-243015094DBE}"/>
              </a:ext>
            </a:extLst>
          </p:cNvPr>
          <p:cNvSpPr>
            <a:spLocks noGrp="1"/>
          </p:cNvSpPr>
          <p:nvPr>
            <p:ph type="sldNum" sz="quarter" idx="15"/>
          </p:nvPr>
        </p:nvSpPr>
        <p:spPr>
          <a:xfrm>
            <a:off x="574675" y="4700588"/>
            <a:ext cx="368300" cy="273050"/>
          </a:xfrm>
        </p:spPr>
        <p:txBody>
          <a:bodyPr/>
          <a:lstStyle>
            <a:lvl1pPr>
              <a:defRPr/>
            </a:lvl1pPr>
          </a:lstStyle>
          <a:p>
            <a:fld id="{31D72401-7155-44EB-B3E9-C460FF5E3021}" type="slidenum">
              <a:rPr lang="en-US" altLang="en-US"/>
              <a:pPr/>
              <a:t>‹#›</a:t>
            </a:fld>
            <a:endParaRPr lang="en-US" altLang="en-US"/>
          </a:p>
        </p:txBody>
      </p:sp>
    </p:spTree>
    <p:extLst>
      <p:ext uri="{BB962C8B-B14F-4D97-AF65-F5344CB8AC3E}">
        <p14:creationId xmlns:p14="http://schemas.microsoft.com/office/powerpoint/2010/main" val="91272011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Picture -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5FDAE-8874-2B2D-1E88-1A8B28B7A9F5}"/>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Picture Placeholder 14"/>
          <p:cNvSpPr>
            <a:spLocks noGrp="1"/>
          </p:cNvSpPr>
          <p:nvPr>
            <p:ph type="pic" sz="quarter" idx="13"/>
          </p:nvPr>
        </p:nvSpPr>
        <p:spPr>
          <a:xfrm>
            <a:off x="5251076" y="0"/>
            <a:ext cx="3892924" cy="5143500"/>
          </a:xfrm>
        </p:spPr>
        <p:txBody>
          <a:bodyPr rtlCol="0">
            <a:noAutofit/>
          </a:bodyPr>
          <a:lstStyle>
            <a:lvl1pPr>
              <a:defRPr>
                <a:solidFill>
                  <a:schemeClr val="tx2"/>
                </a:solidFill>
              </a:defRPr>
            </a:lvl1pPr>
          </a:lstStyle>
          <a:p>
            <a:pPr lvl="0"/>
            <a:endParaRPr lang="en-US" noProof="0" dirty="0"/>
          </a:p>
        </p:txBody>
      </p:sp>
      <p:sp>
        <p:nvSpPr>
          <p:cNvPr id="16" name="Title 1"/>
          <p:cNvSpPr>
            <a:spLocks noGrp="1"/>
          </p:cNvSpPr>
          <p:nvPr>
            <p:ph type="title"/>
          </p:nvPr>
        </p:nvSpPr>
        <p:spPr>
          <a:xfrm>
            <a:off x="931025" y="692528"/>
            <a:ext cx="4182135"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17" name="Content Placeholder 2"/>
          <p:cNvSpPr>
            <a:spLocks noGrp="1"/>
          </p:cNvSpPr>
          <p:nvPr>
            <p:ph idx="1"/>
          </p:nvPr>
        </p:nvSpPr>
        <p:spPr>
          <a:xfrm>
            <a:off x="932633" y="2164976"/>
            <a:ext cx="4199091" cy="2429646"/>
          </a:xfrm>
        </p:spPr>
        <p:txBody>
          <a:bodyPr/>
          <a:lstStyle>
            <a:lvl1pPr marL="0" indent="0">
              <a:lnSpc>
                <a:spcPct val="120000"/>
              </a:lnSpc>
              <a:spcAft>
                <a:spcPts val="1200"/>
              </a:spcAft>
              <a:buNone/>
              <a:defRPr sz="1600" b="0">
                <a:solidFill>
                  <a:schemeClr val="tx1"/>
                </a:solidFill>
              </a:defRPr>
            </a:lvl1pPr>
            <a:lvl2pPr marL="0" indent="0">
              <a:lnSpc>
                <a:spcPct val="120000"/>
              </a:lnSpc>
              <a:spcAft>
                <a:spcPts val="1200"/>
              </a:spcAft>
              <a:buNone/>
              <a:defRPr sz="1600" b="0">
                <a:solidFill>
                  <a:schemeClr val="tx1"/>
                </a:solidFill>
              </a:defRPr>
            </a:lvl2pPr>
            <a:lvl3pPr marL="0" indent="0">
              <a:lnSpc>
                <a:spcPct val="120000"/>
              </a:lnSpc>
              <a:spcAft>
                <a:spcPts val="1200"/>
              </a:spcAft>
              <a:buNone/>
              <a:defRPr sz="1600" b="0">
                <a:solidFill>
                  <a:schemeClr val="tx1"/>
                </a:solidFill>
              </a:defRPr>
            </a:lvl3pPr>
            <a:lvl4pPr marL="0" indent="0">
              <a:lnSpc>
                <a:spcPct val="120000"/>
              </a:lnSpc>
              <a:spcAft>
                <a:spcPts val="1200"/>
              </a:spcAft>
              <a:buNone/>
              <a:defRPr sz="1600" b="0">
                <a:solidFill>
                  <a:schemeClr val="tx1"/>
                </a:solidFill>
              </a:defRPr>
            </a:lvl4pPr>
            <a:lvl5pPr marL="0" indent="0">
              <a:lnSpc>
                <a:spcPct val="120000"/>
              </a:lnSpc>
              <a:spcAft>
                <a:spcPts val="1200"/>
              </a:spcAft>
              <a:buNone/>
              <a:defRPr sz="1600" b="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8" name="Text Placeholder 9"/>
          <p:cNvSpPr>
            <a:spLocks noGrp="1"/>
          </p:cNvSpPr>
          <p:nvPr>
            <p:ph type="body" sz="quarter" idx="12"/>
          </p:nvPr>
        </p:nvSpPr>
        <p:spPr>
          <a:xfrm>
            <a:off x="927758" y="1626722"/>
            <a:ext cx="4203965"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7" name="Footer Placeholder 4">
            <a:extLst>
              <a:ext uri="{FF2B5EF4-FFF2-40B4-BE49-F238E27FC236}">
                <a16:creationId xmlns:a16="http://schemas.microsoft.com/office/drawing/2014/main" id="{984AE92C-AD09-28E7-5CA0-F32561AFFA9A}"/>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0BB7DB73-E298-76D3-9E11-E4C8CDA1140B}"/>
              </a:ext>
            </a:extLst>
          </p:cNvPr>
          <p:cNvSpPr>
            <a:spLocks noGrp="1"/>
          </p:cNvSpPr>
          <p:nvPr>
            <p:ph type="sldNum" sz="quarter" idx="15"/>
          </p:nvPr>
        </p:nvSpPr>
        <p:spPr>
          <a:xfrm>
            <a:off x="574675" y="4700588"/>
            <a:ext cx="368300" cy="273050"/>
          </a:xfrm>
        </p:spPr>
        <p:txBody>
          <a:bodyPr/>
          <a:lstStyle>
            <a:lvl1pPr>
              <a:defRPr/>
            </a:lvl1pPr>
          </a:lstStyle>
          <a:p>
            <a:fld id="{0CB79D5C-0815-4D30-9581-3297C701BDC0}" type="slidenum">
              <a:rPr lang="en-US" altLang="en-US"/>
              <a:pPr/>
              <a:t>‹#›</a:t>
            </a:fld>
            <a:endParaRPr lang="en-US" altLang="en-US"/>
          </a:p>
        </p:txBody>
      </p:sp>
    </p:spTree>
    <p:extLst>
      <p:ext uri="{BB962C8B-B14F-4D97-AF65-F5344CB8AC3E}">
        <p14:creationId xmlns:p14="http://schemas.microsoft.com/office/powerpoint/2010/main" val="372887538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CCF1EC5-CC5D-15D3-CFDD-D3C8869F05F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B34C01B-D226-A2FF-F309-A1EA2F85AFA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871913" y="4162425"/>
            <a:ext cx="3543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73F92E16-3F6D-D968-0356-29CA5F264744}"/>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7C6C8F95-A59E-97B9-BBF5-18973A838C7E}"/>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DEDF07A7-95FB-58DB-BE27-311EFA6D8AD2}"/>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E055C8C5-E1E3-8026-359D-F15DB4B5F94B}"/>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C52B3419-86AE-8132-3108-F34BD6A96240}"/>
              </a:ext>
            </a:extLst>
          </p:cNvPr>
          <p:cNvSpPr>
            <a:spLocks noGrp="1"/>
          </p:cNvSpPr>
          <p:nvPr>
            <p:ph type="sldNum" sz="quarter" idx="11"/>
          </p:nvPr>
        </p:nvSpPr>
        <p:spPr>
          <a:xfrm>
            <a:off x="574675" y="4700588"/>
            <a:ext cx="368300" cy="273050"/>
          </a:xfrm>
        </p:spPr>
        <p:txBody>
          <a:bodyPr/>
          <a:lstStyle>
            <a:lvl1pPr>
              <a:defRPr/>
            </a:lvl1pPr>
          </a:lstStyle>
          <a:p>
            <a:fld id="{0844E408-5350-4963-BCDA-B4AC8F348C70}" type="slidenum">
              <a:rPr lang="en-US" altLang="en-US"/>
              <a:pPr/>
              <a:t>‹#›</a:t>
            </a:fld>
            <a:endParaRPr lang="en-US" altLang="en-US"/>
          </a:p>
        </p:txBody>
      </p:sp>
    </p:spTree>
    <p:extLst>
      <p:ext uri="{BB962C8B-B14F-4D97-AF65-F5344CB8AC3E}">
        <p14:creationId xmlns:p14="http://schemas.microsoft.com/office/powerpoint/2010/main" val="173540346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CDCBB4-3ECC-0686-8D4B-14103569C52F}"/>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064124" y="1727945"/>
            <a:ext cx="5015752"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009813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8FC80-41BD-306D-E13D-7C9873239182}"/>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F7BA216-1B17-A83F-D6DE-B3967FCEB27A}"/>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28900E7C-2302-ED6B-5E6A-E174414EE4FE}"/>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8A36E316-FBFE-FA80-8996-9CDF07D330B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31417BD8-5E00-D405-140C-8BCC80D511E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419283" y="1727945"/>
            <a:ext cx="630543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378469F1-CB70-BE62-F820-3DE9EE9DAAE4}"/>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0393785F-D6BA-99E5-8DD0-520854E59F9F}"/>
              </a:ext>
            </a:extLst>
          </p:cNvPr>
          <p:cNvSpPr>
            <a:spLocks noGrp="1"/>
          </p:cNvSpPr>
          <p:nvPr>
            <p:ph type="sldNum" sz="quarter" idx="11"/>
          </p:nvPr>
        </p:nvSpPr>
        <p:spPr>
          <a:xfrm>
            <a:off x="574675" y="4700588"/>
            <a:ext cx="368300" cy="273050"/>
          </a:xfrm>
        </p:spPr>
        <p:txBody>
          <a:bodyPr/>
          <a:lstStyle>
            <a:lvl1pPr>
              <a:defRPr/>
            </a:lvl1pPr>
          </a:lstStyle>
          <a:p>
            <a:fld id="{0C8A1E40-E459-4274-91C6-792F0C440772}" type="slidenum">
              <a:rPr lang="en-US" altLang="en-US"/>
              <a:pPr/>
              <a:t>‹#›</a:t>
            </a:fld>
            <a:endParaRPr lang="en-US" altLang="en-US"/>
          </a:p>
        </p:txBody>
      </p:sp>
    </p:spTree>
    <p:extLst>
      <p:ext uri="{BB962C8B-B14F-4D97-AF65-F5344CB8AC3E}">
        <p14:creationId xmlns:p14="http://schemas.microsoft.com/office/powerpoint/2010/main" val="120377179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A0824A-18EC-B0BB-DB37-BCB8C3AE2DEE}"/>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B2D688F5-0BAF-E893-C5B0-9E14925090B8}"/>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6716A59F-1828-272C-3CC8-A5A91D06790B}"/>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024C057E-3825-7229-941B-E73F63D9A249}"/>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80479EDF-2C1B-0169-0555-1E8C1214CECB}"/>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610017" y="1727945"/>
            <a:ext cx="5923966"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B3FACC9E-305E-4E39-D528-AE367C35E985}"/>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F61A33ED-4F2E-805C-FBF2-44F1AF6D6261}"/>
              </a:ext>
            </a:extLst>
          </p:cNvPr>
          <p:cNvSpPr>
            <a:spLocks noGrp="1"/>
          </p:cNvSpPr>
          <p:nvPr>
            <p:ph type="sldNum" sz="quarter" idx="11"/>
          </p:nvPr>
        </p:nvSpPr>
        <p:spPr>
          <a:xfrm>
            <a:off x="574675" y="4700588"/>
            <a:ext cx="368300" cy="273050"/>
          </a:xfrm>
        </p:spPr>
        <p:txBody>
          <a:bodyPr/>
          <a:lstStyle>
            <a:lvl1pPr>
              <a:defRPr/>
            </a:lvl1pPr>
          </a:lstStyle>
          <a:p>
            <a:fld id="{EE341FB8-FBB3-4D3E-A45E-BF253FCB05B0}" type="slidenum">
              <a:rPr lang="en-US" altLang="en-US"/>
              <a:pPr/>
              <a:t>‹#›</a:t>
            </a:fld>
            <a:endParaRPr lang="en-US" altLang="en-US"/>
          </a:p>
        </p:txBody>
      </p:sp>
    </p:spTree>
    <p:extLst>
      <p:ext uri="{BB962C8B-B14F-4D97-AF65-F5344CB8AC3E}">
        <p14:creationId xmlns:p14="http://schemas.microsoft.com/office/powerpoint/2010/main" val="403175908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dirty="0"/>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ACF9F832-702F-A0B7-BE7E-23A3DD657DBE}"/>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0F352BD8-EEF5-ADF9-62F3-C0E1CDC3E1C7}"/>
              </a:ext>
            </a:extLst>
          </p:cNvPr>
          <p:cNvSpPr>
            <a:spLocks noGrp="1"/>
          </p:cNvSpPr>
          <p:nvPr>
            <p:ph type="sldNum" sz="quarter" idx="15"/>
          </p:nvPr>
        </p:nvSpPr>
        <p:spPr>
          <a:xfrm>
            <a:off x="574675" y="4700588"/>
            <a:ext cx="368300" cy="273050"/>
          </a:xfrm>
        </p:spPr>
        <p:txBody>
          <a:bodyPr/>
          <a:lstStyle>
            <a:lvl1pPr>
              <a:defRPr/>
            </a:lvl1pPr>
          </a:lstStyle>
          <a:p>
            <a:fld id="{DDF54EE2-351A-4C17-A8CC-E0DAAE841F51}" type="slidenum">
              <a:rPr lang="en-US" altLang="en-US"/>
              <a:pPr/>
              <a:t>‹#›</a:t>
            </a:fld>
            <a:endParaRPr lang="en-US" altLang="en-US"/>
          </a:p>
        </p:txBody>
      </p:sp>
    </p:spTree>
    <p:extLst>
      <p:ext uri="{BB962C8B-B14F-4D97-AF65-F5344CB8AC3E}">
        <p14:creationId xmlns:p14="http://schemas.microsoft.com/office/powerpoint/2010/main" val="249523728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1117DA9-8F9F-4941-EA7A-5A873A23F57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4288"/>
            <a:ext cx="91440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0B740FD-4E29-205C-4C25-F8F92D3BE1C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0638" y="-654050"/>
            <a:ext cx="2343151"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79170BA6-D077-0075-504E-1D413FB38254}"/>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CDEB0CC8-A71F-1E25-43B1-3DDCCD2CD3EA}"/>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77F2B360-F6D3-4AED-2016-B049356BA515}"/>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4A3B2E95-33E4-0003-84DB-089E61750B1D}"/>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A86088C9-AD50-FD14-3C04-9E6D26A43A36}"/>
              </a:ext>
            </a:extLst>
          </p:cNvPr>
          <p:cNvSpPr>
            <a:spLocks noGrp="1"/>
          </p:cNvSpPr>
          <p:nvPr>
            <p:ph type="sldNum" sz="quarter" idx="11"/>
          </p:nvPr>
        </p:nvSpPr>
        <p:spPr>
          <a:xfrm>
            <a:off x="574675" y="4700588"/>
            <a:ext cx="368300" cy="273050"/>
          </a:xfrm>
        </p:spPr>
        <p:txBody>
          <a:bodyPr/>
          <a:lstStyle>
            <a:lvl1pPr>
              <a:defRPr/>
            </a:lvl1pPr>
          </a:lstStyle>
          <a:p>
            <a:fld id="{689E2741-D504-4E00-8DAA-09A0328329CA}" type="slidenum">
              <a:rPr lang="en-US" altLang="en-US"/>
              <a:pPr/>
              <a:t>‹#›</a:t>
            </a:fld>
            <a:endParaRPr lang="en-US" altLang="en-US"/>
          </a:p>
        </p:txBody>
      </p:sp>
    </p:spTree>
    <p:extLst>
      <p:ext uri="{BB962C8B-B14F-4D97-AF65-F5344CB8AC3E}">
        <p14:creationId xmlns:p14="http://schemas.microsoft.com/office/powerpoint/2010/main" val="37598777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0C7AD9-9109-4F4B-941A-8888D665FFF5}"/>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a:extLst>
              <a:ext uri="{FF2B5EF4-FFF2-40B4-BE49-F238E27FC236}">
                <a16:creationId xmlns:a16="http://schemas.microsoft.com/office/drawing/2014/main" id="{7B125C71-6F69-4F87-406D-A92958B4CDB3}"/>
              </a:ext>
            </a:extLst>
          </p:cNvPr>
          <p:cNvSpPr>
            <a:spLocks noGrp="1"/>
          </p:cNvSpPr>
          <p:nvPr>
            <p:ph type="title"/>
          </p:nvPr>
        </p:nvSpPr>
        <p:spPr bwMode="auto">
          <a:xfrm>
            <a:off x="930275" y="134938"/>
            <a:ext cx="5170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8" name="Text Placeholder 2">
            <a:extLst>
              <a:ext uri="{FF2B5EF4-FFF2-40B4-BE49-F238E27FC236}">
                <a16:creationId xmlns:a16="http://schemas.microsoft.com/office/drawing/2014/main" id="{B054CD07-E32C-C88E-8271-558355B13A9B}"/>
              </a:ext>
            </a:extLst>
          </p:cNvPr>
          <p:cNvSpPr>
            <a:spLocks noGrp="1"/>
          </p:cNvSpPr>
          <p:nvPr>
            <p:ph type="body" idx="1"/>
          </p:nvPr>
        </p:nvSpPr>
        <p:spPr bwMode="auto">
          <a:xfrm>
            <a:off x="925513" y="1458913"/>
            <a:ext cx="679608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6" name="Footer Placeholder 5">
            <a:extLst>
              <a:ext uri="{FF2B5EF4-FFF2-40B4-BE49-F238E27FC236}">
                <a16:creationId xmlns:a16="http://schemas.microsoft.com/office/drawing/2014/main" id="{5D39F709-F79A-4E05-AE82-4D8F937B2DA7}"/>
              </a:ext>
            </a:extLst>
          </p:cNvPr>
          <p:cNvSpPr>
            <a:spLocks noGrp="1"/>
          </p:cNvSpPr>
          <p:nvPr>
            <p:ph type="ftr" sz="quarter" idx="3"/>
          </p:nvPr>
        </p:nvSpPr>
        <p:spPr>
          <a:xfrm>
            <a:off x="1030288" y="4692650"/>
            <a:ext cx="6788150" cy="288925"/>
          </a:xfrm>
          <a:prstGeom prst="rect">
            <a:avLst/>
          </a:prstGeom>
        </p:spPr>
        <p:txBody>
          <a:bodyPr vert="horz" lIns="0" tIns="45720" rIns="91440" bIns="45720" rtlCol="0" anchor="ctr"/>
          <a:lstStyle>
            <a:lvl1pPr algn="l" eaLnBrk="1" fontAlgn="auto" hangingPunct="1">
              <a:spcBef>
                <a:spcPts val="0"/>
              </a:spcBef>
              <a:spcAft>
                <a:spcPts val="0"/>
              </a:spcAft>
              <a:defRPr sz="800" b="1">
                <a:solidFill>
                  <a:schemeClr val="accent2"/>
                </a:solidFill>
                <a:latin typeface="Arial" panose="020B0604020202020204" pitchFamily="34" charset="0"/>
                <a:cs typeface="Arial" panose="020B0604020202020204" pitchFamily="34" charset="0"/>
              </a:defRPr>
            </a:lvl1pPr>
          </a:lstStyle>
          <a:p>
            <a:pPr>
              <a:defRPr/>
            </a:pPr>
            <a:r>
              <a:rPr lang="en-US"/>
              <a:t>SECTION TITLE</a:t>
            </a:r>
          </a:p>
        </p:txBody>
      </p:sp>
      <p:sp>
        <p:nvSpPr>
          <p:cNvPr id="12" name="Slide Number Placeholder 11">
            <a:extLst>
              <a:ext uri="{FF2B5EF4-FFF2-40B4-BE49-F238E27FC236}">
                <a16:creationId xmlns:a16="http://schemas.microsoft.com/office/drawing/2014/main" id="{14AEDE9D-4355-4542-AFC6-4240CAD8FD84}"/>
              </a:ext>
            </a:extLst>
          </p:cNvPr>
          <p:cNvSpPr>
            <a:spLocks noGrp="1"/>
          </p:cNvSpPr>
          <p:nvPr>
            <p:ph type="sldNum" sz="quarter" idx="4"/>
          </p:nvPr>
        </p:nvSpPr>
        <p:spPr>
          <a:xfrm>
            <a:off x="549275" y="4700588"/>
            <a:ext cx="39370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chemeClr val="accent2"/>
                </a:solidFill>
                <a:cs typeface="Arial" panose="020B0604020202020204" pitchFamily="34" charset="0"/>
              </a:defRPr>
            </a:lvl1pPr>
          </a:lstStyle>
          <a:p>
            <a:fld id="{F9BF3D5A-A07B-4290-B54D-39FDBEFB7B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 id="2147485553" r:id="rId21"/>
    <p:sldLayoutId id="2147485575" r:id="rId22"/>
    <p:sldLayoutId id="2147485576" r:id="rId23"/>
    <p:sldLayoutId id="2147485577" r:id="rId24"/>
    <p:sldLayoutId id="2147485578" r:id="rId25"/>
    <p:sldLayoutId id="2147485579" r:id="rId26"/>
    <p:sldLayoutId id="2147485580" r:id="rId27"/>
    <p:sldLayoutId id="2147485581" r:id="rId28"/>
    <p:sldLayoutId id="2147485582" r:id="rId29"/>
  </p:sldLayoutIdLst>
  <p:transition spd="slow">
    <p:fade/>
  </p:transition>
  <p:hf hdr="0" dt="0"/>
  <p:txStyles>
    <p:titleStyle>
      <a:lvl1pPr algn="l"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2865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2pPr>
      <a:lvl3pPr marL="8540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0318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3000" indent="-2286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BA1FCA-30B0-45E9-B961-3696942C884E}"/>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Placeholder 1">
            <a:extLst>
              <a:ext uri="{FF2B5EF4-FFF2-40B4-BE49-F238E27FC236}">
                <a16:creationId xmlns:a16="http://schemas.microsoft.com/office/drawing/2014/main" id="{AFE9E9B8-F9DE-1191-E3E0-5AE2588119E4}"/>
              </a:ext>
            </a:extLst>
          </p:cNvPr>
          <p:cNvSpPr>
            <a:spLocks noGrp="1"/>
          </p:cNvSpPr>
          <p:nvPr>
            <p:ph type="title"/>
          </p:nvPr>
        </p:nvSpPr>
        <p:spPr bwMode="auto">
          <a:xfrm>
            <a:off x="930275" y="134938"/>
            <a:ext cx="5170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2052" name="Text Placeholder 2">
            <a:extLst>
              <a:ext uri="{FF2B5EF4-FFF2-40B4-BE49-F238E27FC236}">
                <a16:creationId xmlns:a16="http://schemas.microsoft.com/office/drawing/2014/main" id="{68701323-E630-B4DF-E069-22FC9065012B}"/>
              </a:ext>
            </a:extLst>
          </p:cNvPr>
          <p:cNvSpPr>
            <a:spLocks noGrp="1"/>
          </p:cNvSpPr>
          <p:nvPr>
            <p:ph type="body" idx="1"/>
          </p:nvPr>
        </p:nvSpPr>
        <p:spPr bwMode="auto">
          <a:xfrm>
            <a:off x="925513" y="1458913"/>
            <a:ext cx="679608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6" name="Footer Placeholder 5">
            <a:extLst>
              <a:ext uri="{FF2B5EF4-FFF2-40B4-BE49-F238E27FC236}">
                <a16:creationId xmlns:a16="http://schemas.microsoft.com/office/drawing/2014/main" id="{537FDECC-86FA-43C7-B3B9-043668C5B1D5}"/>
              </a:ext>
            </a:extLst>
          </p:cNvPr>
          <p:cNvSpPr>
            <a:spLocks noGrp="1"/>
          </p:cNvSpPr>
          <p:nvPr>
            <p:ph type="ftr" sz="quarter" idx="3"/>
          </p:nvPr>
        </p:nvSpPr>
        <p:spPr>
          <a:xfrm>
            <a:off x="1030288" y="4692650"/>
            <a:ext cx="6788150" cy="288925"/>
          </a:xfrm>
          <a:prstGeom prst="rect">
            <a:avLst/>
          </a:prstGeom>
        </p:spPr>
        <p:txBody>
          <a:bodyPr vert="horz" lIns="0" tIns="45720" rIns="91440" bIns="45720" rtlCol="0" anchor="ctr"/>
          <a:lstStyle>
            <a:lvl1pPr algn="l" eaLnBrk="1" fontAlgn="auto" hangingPunct="1">
              <a:spcBef>
                <a:spcPts val="0"/>
              </a:spcBef>
              <a:spcAft>
                <a:spcPts val="0"/>
              </a:spcAft>
              <a:defRPr sz="800" b="1">
                <a:solidFill>
                  <a:schemeClr val="accent2"/>
                </a:solidFill>
                <a:latin typeface="Arial" panose="020B0604020202020204" pitchFamily="34" charset="0"/>
                <a:cs typeface="Arial" panose="020B0604020202020204" pitchFamily="34" charset="0"/>
              </a:defRPr>
            </a:lvl1pPr>
          </a:lstStyle>
          <a:p>
            <a:pPr>
              <a:defRPr/>
            </a:pPr>
            <a:r>
              <a:rPr lang="en-US"/>
              <a:t>SECTION TITLE</a:t>
            </a:r>
          </a:p>
        </p:txBody>
      </p:sp>
      <p:sp>
        <p:nvSpPr>
          <p:cNvPr id="12" name="Slide Number Placeholder 11">
            <a:extLst>
              <a:ext uri="{FF2B5EF4-FFF2-40B4-BE49-F238E27FC236}">
                <a16:creationId xmlns:a16="http://schemas.microsoft.com/office/drawing/2014/main" id="{C1CC7F06-9255-498B-AA18-E90974A0AD73}"/>
              </a:ext>
            </a:extLst>
          </p:cNvPr>
          <p:cNvSpPr>
            <a:spLocks noGrp="1"/>
          </p:cNvSpPr>
          <p:nvPr>
            <p:ph type="sldNum" sz="quarter" idx="4"/>
          </p:nvPr>
        </p:nvSpPr>
        <p:spPr>
          <a:xfrm>
            <a:off x="549275" y="4700588"/>
            <a:ext cx="39370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chemeClr val="accent2"/>
                </a:solidFill>
                <a:cs typeface="Arial" panose="020B0604020202020204" pitchFamily="34" charset="0"/>
              </a:defRPr>
            </a:lvl1pPr>
          </a:lstStyle>
          <a:p>
            <a:fld id="{A39AEE5C-D15E-42E1-90EC-56CBBE827A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 id="2147485594" r:id="rId12"/>
    <p:sldLayoutId id="2147485595" r:id="rId13"/>
    <p:sldLayoutId id="2147485596" r:id="rId14"/>
    <p:sldLayoutId id="2147485597" r:id="rId15"/>
    <p:sldLayoutId id="2147485598" r:id="rId16"/>
    <p:sldLayoutId id="2147485599" r:id="rId17"/>
    <p:sldLayoutId id="2147485600" r:id="rId18"/>
    <p:sldLayoutId id="2147485554" r:id="rId19"/>
    <p:sldLayoutId id="2147485601" r:id="rId20"/>
    <p:sldLayoutId id="2147485602" r:id="rId21"/>
    <p:sldLayoutId id="2147485603" r:id="rId22"/>
    <p:sldLayoutId id="2147485604" r:id="rId23"/>
    <p:sldLayoutId id="2147485605" r:id="rId24"/>
    <p:sldLayoutId id="2147485606" r:id="rId25"/>
    <p:sldLayoutId id="2147485607" r:id="rId26"/>
    <p:sldLayoutId id="2147485608" r:id="rId27"/>
  </p:sldLayoutIdLst>
  <p:transition spd="slow">
    <p:fade/>
  </p:transition>
  <p:hf hdr="0" dt="0"/>
  <p:txStyles>
    <p:titleStyle>
      <a:lvl1pPr algn="l"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2865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2pPr>
      <a:lvl3pPr marL="8540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0318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3000" indent="-2286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egbc.ca/About/Programs-Initiatives/School-Outreach-Career-Awarenes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9">
            <a:extLst>
              <a:ext uri="{FF2B5EF4-FFF2-40B4-BE49-F238E27FC236}">
                <a16:creationId xmlns:a16="http://schemas.microsoft.com/office/drawing/2014/main" id="{057D49DD-C417-C9BA-014B-FFEDB3DFCBA3}"/>
              </a:ext>
            </a:extLst>
          </p:cNvPr>
          <p:cNvSpPr>
            <a:spLocks noGrp="1"/>
          </p:cNvSpPr>
          <p:nvPr>
            <p:ph type="ctrTitle"/>
          </p:nvPr>
        </p:nvSpPr>
        <p:spPr>
          <a:xfrm>
            <a:off x="1109663" y="2635250"/>
            <a:ext cx="6924675" cy="1123950"/>
          </a:xfrm>
        </p:spPr>
        <p:txBody>
          <a:bodyPr/>
          <a:lstStyle/>
          <a:p>
            <a:pPr eaLnBrk="1" hangingPunct="1"/>
            <a:r>
              <a:rPr lang="en-US" altLang="en-US" sz="2800"/>
              <a:t>CHANGING </a:t>
            </a:r>
            <a:br>
              <a:rPr lang="en-US" altLang="en-US" sz="2800"/>
            </a:br>
            <a:r>
              <a:rPr lang="en-US" altLang="en-US" sz="2800"/>
              <a:t>LANDFORMS</a:t>
            </a:r>
          </a:p>
        </p:txBody>
      </p:sp>
      <p:sp>
        <p:nvSpPr>
          <p:cNvPr id="60419" name="Subtitle 18">
            <a:extLst>
              <a:ext uri="{FF2B5EF4-FFF2-40B4-BE49-F238E27FC236}">
                <a16:creationId xmlns:a16="http://schemas.microsoft.com/office/drawing/2014/main" id="{7E05A588-5EAA-0C00-D43E-8A07C8F3D9C5}"/>
              </a:ext>
            </a:extLst>
          </p:cNvPr>
          <p:cNvSpPr>
            <a:spLocks noGrp="1"/>
          </p:cNvSpPr>
          <p:nvPr>
            <p:ph type="subTitle" idx="1"/>
          </p:nvPr>
        </p:nvSpPr>
        <p:spPr>
          <a:xfrm>
            <a:off x="2249488" y="3946525"/>
            <a:ext cx="4645025" cy="269875"/>
          </a:xfrm>
        </p:spPr>
        <p:txBody>
          <a:bodyPr/>
          <a:lstStyle/>
          <a:p>
            <a:pPr eaLnBrk="1" hangingPunct="1">
              <a:spcBef>
                <a:spcPct val="0"/>
              </a:spcBef>
            </a:pPr>
            <a:r>
              <a:rPr lang="en-CA" altLang="en-US"/>
              <a:t>OBSERVING EROSION AND DEPOSITION LESSON PLAN</a:t>
            </a:r>
            <a:endParaRPr lang="en-US" altLang="en-US"/>
          </a:p>
        </p:txBody>
      </p:sp>
      <p:sp>
        <p:nvSpPr>
          <p:cNvPr id="60420" name="Text Placeholder 1">
            <a:extLst>
              <a:ext uri="{FF2B5EF4-FFF2-40B4-BE49-F238E27FC236}">
                <a16:creationId xmlns:a16="http://schemas.microsoft.com/office/drawing/2014/main" id="{C8C0862B-24AC-72BA-B702-A7A016F98365}"/>
              </a:ext>
            </a:extLst>
          </p:cNvPr>
          <p:cNvSpPr>
            <a:spLocks noGrp="1"/>
          </p:cNvSpPr>
          <p:nvPr>
            <p:ph type="body" sz="quarter" idx="10"/>
          </p:nvPr>
        </p:nvSpPr>
        <p:spPr>
          <a:xfrm>
            <a:off x="2547938" y="4271963"/>
            <a:ext cx="4046537" cy="166687"/>
          </a:xfrm>
        </p:spPr>
        <p:txBody>
          <a:bodyPr/>
          <a:lstStyle/>
          <a:p>
            <a:r>
              <a:rPr lang="en-US" altLang="en-US"/>
              <a:t>GRADE 3</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outdoor, rock, mountain, rocky&#10;&#10;Description automatically generated">
            <a:extLst>
              <a:ext uri="{FF2B5EF4-FFF2-40B4-BE49-F238E27FC236}">
                <a16:creationId xmlns:a16="http://schemas.microsoft.com/office/drawing/2014/main" id="{2968B356-C9DA-8299-0C35-E590C5934E34}"/>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78851" name="Group 8">
            <a:extLst>
              <a:ext uri="{FF2B5EF4-FFF2-40B4-BE49-F238E27FC236}">
                <a16:creationId xmlns:a16="http://schemas.microsoft.com/office/drawing/2014/main" id="{EAA9E677-3B3A-B2EC-04F0-1611BC6ECCC1}"/>
              </a:ext>
            </a:extLst>
          </p:cNvPr>
          <p:cNvGrpSpPr>
            <a:grpSpLocks/>
          </p:cNvGrpSpPr>
          <p:nvPr/>
        </p:nvGrpSpPr>
        <p:grpSpPr bwMode="auto">
          <a:xfrm>
            <a:off x="7415213" y="4538663"/>
            <a:ext cx="1009650" cy="387350"/>
            <a:chOff x="819150" y="3517900"/>
            <a:chExt cx="1285875" cy="493713"/>
          </a:xfrm>
        </p:grpSpPr>
        <p:sp>
          <p:nvSpPr>
            <p:cNvPr id="78853" name="Freeform 7">
              <a:extLst>
                <a:ext uri="{FF2B5EF4-FFF2-40B4-BE49-F238E27FC236}">
                  <a16:creationId xmlns:a16="http://schemas.microsoft.com/office/drawing/2014/main" id="{6E2B8AEE-1F13-9253-881F-23135D3E0157}"/>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8854" name="Freeform 8">
              <a:extLst>
                <a:ext uri="{FF2B5EF4-FFF2-40B4-BE49-F238E27FC236}">
                  <a16:creationId xmlns:a16="http://schemas.microsoft.com/office/drawing/2014/main" id="{BE769C72-5BD5-770D-B436-4CE566F55C63}"/>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a:extLst>
              <a:ext uri="{FF2B5EF4-FFF2-40B4-BE49-F238E27FC236}">
                <a16:creationId xmlns:a16="http://schemas.microsoft.com/office/drawing/2014/main" id="{9DD27999-C3AD-144A-59AD-85E03748D642}"/>
              </a:ext>
            </a:extLst>
          </p:cNvPr>
          <p:cNvSpPr>
            <a:spLocks noGrp="1"/>
          </p:cNvSpPr>
          <p:nvPr>
            <p:ph type="title"/>
          </p:nvPr>
        </p:nvSpPr>
        <p:spPr/>
        <p:txBody>
          <a:bodyPr/>
          <a:lstStyle/>
          <a:p>
            <a:r>
              <a:rPr lang="en-CA" b="1" dirty="0">
                <a:solidFill>
                  <a:schemeClr val="bg1"/>
                </a:solidFill>
              </a:rPr>
              <a:t>GEOTECHNICAL ENGINEERS</a:t>
            </a:r>
          </a:p>
        </p:txBody>
      </p:sp>
      <p:sp>
        <p:nvSpPr>
          <p:cNvPr id="5" name="TextBox 4">
            <a:extLst>
              <a:ext uri="{FF2B5EF4-FFF2-40B4-BE49-F238E27FC236}">
                <a16:creationId xmlns:a16="http://schemas.microsoft.com/office/drawing/2014/main" id="{907E5531-F4EC-DCC1-B0A5-44218A8A0013}"/>
              </a:ext>
            </a:extLst>
          </p:cNvPr>
          <p:cNvSpPr txBox="1"/>
          <p:nvPr/>
        </p:nvSpPr>
        <p:spPr>
          <a:xfrm>
            <a:off x="1387251" y="3479463"/>
            <a:ext cx="3901454" cy="1446550"/>
          </a:xfrm>
          <a:prstGeom prst="rect">
            <a:avLst/>
          </a:prstGeom>
          <a:noFill/>
        </p:spPr>
        <p:txBody>
          <a:bodyPr wrap="square" rtlCol="0">
            <a:spAutoFit/>
          </a:bodyPr>
          <a:lstStyle/>
          <a:p>
            <a:pPr marL="285750" indent="-285750">
              <a:buFont typeface="Arial" panose="020B0604020202020204" pitchFamily="34" charset="0"/>
              <a:buChar char="•"/>
            </a:pPr>
            <a:r>
              <a:rPr lang="en-US" sz="2200" b="1" dirty="0">
                <a:solidFill>
                  <a:schemeClr val="accent3"/>
                </a:solidFill>
              </a:rPr>
              <a:t>Analyze how soil</a:t>
            </a:r>
            <a:br>
              <a:rPr lang="en-US" sz="2200" b="1" dirty="0">
                <a:solidFill>
                  <a:schemeClr val="accent3"/>
                </a:solidFill>
              </a:rPr>
            </a:br>
            <a:r>
              <a:rPr lang="en-US" sz="2200" b="1" dirty="0">
                <a:solidFill>
                  <a:schemeClr val="accent3"/>
                </a:solidFill>
              </a:rPr>
              <a:t>interacts with water</a:t>
            </a:r>
          </a:p>
          <a:p>
            <a:pPr marL="285750" indent="-285750">
              <a:buFont typeface="Arial" panose="020B0604020202020204" pitchFamily="34" charset="0"/>
              <a:buChar char="•"/>
            </a:pPr>
            <a:r>
              <a:rPr lang="en-US" sz="2200" b="1" dirty="0">
                <a:solidFill>
                  <a:schemeClr val="accent3"/>
                </a:solidFill>
              </a:rPr>
              <a:t>Then design ways to</a:t>
            </a:r>
            <a:br>
              <a:rPr lang="en-US" sz="2200" b="1" dirty="0">
                <a:solidFill>
                  <a:schemeClr val="accent3"/>
                </a:solidFill>
              </a:rPr>
            </a:br>
            <a:r>
              <a:rPr lang="en-US" sz="2200" b="1" dirty="0">
                <a:solidFill>
                  <a:schemeClr val="accent3"/>
                </a:solidFill>
              </a:rPr>
              <a:t>make the soil more stable</a:t>
            </a:r>
            <a:endParaRPr lang="en-CA" sz="2200" b="1" dirty="0">
              <a:solidFill>
                <a:schemeClr val="accent3"/>
              </a:solidFill>
            </a:endParaRPr>
          </a:p>
        </p:txBody>
      </p:sp>
    </p:spTree>
    <p:extLst>
      <p:ext uri="{BB962C8B-B14F-4D97-AF65-F5344CB8AC3E}">
        <p14:creationId xmlns:p14="http://schemas.microsoft.com/office/powerpoint/2010/main" val="64713907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9" name="Group 8">
            <a:extLst>
              <a:ext uri="{FF2B5EF4-FFF2-40B4-BE49-F238E27FC236}">
                <a16:creationId xmlns:a16="http://schemas.microsoft.com/office/drawing/2014/main" id="{05D5D720-36CB-FB1A-BE03-B2E033032F3F}"/>
              </a:ext>
            </a:extLst>
          </p:cNvPr>
          <p:cNvGrpSpPr>
            <a:grpSpLocks/>
          </p:cNvGrpSpPr>
          <p:nvPr/>
        </p:nvGrpSpPr>
        <p:grpSpPr bwMode="auto">
          <a:xfrm>
            <a:off x="7415213" y="4538663"/>
            <a:ext cx="1009650" cy="387350"/>
            <a:chOff x="819150" y="3517900"/>
            <a:chExt cx="1285875" cy="493713"/>
          </a:xfrm>
        </p:grpSpPr>
        <p:sp>
          <p:nvSpPr>
            <p:cNvPr id="80901" name="Freeform 7">
              <a:extLst>
                <a:ext uri="{FF2B5EF4-FFF2-40B4-BE49-F238E27FC236}">
                  <a16:creationId xmlns:a16="http://schemas.microsoft.com/office/drawing/2014/main" id="{36DB25AA-10A9-6E3A-1515-6D485A82DE8A}"/>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0902" name="Freeform 8">
              <a:extLst>
                <a:ext uri="{FF2B5EF4-FFF2-40B4-BE49-F238E27FC236}">
                  <a16:creationId xmlns:a16="http://schemas.microsoft.com/office/drawing/2014/main" id="{54B1903E-50D3-5A09-CC40-C9D81A1760EE}"/>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a:extLst>
              <a:ext uri="{FF2B5EF4-FFF2-40B4-BE49-F238E27FC236}">
                <a16:creationId xmlns:a16="http://schemas.microsoft.com/office/drawing/2014/main" id="{A558D122-F5C5-9A38-B31D-9F35D82DCA0B}"/>
              </a:ext>
            </a:extLst>
          </p:cNvPr>
          <p:cNvSpPr>
            <a:spLocks noGrp="1"/>
          </p:cNvSpPr>
          <p:nvPr>
            <p:ph type="title"/>
          </p:nvPr>
        </p:nvSpPr>
        <p:spPr/>
        <p:txBody>
          <a:bodyPr/>
          <a:lstStyle/>
          <a:p>
            <a:r>
              <a:rPr lang="en-CA" dirty="0"/>
              <a:t>ENGINEERS MAKE A DIFFERENCE</a:t>
            </a:r>
          </a:p>
        </p:txBody>
      </p:sp>
      <p:sp>
        <p:nvSpPr>
          <p:cNvPr id="4" name="Content Placeholder 3">
            <a:extLst>
              <a:ext uri="{FF2B5EF4-FFF2-40B4-BE49-F238E27FC236}">
                <a16:creationId xmlns:a16="http://schemas.microsoft.com/office/drawing/2014/main" id="{5F31EEE0-3CB5-3894-6456-6A5E005929D1}"/>
              </a:ext>
            </a:extLst>
          </p:cNvPr>
          <p:cNvSpPr>
            <a:spLocks noGrp="1"/>
          </p:cNvSpPr>
          <p:nvPr>
            <p:ph idx="1"/>
          </p:nvPr>
        </p:nvSpPr>
        <p:spPr/>
        <p:txBody>
          <a:bodyPr/>
          <a:lstStyle/>
          <a:p>
            <a:pPr marL="285750" indent="-285750">
              <a:buFont typeface="Arial" panose="020B0604020202020204" pitchFamily="34" charset="0"/>
              <a:buChar char="•"/>
            </a:pPr>
            <a:r>
              <a:rPr lang="en-CA" dirty="0"/>
              <a:t>They use imagination, creativity, and expertise every day to solve problems and improve the world we live in. </a:t>
            </a:r>
          </a:p>
          <a:p>
            <a:pPr marL="285750" indent="-285750">
              <a:buFont typeface="Arial" panose="020B0604020202020204" pitchFamily="34" charset="0"/>
              <a:buChar char="•"/>
            </a:pPr>
            <a:r>
              <a:rPr lang="en-CA" dirty="0"/>
              <a:t>They work with people like architects and doctors to make the world better and help people live healthier and safer lives.</a:t>
            </a:r>
          </a:p>
        </p:txBody>
      </p:sp>
      <p:sp>
        <p:nvSpPr>
          <p:cNvPr id="5" name="Text Placeholder 4">
            <a:extLst>
              <a:ext uri="{FF2B5EF4-FFF2-40B4-BE49-F238E27FC236}">
                <a16:creationId xmlns:a16="http://schemas.microsoft.com/office/drawing/2014/main" id="{F72DD9EE-CB32-C01F-6B97-1D80B6E00FD0}"/>
              </a:ext>
            </a:extLst>
          </p:cNvPr>
          <p:cNvSpPr>
            <a:spLocks noGrp="1"/>
          </p:cNvSpPr>
          <p:nvPr>
            <p:ph type="body" sz="quarter" idx="12"/>
          </p:nvPr>
        </p:nvSpPr>
        <p:spPr/>
        <p:txBody>
          <a:bodyPr/>
          <a:lstStyle/>
          <a:p>
            <a:r>
              <a:rPr lang="en-CA" dirty="0"/>
              <a:t>Lots of different types of engineers</a:t>
            </a:r>
            <a:br>
              <a:rPr lang="en-CA" dirty="0"/>
            </a:br>
            <a:r>
              <a:rPr lang="en-CA" dirty="0"/>
              <a:t>work in our community</a:t>
            </a:r>
          </a:p>
        </p:txBody>
      </p:sp>
      <p:pic>
        <p:nvPicPr>
          <p:cNvPr id="11" name="Picture Placeholder 10" descr="A picture containing sky, yellow, outdoor, railing&#10;&#10;Description automatically generated">
            <a:extLst>
              <a:ext uri="{FF2B5EF4-FFF2-40B4-BE49-F238E27FC236}">
                <a16:creationId xmlns:a16="http://schemas.microsoft.com/office/drawing/2014/main" id="{5026CFE7-8A8B-EEB6-31A6-98E0E5B39A3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5251450" y="0"/>
            <a:ext cx="3892550" cy="5143500"/>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5EEA29-6977-46D8-96AF-8CBFECEC676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3257" y="-691568"/>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B351CFA1-4C47-4C2B-9E8C-313E4ED11EE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8699" y="-677863"/>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28">
            <a:extLst>
              <a:ext uri="{FF2B5EF4-FFF2-40B4-BE49-F238E27FC236}">
                <a16:creationId xmlns:a16="http://schemas.microsoft.com/office/drawing/2014/main" id="{CA74511F-D3EB-4320-9EE8-39D484CB3BAF}"/>
              </a:ext>
            </a:extLst>
          </p:cNvPr>
          <p:cNvSpPr>
            <a:spLocks noGrp="1"/>
          </p:cNvSpPr>
          <p:nvPr>
            <p:ph type="title"/>
          </p:nvPr>
        </p:nvSpPr>
        <p:spPr>
          <a:xfrm>
            <a:off x="1419225" y="1727200"/>
            <a:ext cx="6305550" cy="1123950"/>
          </a:xfrm>
        </p:spPr>
        <p:txBody>
          <a:bodyPr/>
          <a:lstStyle/>
          <a:p>
            <a:r>
              <a:rPr altLang="en-US" dirty="0"/>
              <a:t>CHANGING</a:t>
            </a:r>
            <a:br>
              <a:rPr altLang="en-US" dirty="0"/>
            </a:br>
            <a:r>
              <a:rPr altLang="en-US" dirty="0"/>
              <a:t>LANDFORMS</a:t>
            </a:r>
          </a:p>
        </p:txBody>
      </p:sp>
      <p:cxnSp>
        <p:nvCxnSpPr>
          <p:cNvPr id="7" name="Straight Connector 6">
            <a:extLst>
              <a:ext uri="{FF2B5EF4-FFF2-40B4-BE49-F238E27FC236}">
                <a16:creationId xmlns:a16="http://schemas.microsoft.com/office/drawing/2014/main" id="{7A4C5E2A-F10E-408A-8CFB-C6E12B588BA6}"/>
              </a:ext>
            </a:extLst>
          </p:cNvPr>
          <p:cNvCxnSpPr/>
          <p:nvPr/>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8A95EE1-40E7-4419-A0F0-F16C59E62925}"/>
              </a:ext>
            </a:extLst>
          </p:cNvPr>
          <p:cNvCxnSpPr/>
          <p:nvPr/>
        </p:nvCxnSpPr>
        <p:spPr>
          <a:xfrm>
            <a:off x="3129756" y="356721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6">
            <a:extLst>
              <a:ext uri="{FF2B5EF4-FFF2-40B4-BE49-F238E27FC236}">
                <a16:creationId xmlns:a16="http://schemas.microsoft.com/office/drawing/2014/main" id="{6D250AEF-2044-4C6B-A530-A0D0A69097C3}"/>
              </a:ext>
            </a:extLst>
          </p:cNvPr>
          <p:cNvSpPr txBox="1">
            <a:spLocks/>
          </p:cNvSpPr>
          <p:nvPr/>
        </p:nvSpPr>
        <p:spPr>
          <a:xfrm>
            <a:off x="2548218" y="4271501"/>
            <a:ext cx="4046909" cy="167391"/>
          </a:xfrm>
          <a:prstGeom prst="rect">
            <a:avLst/>
          </a:prstGeom>
        </p:spPr>
        <p:txBody>
          <a:bodyPr vert="horz" lIns="0" tIns="45720" rIns="91440" bIns="45720" rtlCol="0" anchor="ctr"/>
          <a:lstStyle>
            <a:defPPr>
              <a:defRPr lang="en-US"/>
            </a:defPPr>
            <a:lvl1pPr algn="l" defTabSz="457200" rtl="0" eaLnBrk="1" fontAlgn="auto" hangingPunct="1">
              <a:spcBef>
                <a:spcPts val="0"/>
              </a:spcBef>
              <a:spcAft>
                <a:spcPts val="0"/>
              </a:spcAft>
              <a:defRPr sz="800" b="1" kern="1200">
                <a:solidFill>
                  <a:schemeClr val="accent2"/>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ltLang="en-US" dirty="0"/>
          </a:p>
        </p:txBody>
      </p:sp>
      <p:sp>
        <p:nvSpPr>
          <p:cNvPr id="10" name="TextBox 9">
            <a:extLst>
              <a:ext uri="{FF2B5EF4-FFF2-40B4-BE49-F238E27FC236}">
                <a16:creationId xmlns:a16="http://schemas.microsoft.com/office/drawing/2014/main" id="{50C00504-0AB5-8699-DC3C-3F63A2F89F64}"/>
              </a:ext>
            </a:extLst>
          </p:cNvPr>
          <p:cNvSpPr txBox="1"/>
          <p:nvPr/>
        </p:nvSpPr>
        <p:spPr>
          <a:xfrm>
            <a:off x="1463151" y="4267486"/>
            <a:ext cx="6217698" cy="492443"/>
          </a:xfrm>
          <a:prstGeom prst="rect">
            <a:avLst/>
          </a:prstGeom>
          <a:noFill/>
        </p:spPr>
        <p:txBody>
          <a:bodyPr wrap="square">
            <a:spAutoFit/>
          </a:bodyPr>
          <a:lstStyle/>
          <a:p>
            <a:pPr algn="ctr"/>
            <a:r>
              <a:rPr lang="en-CA" sz="1400" b="0" i="0" dirty="0">
                <a:solidFill>
                  <a:srgbClr val="000000"/>
                </a:solidFill>
                <a:effectLst/>
                <a:latin typeface="Times New Roman" panose="02020603050405020304" pitchFamily="18" charset="0"/>
              </a:rPr>
              <a:t> </a:t>
            </a:r>
            <a:r>
              <a:rPr lang="en-US" sz="1200" b="0" i="0" u="none" strike="noStrike" dirty="0">
                <a:solidFill>
                  <a:srgbClr val="FFFFFF"/>
                </a:solidFill>
                <a:effectLst/>
                <a:latin typeface="Arial" panose="020B0604020202020204" pitchFamily="34" charset="0"/>
              </a:rPr>
              <a:t>If you have more questions about engineering and geoscience visit </a:t>
            </a:r>
            <a:br>
              <a:rPr lang="en-US" sz="1200" b="0" i="0" u="none" strike="noStrike" dirty="0">
                <a:solidFill>
                  <a:srgbClr val="FFFFFF"/>
                </a:solidFill>
                <a:effectLst/>
                <a:latin typeface="Arial" panose="020B0604020202020204" pitchFamily="34" charset="0"/>
              </a:rPr>
            </a:br>
            <a:r>
              <a:rPr lang="en-US" sz="1200" b="0" i="0" u="none" strike="noStrike" dirty="0">
                <a:solidFill>
                  <a:srgbClr val="FFFFFF"/>
                </a:solidFill>
                <a:effectLst/>
                <a:latin typeface="Arial" panose="020B0604020202020204" pitchFamily="34" charset="0"/>
              </a:rPr>
              <a:t>the Engineers and Geoscientists BC website </a:t>
            </a:r>
            <a:r>
              <a:rPr lang="en-US" sz="1200" b="0" i="0" u="none" strike="noStrike" dirty="0">
                <a:solidFill>
                  <a:srgbClr val="00BCE7"/>
                </a:solidFill>
                <a:effectLst/>
                <a:latin typeface="Arial" panose="020B0604020202020204" pitchFamily="34" charset="0"/>
                <a:hlinkClick r:id="rId4"/>
              </a:rPr>
              <a:t>egbc.ca/youth</a:t>
            </a:r>
            <a:r>
              <a:rPr lang="en-US" sz="1200" b="0" i="0" dirty="0">
                <a:solidFill>
                  <a:srgbClr val="000000"/>
                </a:solidFill>
                <a:effectLst/>
                <a:latin typeface="Arial" panose="020B0604020202020204" pitchFamily="34" charset="0"/>
              </a:rPr>
              <a:t>​</a:t>
            </a:r>
            <a:endParaRPr lang="en-CA" sz="1400" dirty="0"/>
          </a:p>
        </p:txBody>
      </p:sp>
      <p:sp>
        <p:nvSpPr>
          <p:cNvPr id="2" name="Subtitle 1">
            <a:extLst>
              <a:ext uri="{FF2B5EF4-FFF2-40B4-BE49-F238E27FC236}">
                <a16:creationId xmlns:a16="http://schemas.microsoft.com/office/drawing/2014/main" id="{94F2D629-EFE9-3413-1D12-C37CBE1A15F2}"/>
              </a:ext>
            </a:extLst>
          </p:cNvPr>
          <p:cNvSpPr>
            <a:spLocks noGrp="1"/>
          </p:cNvSpPr>
          <p:nvPr>
            <p:ph type="subTitle" idx="1"/>
          </p:nvPr>
        </p:nvSpPr>
        <p:spPr>
          <a:xfrm>
            <a:off x="3129756" y="3054473"/>
            <a:ext cx="2850870" cy="550724"/>
          </a:xfrm>
        </p:spPr>
        <p:txBody>
          <a:bodyPr/>
          <a:lstStyle/>
          <a:p>
            <a:r>
              <a:rPr lang="en-US" dirty="0"/>
              <a:t>Lesson plan provided by </a:t>
            </a:r>
            <a:br>
              <a:rPr lang="en-US" dirty="0"/>
            </a:br>
            <a:r>
              <a:rPr lang="en-US" dirty="0"/>
              <a:t>Engineers and Geoscientists BC​</a:t>
            </a:r>
          </a:p>
          <a:p>
            <a:endParaRPr lang="en-CA" dirty="0"/>
          </a:p>
        </p:txBody>
      </p:sp>
    </p:spTree>
    <p:extLst>
      <p:ext uri="{BB962C8B-B14F-4D97-AF65-F5344CB8AC3E}">
        <p14:creationId xmlns:p14="http://schemas.microsoft.com/office/powerpoint/2010/main" val="215653946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505A08DF-4645-7662-3419-B1E23E4E414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6">
            <a:extLst>
              <a:ext uri="{FF2B5EF4-FFF2-40B4-BE49-F238E27FC236}">
                <a16:creationId xmlns:a16="http://schemas.microsoft.com/office/drawing/2014/main" id="{27C75B02-E386-2A5F-3258-6FF918814350}"/>
              </a:ext>
            </a:extLst>
          </p:cNvPr>
          <p:cNvSpPr>
            <a:spLocks noGrp="1"/>
          </p:cNvSpPr>
          <p:nvPr>
            <p:ph type="title"/>
          </p:nvPr>
        </p:nvSpPr>
        <p:spPr>
          <a:xfrm>
            <a:off x="5084186" y="1079967"/>
            <a:ext cx="3811587" cy="2282825"/>
          </a:xfrm>
        </p:spPr>
        <p:txBody>
          <a:bodyPr/>
          <a:lstStyle/>
          <a:p>
            <a:pPr algn="r"/>
            <a:r>
              <a:rPr lang="en-US" altLang="en-US" sz="2800" b="1">
                <a:solidFill>
                  <a:schemeClr val="bg1"/>
                </a:solidFill>
              </a:rPr>
              <a:t>WHAT </a:t>
            </a:r>
            <a:br>
              <a:rPr lang="en-US" altLang="en-US" sz="2800" b="1" dirty="0">
                <a:solidFill>
                  <a:schemeClr val="bg1"/>
                </a:solidFill>
              </a:rPr>
            </a:br>
            <a:r>
              <a:rPr lang="en-US" altLang="en-US" sz="2800" b="1">
                <a:solidFill>
                  <a:schemeClr val="bg1"/>
                </a:solidFill>
              </a:rPr>
              <a:t>HAPPENS </a:t>
            </a:r>
            <a:br>
              <a:rPr lang="en-US" altLang="en-US" sz="2800" b="1" dirty="0">
                <a:solidFill>
                  <a:schemeClr val="bg1"/>
                </a:solidFill>
              </a:rPr>
            </a:br>
            <a:r>
              <a:rPr lang="en-US" altLang="en-US" sz="2800" b="1">
                <a:solidFill>
                  <a:schemeClr val="bg1"/>
                </a:solidFill>
              </a:rPr>
              <a:t>WHEN WATER WASHES THE </a:t>
            </a:r>
            <a:br>
              <a:rPr lang="en-US" altLang="en-US" sz="2800" b="1" dirty="0">
                <a:solidFill>
                  <a:schemeClr val="bg1"/>
                </a:solidFill>
              </a:rPr>
            </a:br>
            <a:r>
              <a:rPr lang="en-US" altLang="en-US" sz="2800" b="1">
                <a:solidFill>
                  <a:schemeClr val="bg1"/>
                </a:solidFill>
              </a:rPr>
              <a:t>SOIL AWAY?</a:t>
            </a:r>
            <a:endParaRPr lang="en-US" altLang="en-US" sz="2800" b="1" dirty="0">
              <a:solidFill>
                <a:schemeClr val="bg1"/>
              </a:solidFill>
            </a:endParaRPr>
          </a:p>
        </p:txBody>
      </p:sp>
      <p:grpSp>
        <p:nvGrpSpPr>
          <p:cNvPr id="62468" name="Group 8">
            <a:extLst>
              <a:ext uri="{FF2B5EF4-FFF2-40B4-BE49-F238E27FC236}">
                <a16:creationId xmlns:a16="http://schemas.microsoft.com/office/drawing/2014/main" id="{E7EEDBDB-14A9-023F-BCAA-B3E20EE83BE7}"/>
              </a:ext>
            </a:extLst>
          </p:cNvPr>
          <p:cNvGrpSpPr>
            <a:grpSpLocks/>
          </p:cNvGrpSpPr>
          <p:nvPr/>
        </p:nvGrpSpPr>
        <p:grpSpPr bwMode="auto">
          <a:xfrm>
            <a:off x="7415213" y="4538663"/>
            <a:ext cx="1009650" cy="387350"/>
            <a:chOff x="819150" y="3517900"/>
            <a:chExt cx="1285875" cy="493713"/>
          </a:xfrm>
        </p:grpSpPr>
        <p:sp>
          <p:nvSpPr>
            <p:cNvPr id="62469" name="Freeform 7">
              <a:extLst>
                <a:ext uri="{FF2B5EF4-FFF2-40B4-BE49-F238E27FC236}">
                  <a16:creationId xmlns:a16="http://schemas.microsoft.com/office/drawing/2014/main" id="{51BBB8F1-1203-6AEE-A276-AAA268375AE9}"/>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2470" name="Freeform 8">
              <a:extLst>
                <a:ext uri="{FF2B5EF4-FFF2-40B4-BE49-F238E27FC236}">
                  <a16:creationId xmlns:a16="http://schemas.microsoft.com/office/drawing/2014/main" id="{5E11F077-3336-D6E4-CED5-72436B5B2E8B}"/>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ity with a river running through it&#10;&#10;Description automatically generated with low confidence">
            <a:extLst>
              <a:ext uri="{FF2B5EF4-FFF2-40B4-BE49-F238E27FC236}">
                <a16:creationId xmlns:a16="http://schemas.microsoft.com/office/drawing/2014/main" id="{75D23F71-663D-4630-1055-7F09EA3F99D1}"/>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tretch/>
        </p:blipFill>
        <p:spPr>
          <a:xfrm>
            <a:off x="0" y="-1"/>
            <a:ext cx="9144000" cy="6341657"/>
          </a:xfrm>
        </p:spPr>
      </p:pic>
      <p:sp>
        <p:nvSpPr>
          <p:cNvPr id="8" name="Title 5">
            <a:extLst>
              <a:ext uri="{FF2B5EF4-FFF2-40B4-BE49-F238E27FC236}">
                <a16:creationId xmlns:a16="http://schemas.microsoft.com/office/drawing/2014/main" id="{89403BE9-C61B-41A9-400C-3EEE0D0542DA}"/>
              </a:ext>
            </a:extLst>
          </p:cNvPr>
          <p:cNvSpPr txBox="1">
            <a:spLocks/>
          </p:cNvSpPr>
          <p:nvPr/>
        </p:nvSpPr>
        <p:spPr bwMode="auto">
          <a:xfrm>
            <a:off x="0" y="121165"/>
            <a:ext cx="9144000" cy="108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a:lstStyle>
          <a:p>
            <a:r>
              <a:rPr lang="en-US" altLang="en-US" sz="2800" b="1" dirty="0">
                <a:solidFill>
                  <a:schemeClr val="tx2"/>
                </a:solidFill>
              </a:rPr>
              <a:t>WHAT DO YOU THINK IS HAPPENING </a:t>
            </a:r>
            <a:br>
              <a:rPr lang="en-US" altLang="en-US" sz="2800" b="1" dirty="0">
                <a:solidFill>
                  <a:schemeClr val="tx2"/>
                </a:solidFill>
              </a:rPr>
            </a:br>
            <a:r>
              <a:rPr lang="en-US" altLang="en-US" sz="2800" b="1" dirty="0">
                <a:solidFill>
                  <a:schemeClr val="tx2"/>
                </a:solidFill>
              </a:rPr>
              <a:t>IN THIS PHOTO?</a:t>
            </a:r>
          </a:p>
        </p:txBody>
      </p:sp>
    </p:spTree>
    <p:extLst>
      <p:ext uri="{BB962C8B-B14F-4D97-AF65-F5344CB8AC3E}">
        <p14:creationId xmlns:p14="http://schemas.microsoft.com/office/powerpoint/2010/main" val="258349799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
            <a:extLst>
              <a:ext uri="{FF2B5EF4-FFF2-40B4-BE49-F238E27FC236}">
                <a16:creationId xmlns:a16="http://schemas.microsoft.com/office/drawing/2014/main" id="{F25703B3-BA6E-BF18-A2C0-BA7B46458FD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75" y="0"/>
            <a:ext cx="91598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3" name="Group 8">
            <a:extLst>
              <a:ext uri="{FF2B5EF4-FFF2-40B4-BE49-F238E27FC236}">
                <a16:creationId xmlns:a16="http://schemas.microsoft.com/office/drawing/2014/main" id="{1AB082B3-931A-65D5-8CF3-B8C4FA19A6EF}"/>
              </a:ext>
            </a:extLst>
          </p:cNvPr>
          <p:cNvGrpSpPr>
            <a:grpSpLocks/>
          </p:cNvGrpSpPr>
          <p:nvPr/>
        </p:nvGrpSpPr>
        <p:grpSpPr bwMode="auto">
          <a:xfrm>
            <a:off x="7415213" y="4538656"/>
            <a:ext cx="1009650" cy="387349"/>
            <a:chOff x="819150" y="3517900"/>
            <a:chExt cx="1285875" cy="493713"/>
          </a:xfrm>
          <a:solidFill>
            <a:schemeClr val="bg1"/>
          </a:solidFill>
        </p:grpSpPr>
        <p:sp>
          <p:nvSpPr>
            <p:cNvPr id="66565" name="Freeform 7">
              <a:extLst>
                <a:ext uri="{FF2B5EF4-FFF2-40B4-BE49-F238E27FC236}">
                  <a16:creationId xmlns:a16="http://schemas.microsoft.com/office/drawing/2014/main" id="{EB3F846E-6C09-0882-52F8-C4D57D34EF2B}"/>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6566" name="Freeform 8">
              <a:extLst>
                <a:ext uri="{FF2B5EF4-FFF2-40B4-BE49-F238E27FC236}">
                  <a16:creationId xmlns:a16="http://schemas.microsoft.com/office/drawing/2014/main" id="{1AD3BDB6-D3B2-D26F-FAE0-F05A8F91CEA5}"/>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66564" name="Title 5">
            <a:extLst>
              <a:ext uri="{FF2B5EF4-FFF2-40B4-BE49-F238E27FC236}">
                <a16:creationId xmlns:a16="http://schemas.microsoft.com/office/drawing/2014/main" id="{5F3AB30A-D9E0-524A-F9E3-CA5B8C0E1A4B}"/>
              </a:ext>
            </a:extLst>
          </p:cNvPr>
          <p:cNvSpPr txBox="1">
            <a:spLocks/>
          </p:cNvSpPr>
          <p:nvPr/>
        </p:nvSpPr>
        <p:spPr bwMode="auto">
          <a:xfrm>
            <a:off x="3749965" y="2501707"/>
            <a:ext cx="5085670" cy="17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r">
              <a:lnSpc>
                <a:spcPct val="100000"/>
              </a:lnSpc>
              <a:spcAft>
                <a:spcPct val="0"/>
              </a:spcAft>
              <a:buClrTx/>
              <a:buFontTx/>
              <a:buNone/>
            </a:pPr>
            <a:r>
              <a:rPr lang="en-US" altLang="en-US" sz="2800" b="1" dirty="0"/>
              <a:t>AS THE WATER FLOWS PAST THE RIVERBANKS SOMETHING IS HAPPENING</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outdoor, nature&#10;&#10;Description automatically generated">
            <a:extLst>
              <a:ext uri="{FF2B5EF4-FFF2-40B4-BE49-F238E27FC236}">
                <a16:creationId xmlns:a16="http://schemas.microsoft.com/office/drawing/2014/main" id="{E36DED09-D4AD-7FAF-DAA5-FCC0B9248E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68611" name="Group 8">
            <a:extLst>
              <a:ext uri="{FF2B5EF4-FFF2-40B4-BE49-F238E27FC236}">
                <a16:creationId xmlns:a16="http://schemas.microsoft.com/office/drawing/2014/main" id="{EBB7DF97-98F6-9B29-7B9D-85EBB4D41522}"/>
              </a:ext>
            </a:extLst>
          </p:cNvPr>
          <p:cNvGrpSpPr>
            <a:grpSpLocks/>
          </p:cNvGrpSpPr>
          <p:nvPr/>
        </p:nvGrpSpPr>
        <p:grpSpPr bwMode="auto">
          <a:xfrm>
            <a:off x="7415213" y="4538663"/>
            <a:ext cx="1009650" cy="387350"/>
            <a:chOff x="819150" y="3517900"/>
            <a:chExt cx="1285875" cy="493713"/>
          </a:xfrm>
        </p:grpSpPr>
        <p:sp>
          <p:nvSpPr>
            <p:cNvPr id="68613" name="Freeform 7">
              <a:extLst>
                <a:ext uri="{FF2B5EF4-FFF2-40B4-BE49-F238E27FC236}">
                  <a16:creationId xmlns:a16="http://schemas.microsoft.com/office/drawing/2014/main" id="{99982CCE-A8CC-5623-B097-D02789F42EE3}"/>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14" name="Freeform 8">
              <a:extLst>
                <a:ext uri="{FF2B5EF4-FFF2-40B4-BE49-F238E27FC236}">
                  <a16:creationId xmlns:a16="http://schemas.microsoft.com/office/drawing/2014/main" id="{8086C16D-4490-1515-F00C-FCD2F6F09191}"/>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68612" name="Title 5">
            <a:extLst>
              <a:ext uri="{FF2B5EF4-FFF2-40B4-BE49-F238E27FC236}">
                <a16:creationId xmlns:a16="http://schemas.microsoft.com/office/drawing/2014/main" id="{C25AB51A-87BF-B830-47FD-5937E0849695}"/>
              </a:ext>
            </a:extLst>
          </p:cNvPr>
          <p:cNvSpPr txBox="1">
            <a:spLocks/>
          </p:cNvSpPr>
          <p:nvPr/>
        </p:nvSpPr>
        <p:spPr bwMode="auto">
          <a:xfrm>
            <a:off x="3471927" y="135026"/>
            <a:ext cx="5429702" cy="87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r">
              <a:lnSpc>
                <a:spcPct val="100000"/>
              </a:lnSpc>
              <a:spcAft>
                <a:spcPct val="0"/>
              </a:spcAft>
              <a:buClrTx/>
              <a:buFontTx/>
              <a:buNone/>
            </a:pPr>
            <a:r>
              <a:rPr lang="en-US" altLang="en-US" sz="2800" b="1"/>
              <a:t>DO YOU KNOW WHAT </a:t>
            </a:r>
            <a:br>
              <a:rPr lang="en-US" altLang="en-US" sz="2800" b="1" dirty="0"/>
            </a:br>
            <a:r>
              <a:rPr lang="en-US" altLang="en-US" sz="2800" b="1"/>
              <a:t>THESE ARE CALLED?</a:t>
            </a:r>
          </a:p>
        </p:txBody>
      </p:sp>
      <p:sp>
        <p:nvSpPr>
          <p:cNvPr id="4" name="Oval 3">
            <a:extLst>
              <a:ext uri="{FF2B5EF4-FFF2-40B4-BE49-F238E27FC236}">
                <a16:creationId xmlns:a16="http://schemas.microsoft.com/office/drawing/2014/main" id="{32E555F2-DBC2-81A0-4EA9-D93883E84F24}"/>
              </a:ext>
            </a:extLst>
          </p:cNvPr>
          <p:cNvSpPr/>
          <p:nvPr/>
        </p:nvSpPr>
        <p:spPr>
          <a:xfrm>
            <a:off x="2236424" y="135026"/>
            <a:ext cx="2335576" cy="1607859"/>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379D0CF3-6E9A-6917-EEC2-CCDABD050777}"/>
              </a:ext>
            </a:extLst>
          </p:cNvPr>
          <p:cNvSpPr txBox="1"/>
          <p:nvPr/>
        </p:nvSpPr>
        <p:spPr>
          <a:xfrm>
            <a:off x="606056" y="4751021"/>
            <a:ext cx="2179674" cy="184666"/>
          </a:xfrm>
          <a:prstGeom prst="rect">
            <a:avLst/>
          </a:prstGeom>
          <a:noFill/>
        </p:spPr>
        <p:txBody>
          <a:bodyPr wrap="square" rtlCol="0">
            <a:spAutoFit/>
          </a:bodyPr>
          <a:lstStyle/>
          <a:p>
            <a:r>
              <a:rPr lang="en-US" sz="600" i="1" dirty="0">
                <a:solidFill>
                  <a:schemeClr val="bg1"/>
                </a:solidFill>
              </a:rPr>
              <a:t>Photo by Jack B on </a:t>
            </a:r>
            <a:r>
              <a:rPr lang="en-US" sz="600" i="1" dirty="0" err="1">
                <a:solidFill>
                  <a:schemeClr val="bg1"/>
                </a:solidFill>
              </a:rPr>
              <a:t>Unsplash</a:t>
            </a:r>
            <a:endParaRPr lang="en-CA" dirty="0"/>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C12BA957-A5B8-CDF8-C14E-DF4324656CB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9" name="Group 8">
            <a:extLst>
              <a:ext uri="{FF2B5EF4-FFF2-40B4-BE49-F238E27FC236}">
                <a16:creationId xmlns:a16="http://schemas.microsoft.com/office/drawing/2014/main" id="{D1214B51-EDF0-2905-8DCE-B42AF9B23516}"/>
              </a:ext>
            </a:extLst>
          </p:cNvPr>
          <p:cNvGrpSpPr>
            <a:grpSpLocks/>
          </p:cNvGrpSpPr>
          <p:nvPr/>
        </p:nvGrpSpPr>
        <p:grpSpPr bwMode="auto">
          <a:xfrm>
            <a:off x="7415213" y="4538663"/>
            <a:ext cx="1009650" cy="387350"/>
            <a:chOff x="819150" y="3517900"/>
            <a:chExt cx="1285875" cy="493713"/>
          </a:xfrm>
        </p:grpSpPr>
        <p:sp>
          <p:nvSpPr>
            <p:cNvPr id="70661" name="Freeform 7">
              <a:extLst>
                <a:ext uri="{FF2B5EF4-FFF2-40B4-BE49-F238E27FC236}">
                  <a16:creationId xmlns:a16="http://schemas.microsoft.com/office/drawing/2014/main" id="{D25C269C-F739-7BE6-96B9-1586C04D0214}"/>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662" name="Freeform 8">
              <a:extLst>
                <a:ext uri="{FF2B5EF4-FFF2-40B4-BE49-F238E27FC236}">
                  <a16:creationId xmlns:a16="http://schemas.microsoft.com/office/drawing/2014/main" id="{BA5474F9-4124-46D1-5300-06453D9263E1}"/>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0660" name="Title 5">
            <a:extLst>
              <a:ext uri="{FF2B5EF4-FFF2-40B4-BE49-F238E27FC236}">
                <a16:creationId xmlns:a16="http://schemas.microsoft.com/office/drawing/2014/main" id="{71DAA0EE-3489-6810-3D67-D293B3DD30EE}"/>
              </a:ext>
            </a:extLst>
          </p:cNvPr>
          <p:cNvSpPr txBox="1">
            <a:spLocks/>
          </p:cNvSpPr>
          <p:nvPr/>
        </p:nvSpPr>
        <p:spPr bwMode="auto">
          <a:xfrm>
            <a:off x="2179675" y="2656332"/>
            <a:ext cx="6750973" cy="16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r">
              <a:lnSpc>
                <a:spcPct val="100000"/>
              </a:lnSpc>
              <a:spcAft>
                <a:spcPct val="0"/>
              </a:spcAft>
              <a:buClrTx/>
              <a:buFontTx/>
              <a:buNone/>
            </a:pPr>
            <a:r>
              <a:rPr lang="en-US" altLang="en-US" sz="2800" b="1"/>
              <a:t>THERE ARE MANY TYPES OF </a:t>
            </a:r>
            <a:r>
              <a:rPr lang="en-US" altLang="en-US" sz="2800" b="1" dirty="0"/>
              <a:t>LANDFORMS</a:t>
            </a:r>
            <a:r>
              <a:rPr lang="en-US" altLang="en-US" sz="2800" b="1"/>
              <a:t> CREATED BY EROSION AND WEATHERING</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building, dark&#10;&#10;Description automatically generated">
            <a:extLst>
              <a:ext uri="{FF2B5EF4-FFF2-40B4-BE49-F238E27FC236}">
                <a16:creationId xmlns:a16="http://schemas.microsoft.com/office/drawing/2014/main" id="{2A572D02-1783-3163-5F71-A49DAC819B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5"/>
          <a:stretch/>
        </p:blipFill>
        <p:spPr>
          <a:xfrm>
            <a:off x="2709" y="0"/>
            <a:ext cx="9141291" cy="5143500"/>
          </a:xfrm>
          <a:prstGeom prst="rect">
            <a:avLst/>
          </a:prstGeom>
        </p:spPr>
      </p:pic>
      <p:grpSp>
        <p:nvGrpSpPr>
          <p:cNvPr id="72707" name="Group 8">
            <a:extLst>
              <a:ext uri="{FF2B5EF4-FFF2-40B4-BE49-F238E27FC236}">
                <a16:creationId xmlns:a16="http://schemas.microsoft.com/office/drawing/2014/main" id="{307027CD-37C1-2AF8-E5BE-E3AE770B8770}"/>
              </a:ext>
            </a:extLst>
          </p:cNvPr>
          <p:cNvGrpSpPr>
            <a:grpSpLocks/>
          </p:cNvGrpSpPr>
          <p:nvPr/>
        </p:nvGrpSpPr>
        <p:grpSpPr bwMode="auto">
          <a:xfrm>
            <a:off x="7415213" y="4538663"/>
            <a:ext cx="1009650" cy="387350"/>
            <a:chOff x="819150" y="3517900"/>
            <a:chExt cx="1285875" cy="493713"/>
          </a:xfrm>
        </p:grpSpPr>
        <p:sp>
          <p:nvSpPr>
            <p:cNvPr id="72709" name="Freeform 7">
              <a:extLst>
                <a:ext uri="{FF2B5EF4-FFF2-40B4-BE49-F238E27FC236}">
                  <a16:creationId xmlns:a16="http://schemas.microsoft.com/office/drawing/2014/main" id="{C60743AA-13C3-929C-9189-EA01C4984A70}"/>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2710" name="Freeform 8">
              <a:extLst>
                <a:ext uri="{FF2B5EF4-FFF2-40B4-BE49-F238E27FC236}">
                  <a16:creationId xmlns:a16="http://schemas.microsoft.com/office/drawing/2014/main" id="{34EDE360-E99A-9D09-8596-D9E5F7BAB229}"/>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2708" name="Title 5">
            <a:extLst>
              <a:ext uri="{FF2B5EF4-FFF2-40B4-BE49-F238E27FC236}">
                <a16:creationId xmlns:a16="http://schemas.microsoft.com/office/drawing/2014/main" id="{C72B5B9A-FBA4-9C77-9490-9AACA1D7A6B8}"/>
              </a:ext>
            </a:extLst>
          </p:cNvPr>
          <p:cNvSpPr txBox="1">
            <a:spLocks/>
          </p:cNvSpPr>
          <p:nvPr/>
        </p:nvSpPr>
        <p:spPr bwMode="auto">
          <a:xfrm>
            <a:off x="267045" y="276225"/>
            <a:ext cx="3066705" cy="27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en-US" sz="2800" b="1" dirty="0"/>
              <a:t>THERE ARE MANY TYPES OF LANDFORMS CREATED BY EROSION AND WEATHERING</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grass, field&#10;&#10;Description automatically generated">
            <a:extLst>
              <a:ext uri="{FF2B5EF4-FFF2-40B4-BE49-F238E27FC236}">
                <a16:creationId xmlns:a16="http://schemas.microsoft.com/office/drawing/2014/main" id="{51827644-233D-93BE-576A-03D89CC25B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638800" cy="5143500"/>
          </a:xfrm>
          <a:prstGeom prst="rect">
            <a:avLst/>
          </a:prstGeom>
        </p:spPr>
      </p:pic>
      <p:grpSp>
        <p:nvGrpSpPr>
          <p:cNvPr id="74755" name="Group 8">
            <a:extLst>
              <a:ext uri="{FF2B5EF4-FFF2-40B4-BE49-F238E27FC236}">
                <a16:creationId xmlns:a16="http://schemas.microsoft.com/office/drawing/2014/main" id="{C6AFF323-049D-129E-6C88-63CD6F71DCF2}"/>
              </a:ext>
            </a:extLst>
          </p:cNvPr>
          <p:cNvGrpSpPr>
            <a:grpSpLocks/>
          </p:cNvGrpSpPr>
          <p:nvPr/>
        </p:nvGrpSpPr>
        <p:grpSpPr bwMode="auto">
          <a:xfrm>
            <a:off x="7415213" y="4538663"/>
            <a:ext cx="1009650" cy="387350"/>
            <a:chOff x="819150" y="3517900"/>
            <a:chExt cx="1285875" cy="493713"/>
          </a:xfrm>
        </p:grpSpPr>
        <p:sp>
          <p:nvSpPr>
            <p:cNvPr id="74757" name="Freeform 7">
              <a:extLst>
                <a:ext uri="{FF2B5EF4-FFF2-40B4-BE49-F238E27FC236}">
                  <a16:creationId xmlns:a16="http://schemas.microsoft.com/office/drawing/2014/main" id="{E8A49B4D-2D53-86B1-0426-5A504F145364}"/>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4758" name="Freeform 8">
              <a:extLst>
                <a:ext uri="{FF2B5EF4-FFF2-40B4-BE49-F238E27FC236}">
                  <a16:creationId xmlns:a16="http://schemas.microsoft.com/office/drawing/2014/main" id="{62625846-7F4A-6E87-C09F-134626CC0718}"/>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4756" name="Title 5">
            <a:extLst>
              <a:ext uri="{FF2B5EF4-FFF2-40B4-BE49-F238E27FC236}">
                <a16:creationId xmlns:a16="http://schemas.microsoft.com/office/drawing/2014/main" id="{5245E81B-8DAD-EE09-FD95-63A3A5D82A29}"/>
              </a:ext>
            </a:extLst>
          </p:cNvPr>
          <p:cNvSpPr txBox="1">
            <a:spLocks/>
          </p:cNvSpPr>
          <p:nvPr/>
        </p:nvSpPr>
        <p:spPr bwMode="auto">
          <a:xfrm>
            <a:off x="5854700" y="598161"/>
            <a:ext cx="2832824" cy="380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r">
              <a:lnSpc>
                <a:spcPct val="100000"/>
              </a:lnSpc>
              <a:spcAft>
                <a:spcPct val="0"/>
              </a:spcAft>
              <a:buClrTx/>
              <a:buFontTx/>
              <a:buNone/>
            </a:pPr>
            <a:r>
              <a:rPr lang="en-US" altLang="en-US" sz="2800" b="1" dirty="0"/>
              <a:t>THERE ARE MANY</a:t>
            </a:r>
            <a:br>
              <a:rPr lang="en-US" altLang="en-US" sz="2800" b="1" dirty="0"/>
            </a:br>
            <a:r>
              <a:rPr lang="en-US" altLang="en-US" sz="2800" b="1" dirty="0"/>
              <a:t>TYPES OF LANDFORMS CREATED BY EROSION AND WEATHERING</a:t>
            </a:r>
          </a:p>
        </p:txBody>
      </p:sp>
      <p:sp>
        <p:nvSpPr>
          <p:cNvPr id="12" name="TextBox 11">
            <a:extLst>
              <a:ext uri="{FF2B5EF4-FFF2-40B4-BE49-F238E27FC236}">
                <a16:creationId xmlns:a16="http://schemas.microsoft.com/office/drawing/2014/main" id="{7F0B4743-9A8B-CAEA-144E-BD22F143947A}"/>
              </a:ext>
            </a:extLst>
          </p:cNvPr>
          <p:cNvSpPr txBox="1"/>
          <p:nvPr/>
        </p:nvSpPr>
        <p:spPr>
          <a:xfrm>
            <a:off x="110245" y="4867475"/>
            <a:ext cx="1892026" cy="217488"/>
          </a:xfrm>
          <a:prstGeom prst="rect">
            <a:avLst/>
          </a:prstGeom>
          <a:noFill/>
        </p:spPr>
        <p:txBody>
          <a:bodyPr wrap="square">
            <a:spAutoFit/>
          </a:bodyPr>
          <a:lstStyle/>
          <a:p>
            <a:r>
              <a:rPr lang="en-US" sz="800" b="0" i="1" dirty="0">
                <a:solidFill>
                  <a:schemeClr val="bg1"/>
                </a:solidFill>
                <a:effectLst/>
                <a:cs typeface="Arial" panose="020B0604020202020204" pitchFamily="34" charset="0"/>
              </a:rPr>
              <a:t>Photo by M. </a:t>
            </a:r>
            <a:r>
              <a:rPr lang="en-US" sz="800" b="0" i="1" dirty="0" err="1">
                <a:solidFill>
                  <a:schemeClr val="bg1"/>
                </a:solidFill>
                <a:effectLst/>
                <a:cs typeface="Arial" panose="020B0604020202020204" pitchFamily="34" charset="0"/>
              </a:rPr>
              <a:t>DiFulvio</a:t>
            </a:r>
            <a:r>
              <a:rPr lang="en-US" sz="800" b="0" i="1" dirty="0">
                <a:solidFill>
                  <a:schemeClr val="bg1"/>
                </a:solidFill>
                <a:effectLst/>
                <a:cs typeface="Arial" panose="020B0604020202020204" pitchFamily="34" charset="0"/>
              </a:rPr>
              <a:t> on </a:t>
            </a:r>
            <a:r>
              <a:rPr lang="en-US" sz="800" b="0" i="1" dirty="0" err="1">
                <a:solidFill>
                  <a:schemeClr val="bg1"/>
                </a:solidFill>
                <a:effectLst/>
                <a:cs typeface="Arial" panose="020B0604020202020204" pitchFamily="34" charset="0"/>
              </a:rPr>
              <a:t>Unsplash</a:t>
            </a:r>
            <a:r>
              <a:rPr lang="en-US" sz="800" b="0" i="1" dirty="0">
                <a:solidFill>
                  <a:schemeClr val="bg1"/>
                </a:solidFill>
                <a:effectLst/>
                <a:cs typeface="Arial" panose="020B0604020202020204" pitchFamily="34" charset="0"/>
              </a:rPr>
              <a:t> </a:t>
            </a:r>
            <a:endParaRPr lang="en-CA" sz="800" i="1" dirty="0">
              <a:solidFill>
                <a:schemeClr val="bg1"/>
              </a:solidFill>
              <a:cs typeface="Arial" panose="020B0604020202020204" pitchFamily="34"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3" name="Group 8">
            <a:extLst>
              <a:ext uri="{FF2B5EF4-FFF2-40B4-BE49-F238E27FC236}">
                <a16:creationId xmlns:a16="http://schemas.microsoft.com/office/drawing/2014/main" id="{6808AF1C-80CA-5347-D86B-F147DE4DD1CE}"/>
              </a:ext>
            </a:extLst>
          </p:cNvPr>
          <p:cNvGrpSpPr>
            <a:grpSpLocks/>
          </p:cNvGrpSpPr>
          <p:nvPr/>
        </p:nvGrpSpPr>
        <p:grpSpPr bwMode="auto">
          <a:xfrm>
            <a:off x="7415213" y="4538663"/>
            <a:ext cx="1009650" cy="387350"/>
            <a:chOff x="819150" y="3517900"/>
            <a:chExt cx="1285875" cy="493713"/>
          </a:xfrm>
        </p:grpSpPr>
        <p:sp>
          <p:nvSpPr>
            <p:cNvPr id="76805" name="Freeform 7">
              <a:extLst>
                <a:ext uri="{FF2B5EF4-FFF2-40B4-BE49-F238E27FC236}">
                  <a16:creationId xmlns:a16="http://schemas.microsoft.com/office/drawing/2014/main" id="{3D0D0172-9C5E-3FC7-ECFA-BE0E8F5ECFED}"/>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6806" name="Freeform 8">
              <a:extLst>
                <a:ext uri="{FF2B5EF4-FFF2-40B4-BE49-F238E27FC236}">
                  <a16:creationId xmlns:a16="http://schemas.microsoft.com/office/drawing/2014/main" id="{05C16112-D6B1-A174-0CBF-07418B42DE63}"/>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6804" name="Title 5">
            <a:extLst>
              <a:ext uri="{FF2B5EF4-FFF2-40B4-BE49-F238E27FC236}">
                <a16:creationId xmlns:a16="http://schemas.microsoft.com/office/drawing/2014/main" id="{A693B49F-E220-A721-E319-B41BF4EC25B1}"/>
              </a:ext>
            </a:extLst>
          </p:cNvPr>
          <p:cNvSpPr txBox="1">
            <a:spLocks/>
          </p:cNvSpPr>
          <p:nvPr/>
        </p:nvSpPr>
        <p:spPr bwMode="auto">
          <a:xfrm>
            <a:off x="399051" y="816075"/>
            <a:ext cx="3408944" cy="35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en-US" sz="2800" b="1" dirty="0"/>
              <a:t>ENGINEERS WORK TO PROTECT COMMUNITIES FROM DIFFERENT TYPES OF ENVIRONMENTAL HAZARDS</a:t>
            </a:r>
          </a:p>
        </p:txBody>
      </p:sp>
      <p:pic>
        <p:nvPicPr>
          <p:cNvPr id="11" name="Picture Placeholder 10" descr="A picture containing outdoor, road, ground, way&#10;&#10;Description automatically generated">
            <a:extLst>
              <a:ext uri="{FF2B5EF4-FFF2-40B4-BE49-F238E27FC236}">
                <a16:creationId xmlns:a16="http://schemas.microsoft.com/office/drawing/2014/main" id="{761B0C8A-47F0-E122-2335-974591878D7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3970420" y="0"/>
            <a:ext cx="5173579" cy="5143500"/>
          </a:xfrm>
          <a:prstGeom prst="rect">
            <a:avLst/>
          </a:prstGeom>
        </p:spPr>
      </p:pic>
    </p:spTree>
  </p:cSld>
  <p:clrMapOvr>
    <a:masterClrMapping/>
  </p:clrMapOvr>
  <p:transition spd="slow">
    <p:fade/>
  </p:transition>
</p:sld>
</file>

<file path=ppt/theme/theme1.xml><?xml version="1.0" encoding="utf-8"?>
<a:theme xmlns:a="http://schemas.openxmlformats.org/drawingml/2006/main" name="E&amp;G BC">
  <a:themeElements>
    <a:clrScheme name="Custom 1">
      <a:dk1>
        <a:sysClr val="windowText" lastClr="000000"/>
      </a:dk1>
      <a:lt1>
        <a:sysClr val="window" lastClr="FFFFFF"/>
      </a:lt1>
      <a:dk2>
        <a:srgbClr val="2C343C"/>
      </a:dk2>
      <a:lt2>
        <a:srgbClr val="FFFFFF"/>
      </a:lt2>
      <a:accent1>
        <a:srgbClr val="00BCE7"/>
      </a:accent1>
      <a:accent2>
        <a:srgbClr val="A2ACB4"/>
      </a:accent2>
      <a:accent3>
        <a:srgbClr val="2C343C"/>
      </a:accent3>
      <a:accent4>
        <a:srgbClr val="A27B5E"/>
      </a:accent4>
      <a:accent5>
        <a:srgbClr val="81974F"/>
      </a:accent5>
      <a:accent6>
        <a:srgbClr val="50727E"/>
      </a:accent6>
      <a:hlink>
        <a:srgbClr val="00BCE7"/>
      </a:hlink>
      <a:folHlink>
        <a:srgbClr val="00BCE7"/>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amp;G BC">
  <a:themeElements>
    <a:clrScheme name="Custom 1">
      <a:dk1>
        <a:sysClr val="windowText" lastClr="000000"/>
      </a:dk1>
      <a:lt1>
        <a:sysClr val="window" lastClr="FFFFFF"/>
      </a:lt1>
      <a:dk2>
        <a:srgbClr val="2C343C"/>
      </a:dk2>
      <a:lt2>
        <a:srgbClr val="FFFFFF"/>
      </a:lt2>
      <a:accent1>
        <a:srgbClr val="00BCE7"/>
      </a:accent1>
      <a:accent2>
        <a:srgbClr val="A2ACB4"/>
      </a:accent2>
      <a:accent3>
        <a:srgbClr val="2C343C"/>
      </a:accent3>
      <a:accent4>
        <a:srgbClr val="A27B5E"/>
      </a:accent4>
      <a:accent5>
        <a:srgbClr val="81974F"/>
      </a:accent5>
      <a:accent6>
        <a:srgbClr val="50727E"/>
      </a:accent6>
      <a:hlink>
        <a:srgbClr val="00BCE7"/>
      </a:hlink>
      <a:folHlink>
        <a:srgbClr val="00BCE7"/>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2B8EDAA5C194E9D1C2D4C3CFC3A91" ma:contentTypeVersion="16" ma:contentTypeDescription="Create a new document." ma:contentTypeScope="" ma:versionID="e4379fcb1af73174666f0018e112ba20">
  <xsd:schema xmlns:xsd="http://www.w3.org/2001/XMLSchema" xmlns:xs="http://www.w3.org/2001/XMLSchema" xmlns:p="http://schemas.microsoft.com/office/2006/metadata/properties" xmlns:ns2="49a7bcd2-9bd5-4467-bc7b-64c97c1009ce" xmlns:ns3="c58cf02a-9938-47d2-b4d4-d7d21de5538d" xmlns:ns4="6d4b74a2-abe6-4ae5-9679-dc0573bb9547" targetNamespace="http://schemas.microsoft.com/office/2006/metadata/properties" ma:root="true" ma:fieldsID="a82f9a2c87de9cc082e567cc1748616e" ns2:_="" ns3:_="" ns4:_="">
    <xsd:import namespace="49a7bcd2-9bd5-4467-bc7b-64c97c1009ce"/>
    <xsd:import namespace="c58cf02a-9938-47d2-b4d4-d7d21de5538d"/>
    <xsd:import namespace="6d4b74a2-abe6-4ae5-9679-dc0573bb95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7bcd2-9bd5-4467-bc7b-64c97c100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cdab71-9ec2-44ac-9fd7-90a2c2c5c8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8cf02a-9938-47d2-b4d4-d7d21de5538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4b74a2-abe6-4ae5-9679-dc0573bb954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22ff1e-ff79-47c1-865a-0dcda05372b3}" ma:internalName="TaxCatchAll" ma:showField="CatchAllData" ma:web="c58cf02a-9938-47d2-b4d4-d7d21de553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4b74a2-abe6-4ae5-9679-dc0573bb9547" xsi:nil="true"/>
    <lcf76f155ced4ddcb4097134ff3c332f xmlns="49a7bcd2-9bd5-4467-bc7b-64c97c1009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C0CD8B-A528-4D78-9ECC-7E0D012FC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7bcd2-9bd5-4467-bc7b-64c97c1009ce"/>
    <ds:schemaRef ds:uri="c58cf02a-9938-47d2-b4d4-d7d21de5538d"/>
    <ds:schemaRef ds:uri="6d4b74a2-abe6-4ae5-9679-dc0573bb9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026F71-F631-4376-816C-43C5F61AA08A}">
  <ds:schemaRefs>
    <ds:schemaRef ds:uri="http://schemas.microsoft.com/sharepoint/v3/contenttype/forms"/>
  </ds:schemaRefs>
</ds:datastoreItem>
</file>

<file path=customXml/itemProps3.xml><?xml version="1.0" encoding="utf-8"?>
<ds:datastoreItem xmlns:ds="http://schemas.openxmlformats.org/officeDocument/2006/customXml" ds:itemID="{8E5E1A81-3A9C-40DD-A09F-1CA7CB90D9E7}">
  <ds:schemaRefs>
    <ds:schemaRef ds:uri="http://purl.org/dc/elements/1.1/"/>
    <ds:schemaRef ds:uri="http://purl.org/dc/dcmitype/"/>
    <ds:schemaRef ds:uri="49a7bcd2-9bd5-4467-bc7b-64c97c1009ce"/>
    <ds:schemaRef ds:uri="c58cf02a-9938-47d2-b4d4-d7d21de5538d"/>
    <ds:schemaRef ds:uri="http://schemas.openxmlformats.org/package/2006/metadata/core-properties"/>
    <ds:schemaRef ds:uri="http://schemas.microsoft.com/office/2006/metadata/properties"/>
    <ds:schemaRef ds:uri="http://schemas.microsoft.com/office/2006/documentManagement/types"/>
    <ds:schemaRef ds:uri="6d4b74a2-abe6-4ae5-9679-dc0573bb9547"/>
    <ds:schemaRef ds:uri="http://www.w3.org/XML/1998/namespace"/>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6813</TotalTime>
  <Words>959</Words>
  <Application>Microsoft Office PowerPoint</Application>
  <PresentationFormat>On-screen Show (16:9)</PresentationFormat>
  <Paragraphs>84</Paragraphs>
  <Slides>12</Slides>
  <Notes>12</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18" baseType="lpstr">
      <vt:lpstr>Arial</vt:lpstr>
      <vt:lpstr>Calibri</vt:lpstr>
      <vt:lpstr>Times New Roman</vt:lpstr>
      <vt:lpstr>E&amp;G BC</vt:lpstr>
      <vt:lpstr>1_E&amp;G BC</vt:lpstr>
      <vt:lpstr>Chart</vt:lpstr>
      <vt:lpstr>CHANGING  LANDFORMS</vt:lpstr>
      <vt:lpstr>WHAT  HAPPENS  WHEN WATER WASHES THE  SOIL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GEOTECHNICAL ENGINEERS</vt:lpstr>
      <vt:lpstr>ENGINEERS MAKE A DIFFERENCE</vt:lpstr>
      <vt:lpstr>CHANGING LANDFORMS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An Example of  A Very Long Powerpoint Presentation Title</dc:title>
  <dc:creator>Christopher Clark</dc:creator>
  <cp:lastModifiedBy>Chelsea Ram</cp:lastModifiedBy>
  <cp:revision>311</cp:revision>
  <cp:lastPrinted>2017-08-16T23:55:19Z</cp:lastPrinted>
  <dcterms:created xsi:type="dcterms:W3CDTF">2017-03-29T20:47:56Z</dcterms:created>
  <dcterms:modified xsi:type="dcterms:W3CDTF">2022-09-20T23:07:57Z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ies>
</file>