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63" r:id="rId5"/>
    <p:sldMasterId id="2147483902" r:id="rId6"/>
  </p:sldMasterIdLst>
  <p:notesMasterIdLst>
    <p:notesMasterId r:id="rId14"/>
  </p:notesMasterIdLst>
  <p:handoutMasterIdLst>
    <p:handoutMasterId r:id="rId15"/>
  </p:handoutMasterIdLst>
  <p:sldIdLst>
    <p:sldId id="387" r:id="rId7"/>
    <p:sldId id="306" r:id="rId8"/>
    <p:sldId id="305" r:id="rId9"/>
    <p:sldId id="376" r:id="rId10"/>
    <p:sldId id="388" r:id="rId11"/>
    <p:sldId id="389" r:id="rId12"/>
    <p:sldId id="386" r:id="rId13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7">
          <p15:clr>
            <a:srgbClr val="A4A3A4"/>
          </p15:clr>
        </p15:guide>
        <p15:guide id="2" pos="49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FBF00F-A390-7222-EFB0-29166AAC2F1A}" name="Samantha Williams" initials="SW" userId="S::swilliams@egbc.ca::d0ba9798-95ca-4d96-a65b-3e7c7225326c" providerId="AD"/>
  <p188:author id="{731EE416-48D7-C5C4-CAD1-190589281122}" name="Lucille Hsu" initials="" userId="S::lhsu@egbc.ca::2e222645-6114-49ad-abee-811a621b5301" providerId="AD"/>
  <p188:author id="{346BFD26-25CF-92E4-DCFF-24DBE82AE3C4}" name="Kristina Charania" initials="KC" userId="S::kcharania@egbc.ca::ec70c7a4-b26c-42a6-b27b-3961015ea501" providerId="AD"/>
  <p188:author id="{A134BB3B-AE49-F950-6995-4C7B51C270F6}" name="Megan Archibald" initials="MA" userId="S::marchibald@egbc.ca::25a97aa1-2db2-4db9-b5bd-c873fdaac341" providerId="AD"/>
  <p188:author id="{6BCFA549-7730-DEED-6395-9DC123D8F695}" name="Deesh Olychick" initials="DO" userId="S::olychick@egbc.ca::d4f70ac7-177a-4f5f-9ef0-8b95d28c43fe" providerId="AD"/>
  <p188:author id="{CD33AEB8-C88C-9035-A388-A0A776244365}" name="Tara Bushman" initials="TB" userId="S::tbushman@egbc.ca::0e77063c-e6e4-49a5-90b6-c8ed879ff72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l Buss" initials="LB" lastIdx="3" clrIdx="0">
    <p:extLst>
      <p:ext uri="{19B8F6BF-5375-455C-9EA6-DF929625EA0E}">
        <p15:presenceInfo xmlns:p15="http://schemas.microsoft.com/office/powerpoint/2012/main" userId="S::lbuss@egbc.ca::7992ac64-6242-41ba-aa4d-ee4ebb35eb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5050"/>
    <a:srgbClr val="FF66CC"/>
    <a:srgbClr val="696252"/>
    <a:srgbClr val="777877"/>
    <a:srgbClr val="F47B20"/>
    <a:srgbClr val="EEB111"/>
    <a:srgbClr val="EE7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D9A2A9-20D1-FA00-B723-2BC2CFAADCA8}" v="40" dt="2025-11-06T01:10:40.294"/>
    <p1510:client id="{A1732BB0-9FE6-4B8F-92FC-5BFA0500C610}" v="1" dt="2025-11-06T16:29:24.6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5676" autoAdjust="0"/>
  </p:normalViewPr>
  <p:slideViewPr>
    <p:cSldViewPr snapToGrid="0">
      <p:cViewPr varScale="1">
        <p:scale>
          <a:sx n="128" d="100"/>
          <a:sy n="128" d="100"/>
        </p:scale>
        <p:origin x="148" y="300"/>
      </p:cViewPr>
      <p:guideLst>
        <p:guide orient="horz" pos="3027"/>
        <p:guide pos="49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23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ison Russell" userId="S::arussell@egbc.ca::4ea31b89-8f38-41c1-9684-0ef68923cdaf" providerId="AD" clId="Web-{6AD9A2A9-20D1-FA00-B723-2BC2CFAADCA8}"/>
    <pc:docChg chg="modSld">
      <pc:chgData name="Allison Russell" userId="S::arussell@egbc.ca::4ea31b89-8f38-41c1-9684-0ef68923cdaf" providerId="AD" clId="Web-{6AD9A2A9-20D1-FA00-B723-2BC2CFAADCA8}" dt="2025-11-06T01:10:40.294" v="36" actId="14100"/>
      <pc:docMkLst>
        <pc:docMk/>
      </pc:docMkLst>
      <pc:sldChg chg="modSp">
        <pc:chgData name="Allison Russell" userId="S::arussell@egbc.ca::4ea31b89-8f38-41c1-9684-0ef68923cdaf" providerId="AD" clId="Web-{6AD9A2A9-20D1-FA00-B723-2BC2CFAADCA8}" dt="2025-11-06T01:01:46.423" v="21" actId="20577"/>
        <pc:sldMkLst>
          <pc:docMk/>
          <pc:sldMk cId="3875474333" sldId="305"/>
        </pc:sldMkLst>
        <pc:spChg chg="mod">
          <ac:chgData name="Allison Russell" userId="S::arussell@egbc.ca::4ea31b89-8f38-41c1-9684-0ef68923cdaf" providerId="AD" clId="Web-{6AD9A2A9-20D1-FA00-B723-2BC2CFAADCA8}" dt="2025-11-06T01:01:43.283" v="20" actId="20577"/>
          <ac:spMkLst>
            <pc:docMk/>
            <pc:sldMk cId="3875474333" sldId="305"/>
            <ac:spMk id="36867" creationId="{7233A8D3-4CD3-436F-ACC4-84F7397BF6FF}"/>
          </ac:spMkLst>
        </pc:spChg>
        <pc:spChg chg="mod">
          <ac:chgData name="Allison Russell" userId="S::arussell@egbc.ca::4ea31b89-8f38-41c1-9684-0ef68923cdaf" providerId="AD" clId="Web-{6AD9A2A9-20D1-FA00-B723-2BC2CFAADCA8}" dt="2025-11-06T01:01:46.423" v="21" actId="20577"/>
          <ac:spMkLst>
            <pc:docMk/>
            <pc:sldMk cId="3875474333" sldId="305"/>
            <ac:spMk id="36868" creationId="{C7E1CED6-1CDD-4027-83B8-5FF88E358FF0}"/>
          </ac:spMkLst>
        </pc:spChg>
      </pc:sldChg>
      <pc:sldChg chg="modSp">
        <pc:chgData name="Allison Russell" userId="S::arussell@egbc.ca::4ea31b89-8f38-41c1-9684-0ef68923cdaf" providerId="AD" clId="Web-{6AD9A2A9-20D1-FA00-B723-2BC2CFAADCA8}" dt="2025-11-06T01:06:47.931" v="32" actId="20577"/>
        <pc:sldMkLst>
          <pc:docMk/>
          <pc:sldMk cId="1207870834" sldId="376"/>
        </pc:sldMkLst>
        <pc:spChg chg="mod">
          <ac:chgData name="Allison Russell" userId="S::arussell@egbc.ca::4ea31b89-8f38-41c1-9684-0ef68923cdaf" providerId="AD" clId="Web-{6AD9A2A9-20D1-FA00-B723-2BC2CFAADCA8}" dt="2025-11-06T01:06:47.931" v="32" actId="20577"/>
          <ac:spMkLst>
            <pc:docMk/>
            <pc:sldMk cId="1207870834" sldId="376"/>
            <ac:spMk id="3" creationId="{CADCF414-E0C0-4E7D-809C-72D003E80FF1}"/>
          </ac:spMkLst>
        </pc:spChg>
        <pc:spChg chg="mod">
          <ac:chgData name="Allison Russell" userId="S::arussell@egbc.ca::4ea31b89-8f38-41c1-9684-0ef68923cdaf" providerId="AD" clId="Web-{6AD9A2A9-20D1-FA00-B723-2BC2CFAADCA8}" dt="2025-11-06T01:02:09.486" v="24" actId="20577"/>
          <ac:spMkLst>
            <pc:docMk/>
            <pc:sldMk cId="1207870834" sldId="376"/>
            <ac:spMk id="4" creationId="{7F409D7B-D93A-4565-9EA1-F77E04BF0785}"/>
          </ac:spMkLst>
        </pc:spChg>
      </pc:sldChg>
      <pc:sldChg chg="modSp">
        <pc:chgData name="Allison Russell" userId="S::arussell@egbc.ca::4ea31b89-8f38-41c1-9684-0ef68923cdaf" providerId="AD" clId="Web-{6AD9A2A9-20D1-FA00-B723-2BC2CFAADCA8}" dt="2025-11-06T01:02:46.003" v="28" actId="20577"/>
        <pc:sldMkLst>
          <pc:docMk/>
          <pc:sldMk cId="630232604" sldId="386"/>
        </pc:sldMkLst>
        <pc:spChg chg="mod">
          <ac:chgData name="Allison Russell" userId="S::arussell@egbc.ca::4ea31b89-8f38-41c1-9684-0ef68923cdaf" providerId="AD" clId="Web-{6AD9A2A9-20D1-FA00-B723-2BC2CFAADCA8}" dt="2025-11-06T01:02:46.003" v="28" actId="20577"/>
          <ac:spMkLst>
            <pc:docMk/>
            <pc:sldMk cId="630232604" sldId="386"/>
            <ac:spMk id="9" creationId="{C64F9679-C14B-979D-E163-5C75A529D4F5}"/>
          </ac:spMkLst>
        </pc:spChg>
      </pc:sldChg>
      <pc:sldChg chg="modSp">
        <pc:chgData name="Allison Russell" userId="S::arussell@egbc.ca::4ea31b89-8f38-41c1-9684-0ef68923cdaf" providerId="AD" clId="Web-{6AD9A2A9-20D1-FA00-B723-2BC2CFAADCA8}" dt="2025-11-06T01:01:32.423" v="17" actId="20577"/>
        <pc:sldMkLst>
          <pc:docMk/>
          <pc:sldMk cId="733512928" sldId="387"/>
        </pc:sldMkLst>
        <pc:spChg chg="mod">
          <ac:chgData name="Allison Russell" userId="S::arussell@egbc.ca::4ea31b89-8f38-41c1-9684-0ef68923cdaf" providerId="AD" clId="Web-{6AD9A2A9-20D1-FA00-B723-2BC2CFAADCA8}" dt="2025-11-06T01:01:32.423" v="17" actId="20577"/>
          <ac:spMkLst>
            <pc:docMk/>
            <pc:sldMk cId="733512928" sldId="387"/>
            <ac:spMk id="22532" creationId="{1C602F9D-3008-46AD-9DA4-DFFE2FC10084}"/>
          </ac:spMkLst>
        </pc:spChg>
      </pc:sldChg>
      <pc:sldChg chg="modSp">
        <pc:chgData name="Allison Russell" userId="S::arussell@egbc.ca::4ea31b89-8f38-41c1-9684-0ef68923cdaf" providerId="AD" clId="Web-{6AD9A2A9-20D1-FA00-B723-2BC2CFAADCA8}" dt="2025-11-06T01:09:29.636" v="33" actId="20577"/>
        <pc:sldMkLst>
          <pc:docMk/>
          <pc:sldMk cId="1560111883" sldId="388"/>
        </pc:sldMkLst>
        <pc:spChg chg="mod">
          <ac:chgData name="Allison Russell" userId="S::arussell@egbc.ca::4ea31b89-8f38-41c1-9684-0ef68923cdaf" providerId="AD" clId="Web-{6AD9A2A9-20D1-FA00-B723-2BC2CFAADCA8}" dt="2025-11-06T01:09:29.636" v="33" actId="20577"/>
          <ac:spMkLst>
            <pc:docMk/>
            <pc:sldMk cId="1560111883" sldId="388"/>
            <ac:spMk id="3" creationId="{CADCF414-E0C0-4E7D-809C-72D003E80FF1}"/>
          </ac:spMkLst>
        </pc:spChg>
      </pc:sldChg>
      <pc:sldChg chg="modSp">
        <pc:chgData name="Allison Russell" userId="S::arussell@egbc.ca::4ea31b89-8f38-41c1-9684-0ef68923cdaf" providerId="AD" clId="Web-{6AD9A2A9-20D1-FA00-B723-2BC2CFAADCA8}" dt="2025-11-06T01:10:40.294" v="36" actId="14100"/>
        <pc:sldMkLst>
          <pc:docMk/>
          <pc:sldMk cId="1743552312" sldId="389"/>
        </pc:sldMkLst>
        <pc:spChg chg="mod">
          <ac:chgData name="Allison Russell" userId="S::arussell@egbc.ca::4ea31b89-8f38-41c1-9684-0ef68923cdaf" providerId="AD" clId="Web-{6AD9A2A9-20D1-FA00-B723-2BC2CFAADCA8}" dt="2025-11-06T01:10:40.294" v="36" actId="14100"/>
          <ac:spMkLst>
            <pc:docMk/>
            <pc:sldMk cId="1743552312" sldId="389"/>
            <ac:spMk id="3" creationId="{9CB906B9-5B12-8E82-94DD-6E06090A43E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5BF97F7-E8B7-4BDC-9976-9BE9752CB012}" type="datetimeFigureOut">
              <a:rPr lang="en-US"/>
              <a:pPr>
                <a:defRPr/>
              </a:pPr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C43474-555C-4A31-9056-B0568ABED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BB8F485-D055-48B3-A105-13B345071090}" type="datetimeFigureOut">
              <a:rPr lang="en-US"/>
              <a:pPr>
                <a:defRPr/>
              </a:pPr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5D8D69-E978-494F-A230-B6A1D012F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F78AC79E-1123-49B0-876E-12392E3BB7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6E9929FF-6DF4-49EE-BA37-D3595A5E06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cs typeface="Calibri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D3B7C7C7-951A-4084-A0B7-C2433D2965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E6E178-21D6-4378-8E3E-1472ADA8ED79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None/>
            </a:pPr>
            <a:r>
              <a:rPr lang="en-US" sz="1400" b="0" i="0">
                <a:solidFill>
                  <a:srgbClr val="1E1F21"/>
                </a:solidFill>
                <a:effectLst/>
                <a:latin typeface="-apple-system"/>
              </a:rPr>
              <a:t>Registrants can now log into their account and view a dashboard that shows them a personalized checklist of all their regulatory requirements and the status of each requirement. </a:t>
            </a:r>
          </a:p>
          <a:p>
            <a:pPr algn="l" fontAlgn="base">
              <a:buFont typeface="Arial" panose="020B0604020202020204" pitchFamily="34" charset="0"/>
              <a:buNone/>
            </a:pPr>
            <a:endParaRPr lang="en-US" b="0" i="0">
              <a:solidFill>
                <a:srgbClr val="1E1F21"/>
              </a:solidFill>
              <a:effectLst/>
              <a:latin typeface="-apple-system"/>
            </a:endParaRPr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5D8D69-E978-494F-A230-B6A1D012FFE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11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200">
                <a:effectLst/>
                <a:latin typeface="Arial"/>
                <a:ea typeface="Arial" panose="020B0604020202020204" pitchFamily="34" charset="0"/>
                <a:cs typeface="Arial"/>
              </a:rPr>
              <a:t>A reminder of CE requirements this year:</a:t>
            </a:r>
            <a:r>
              <a:rPr lang="en-US">
                <a:latin typeface="Arial"/>
                <a:ea typeface="Arial" panose="020B0604020202020204" pitchFamily="34" charset="0"/>
                <a:cs typeface="Arial"/>
              </a:rPr>
              <a:t> </a:t>
            </a:r>
            <a:endParaRPr lang="en-US" sz="12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Complete the 2023/2024 Regulatory Learning Module</a:t>
            </a:r>
            <a:endParaRPr lang="en-US" dirty="0">
              <a:cs typeface="Calibri"/>
            </a:endParaRP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dirty="0"/>
              <a:t>Record at least 1 hour of Ethical Learning</a:t>
            </a:r>
            <a:endParaRPr lang="en-US" dirty="0">
              <a:cs typeface="Calibri"/>
            </a:endParaRPr>
          </a:p>
          <a:p>
            <a:pPr marL="285750" lvl="4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CA" dirty="0">
                <a:effectLst/>
                <a:latin typeface="+mn-lt"/>
                <a:ea typeface="Calibri" panose="020F0502020204030204" pitchFamily="34" charset="0"/>
                <a:cs typeface="Calibri"/>
              </a:rPr>
              <a:t>CE Plan</a:t>
            </a:r>
            <a:r>
              <a:rPr lang="en-CA" dirty="0">
                <a:ea typeface="Calibri" panose="020F0502020204030204" pitchFamily="34" charset="0"/>
                <a:cs typeface="Calibri"/>
              </a:rPr>
              <a:t> </a:t>
            </a:r>
            <a:endParaRPr lang="en-CA" dirty="0">
              <a:effectLst/>
              <a:latin typeface="+mn-lt"/>
              <a:ea typeface="Calibri" panose="020F0502020204030204" pitchFamily="34" charset="0"/>
              <a:cs typeface="Calibri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/>
                <a:ea typeface="Arial" panose="020B0604020202020204" pitchFamily="34" charset="0"/>
                <a:cs typeface="Arial"/>
              </a:rPr>
              <a:t>Must complete 60 CE Hours of activities in each three-year rolling period </a:t>
            </a:r>
            <a:r>
              <a:rPr lang="en-US" dirty="0">
                <a:latin typeface="Arial"/>
                <a:ea typeface="Arial" panose="020B0604020202020204" pitchFamily="34" charset="0"/>
                <a:cs typeface="Arial"/>
              </a:rPr>
              <a:t>. The first three-year rolling period will end in June 2024. </a:t>
            </a:r>
            <a:endParaRPr lang="en-US" dirty="0">
              <a:effectLst/>
              <a:latin typeface="Arial"/>
              <a:ea typeface="Arial" panose="020B0604020202020204" pitchFamily="34" charset="0"/>
              <a:cs typeface="Arial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5D8D69-E978-494F-A230-B6A1D012FFE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85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5D8D69-E978-494F-A230-B6A1D012FFE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9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5D8D69-E978-494F-A230-B6A1D012FFE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43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5D8D69-E978-494F-A230-B6A1D012FFE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37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i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/>
              </a:rPr>
              <a:t>Different from Continuing Education, Annual Reporting i</a:t>
            </a:r>
            <a:r>
              <a:rPr lang="en-US" sz="12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 the process by which all registrants must update their personal and professional contact information and complete annual declarations. </a:t>
            </a:r>
            <a:endParaRPr lang="en-CA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5D8D69-E978-494F-A230-B6A1D012FFE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89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1244600"/>
            <a:ext cx="9144000" cy="38989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119438" y="3906838"/>
            <a:ext cx="2884487" cy="0"/>
          </a:xfrm>
          <a:prstGeom prst="line">
            <a:avLst/>
          </a:prstGeom>
          <a:ln w="63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384" y="2635628"/>
            <a:ext cx="6925234" cy="1122828"/>
          </a:xfrm>
        </p:spPr>
        <p:txBody>
          <a:bodyPr anchor="b">
            <a:noAutofit/>
          </a:bodyPr>
          <a:lstStyle>
            <a:lvl1pPr algn="ctr">
              <a:lnSpc>
                <a:spcPct val="95000"/>
              </a:lnSpc>
              <a:spcAft>
                <a:spcPts val="400"/>
              </a:spcAft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4614" y="4017324"/>
            <a:ext cx="4034116" cy="202932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1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2548218" y="4271501"/>
            <a:ext cx="4046909" cy="167391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2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8456" y="867245"/>
            <a:ext cx="118643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090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516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3119438" y="2992438"/>
            <a:ext cx="2884487" cy="0"/>
          </a:xfrm>
          <a:prstGeom prst="line">
            <a:avLst/>
          </a:prstGeom>
          <a:ln w="63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038" y="1727945"/>
            <a:ext cx="6585924" cy="1122829"/>
          </a:xfrm>
        </p:spPr>
        <p:txBody>
          <a:bodyPr anchor="b"/>
          <a:lstStyle>
            <a:lvl1pPr marL="0" algn="ctr" defTabSz="457200" rtl="0" eaLnBrk="1" latinLnBrk="0" hangingPunct="1">
              <a:lnSpc>
                <a:spcPct val="95000"/>
              </a:lnSpc>
              <a:spcBef>
                <a:spcPct val="0"/>
              </a:spcBef>
              <a:spcAft>
                <a:spcPts val="400"/>
              </a:spcAft>
              <a:buNone/>
              <a:defRPr lang="en-US" sz="3600" b="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449170" y="3102923"/>
            <a:ext cx="2212042" cy="45382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 b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SECTION TITLE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74675" y="4700588"/>
            <a:ext cx="368300" cy="2730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F320147-E208-4573-AFAB-C05E2301B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0339" y="4525678"/>
            <a:ext cx="1012300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8167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25" y="692528"/>
            <a:ext cx="5598193" cy="759756"/>
          </a:xfrm>
        </p:spPr>
        <p:txBody>
          <a:bodyPr anchor="b"/>
          <a:lstStyle>
            <a:lvl1pPr>
              <a:lnSpc>
                <a:spcPct val="9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121" y="1761566"/>
            <a:ext cx="6500811" cy="2833056"/>
          </a:xfrm>
        </p:spPr>
        <p:txBody>
          <a:bodyPr/>
          <a:lstStyle>
            <a:lvl1pPr marL="228600" indent="-228600">
              <a:lnSpc>
                <a:spcPct val="100000"/>
              </a:lnSpc>
              <a:defRPr sz="1600" b="0"/>
            </a:lvl1pPr>
            <a:lvl2pPr>
              <a:lnSpc>
                <a:spcPct val="100000"/>
              </a:lnSpc>
              <a:defRPr sz="1400" b="0"/>
            </a:lvl2pPr>
            <a:lvl3pPr>
              <a:lnSpc>
                <a:spcPct val="100000"/>
              </a:lnSpc>
              <a:defRPr sz="1200" b="0"/>
            </a:lvl3pPr>
            <a:lvl4pPr>
              <a:lnSpc>
                <a:spcPct val="100000"/>
              </a:lnSpc>
              <a:defRPr sz="1100" b="0"/>
            </a:lvl4pPr>
            <a:lvl5pPr>
              <a:lnSpc>
                <a:spcPct val="100000"/>
              </a:lnSpc>
              <a:defRPr sz="105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SECTION 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74675" y="4700588"/>
            <a:ext cx="368300" cy="2730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3E3EE65-43F8-4584-BABE-7D84D4328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0339" y="4525678"/>
            <a:ext cx="1012300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1614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2732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31025" y="692528"/>
            <a:ext cx="5598193" cy="759756"/>
          </a:xfrm>
        </p:spPr>
        <p:txBody>
          <a:bodyPr anchor="b"/>
          <a:lstStyle>
            <a:lvl1pPr>
              <a:lnSpc>
                <a:spcPct val="9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914121" y="1761566"/>
            <a:ext cx="6500811" cy="2833056"/>
          </a:xfrm>
        </p:spPr>
        <p:txBody>
          <a:bodyPr/>
          <a:lstStyle>
            <a:lvl1pPr marL="228600" indent="-228600">
              <a:lnSpc>
                <a:spcPct val="100000"/>
              </a:lnSpc>
              <a:defRPr sz="16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100" b="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05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SECTION 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74675" y="4700588"/>
            <a:ext cx="368300" cy="2730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1860616-3A02-483A-B8DA-F52781BDE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3622" y="4525933"/>
            <a:ext cx="1014361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2719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26" y="692528"/>
            <a:ext cx="5382684" cy="759756"/>
          </a:xfrm>
        </p:spPr>
        <p:txBody>
          <a:bodyPr anchor="b"/>
          <a:lstStyle>
            <a:lvl1pPr>
              <a:lnSpc>
                <a:spcPct val="9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2"/>
          </p:nvPr>
        </p:nvSpPr>
        <p:spPr>
          <a:xfrm>
            <a:off x="919850" y="1647824"/>
            <a:ext cx="7197710" cy="2661957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SECTION 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CB506-F7BA-441F-8003-9A931A333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0339" y="4525678"/>
            <a:ext cx="1012300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95362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31026" y="692528"/>
            <a:ext cx="5382684" cy="759756"/>
          </a:xfrm>
        </p:spPr>
        <p:txBody>
          <a:bodyPr anchor="b"/>
          <a:lstStyle>
            <a:lvl1pPr>
              <a:lnSpc>
                <a:spcPct val="9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hart Placeholder 9"/>
          <p:cNvSpPr>
            <a:spLocks noGrp="1"/>
          </p:cNvSpPr>
          <p:nvPr>
            <p:ph type="chart" sz="quarter" idx="12"/>
          </p:nvPr>
        </p:nvSpPr>
        <p:spPr>
          <a:xfrm>
            <a:off x="919850" y="1647824"/>
            <a:ext cx="7197710" cy="2661957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SECTION 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06CCA-AA2B-4100-A871-488A84C85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3622" y="4525933"/>
            <a:ext cx="1014361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27481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843" y="692528"/>
            <a:ext cx="4188318" cy="759756"/>
          </a:xfrm>
        </p:spPr>
        <p:txBody>
          <a:bodyPr anchor="b"/>
          <a:lstStyle>
            <a:lvl1pPr>
              <a:lnSpc>
                <a:spcPct val="9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428" y="2164976"/>
            <a:ext cx="4205297" cy="242964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1200"/>
              </a:spcAft>
              <a:buNone/>
              <a:defRPr sz="1600" b="0"/>
            </a:lvl1pPr>
            <a:lvl2pPr marL="0" indent="0">
              <a:lnSpc>
                <a:spcPct val="120000"/>
              </a:lnSpc>
              <a:spcAft>
                <a:spcPts val="1200"/>
              </a:spcAft>
              <a:buNone/>
              <a:defRPr sz="1600" b="0"/>
            </a:lvl2pPr>
            <a:lvl3pPr marL="0" indent="0">
              <a:lnSpc>
                <a:spcPct val="120000"/>
              </a:lnSpc>
              <a:spcAft>
                <a:spcPts val="1200"/>
              </a:spcAft>
              <a:buNone/>
              <a:defRPr sz="1600" b="0"/>
            </a:lvl3pPr>
            <a:lvl4pPr marL="0" indent="0">
              <a:lnSpc>
                <a:spcPct val="120000"/>
              </a:lnSpc>
              <a:spcAft>
                <a:spcPts val="1200"/>
              </a:spcAft>
              <a:buNone/>
              <a:defRPr sz="1600" b="0"/>
            </a:lvl4pPr>
            <a:lvl5pPr marL="0" indent="0">
              <a:lnSpc>
                <a:spcPct val="120000"/>
              </a:lnSpc>
              <a:spcAft>
                <a:spcPts val="1200"/>
              </a:spcAft>
              <a:buNone/>
              <a:defRPr sz="16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21544" y="1626722"/>
            <a:ext cx="4210180" cy="396875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 marL="287337" indent="0">
              <a:buNone/>
              <a:defRPr sz="1600" b="1">
                <a:solidFill>
                  <a:schemeClr val="accent2"/>
                </a:solidFill>
              </a:defRPr>
            </a:lvl2pPr>
            <a:lvl3pPr marL="511175" indent="0">
              <a:buNone/>
              <a:defRPr sz="1600" b="1">
                <a:solidFill>
                  <a:schemeClr val="accent2"/>
                </a:solidFill>
              </a:defRPr>
            </a:lvl3pPr>
            <a:lvl4pPr marL="690562" indent="0">
              <a:buNone/>
              <a:defRPr sz="1600" b="1">
                <a:solidFill>
                  <a:schemeClr val="accent2"/>
                </a:solidFill>
              </a:defRPr>
            </a:lvl4pPr>
            <a:lvl5pPr marL="914400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251076" y="0"/>
            <a:ext cx="3892924" cy="51435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030288" y="4692650"/>
            <a:ext cx="4238625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SECTION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574675" y="4700588"/>
            <a:ext cx="368300" cy="2730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ECBB9D5-BAFD-4C17-910A-3B381695B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20794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Picture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251076" y="0"/>
            <a:ext cx="3892924" cy="5143500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31025" y="692528"/>
            <a:ext cx="4182135" cy="759756"/>
          </a:xfrm>
        </p:spPr>
        <p:txBody>
          <a:bodyPr anchor="b"/>
          <a:lstStyle>
            <a:lvl1pPr>
              <a:lnSpc>
                <a:spcPct val="9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932633" y="2164976"/>
            <a:ext cx="4199091" cy="242964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120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120000"/>
              </a:lnSpc>
              <a:spcAft>
                <a:spcPts val="120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120000"/>
              </a:lnSpc>
              <a:spcAft>
                <a:spcPts val="120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120000"/>
              </a:lnSpc>
              <a:spcAft>
                <a:spcPts val="120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120000"/>
              </a:lnSpc>
              <a:spcAft>
                <a:spcPts val="1200"/>
              </a:spcAft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27758" y="1626722"/>
            <a:ext cx="4203965" cy="396875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 marL="287337" indent="0">
              <a:buNone/>
              <a:defRPr sz="1600" b="1">
                <a:solidFill>
                  <a:schemeClr val="accent2"/>
                </a:solidFill>
              </a:defRPr>
            </a:lvl2pPr>
            <a:lvl3pPr marL="511175" indent="0">
              <a:buNone/>
              <a:defRPr sz="1600" b="1">
                <a:solidFill>
                  <a:schemeClr val="accent2"/>
                </a:solidFill>
              </a:defRPr>
            </a:lvl3pPr>
            <a:lvl4pPr marL="690562" indent="0">
              <a:buNone/>
              <a:defRPr sz="1600" b="1">
                <a:solidFill>
                  <a:schemeClr val="accent2"/>
                </a:solidFill>
              </a:defRPr>
            </a:lvl4pPr>
            <a:lvl5pPr marL="914400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030288" y="4692650"/>
            <a:ext cx="4238625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SECTION 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574675" y="4700588"/>
            <a:ext cx="368300" cy="2730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74C5B59-079D-4F8C-9606-8005A2CBD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054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119438" y="2992438"/>
            <a:ext cx="2884487" cy="0"/>
          </a:xfrm>
          <a:prstGeom prst="line">
            <a:avLst/>
          </a:prstGeom>
          <a:ln w="63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124" y="1727945"/>
            <a:ext cx="5015752" cy="1122829"/>
          </a:xfrm>
        </p:spPr>
        <p:txBody>
          <a:bodyPr anchor="b"/>
          <a:lstStyle>
            <a:lvl1pPr marL="0" algn="ctr" defTabSz="457200" rtl="0" eaLnBrk="1" latinLnBrk="0" hangingPunct="1">
              <a:lnSpc>
                <a:spcPct val="95000"/>
              </a:lnSpc>
              <a:spcBef>
                <a:spcPct val="0"/>
              </a:spcBef>
              <a:spcAft>
                <a:spcPts val="400"/>
              </a:spcAft>
              <a:buNone/>
              <a:defRPr lang="en-US" sz="3600" b="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3737089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5A3CE-C8FC-B277-ABD5-063C3E4C5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5510E8-57AF-0E2E-CD9C-7A4B2ED4C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E29D6-B8A1-8DBB-618F-E0A9ACB09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1535-3A55-4130-8BAB-AD4975E2C419}" type="datetimeFigureOut">
              <a:rPr lang="en-CA" smtClean="0"/>
              <a:t>2025-11-06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8B6FC-43AA-F9AE-B0AE-F53079147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6229A-40D0-C065-A2F9-16DBB5B5E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6014-6814-4A1E-8DB8-CBB1983EAF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0622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7519F-91A8-7A00-C816-DB5180459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00F3A-D34A-0913-F38A-AEE87D711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B9B80-AE72-666F-C452-8E44E7706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1535-3A55-4130-8BAB-AD4975E2C419}" type="datetimeFigureOut">
              <a:rPr lang="en-CA" smtClean="0"/>
              <a:t>2025-11-06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036FB-67C1-D274-4215-3F07E669A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E5D03-9EBE-B18D-6237-0C3DF07E5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6014-6814-4A1E-8DB8-CBB1983EAF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04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Q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-381000"/>
            <a:ext cx="9131300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1244600"/>
            <a:ext cx="9144000" cy="38989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119438" y="3906838"/>
            <a:ext cx="2884487" cy="0"/>
          </a:xfrm>
          <a:prstGeom prst="line">
            <a:avLst/>
          </a:prstGeom>
          <a:ln w="63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384" y="2635628"/>
            <a:ext cx="6925234" cy="1122828"/>
          </a:xfrm>
        </p:spPr>
        <p:txBody>
          <a:bodyPr anchor="b">
            <a:noAutofit/>
          </a:bodyPr>
          <a:lstStyle>
            <a:lvl1pPr algn="ctr">
              <a:lnSpc>
                <a:spcPct val="95000"/>
              </a:lnSpc>
              <a:spcAft>
                <a:spcPts val="400"/>
              </a:spcAft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/>
          </p:nvPr>
        </p:nvSpPr>
        <p:spPr>
          <a:xfrm>
            <a:off x="2554614" y="4017324"/>
            <a:ext cx="4034116" cy="202932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1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4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2548218" y="4271501"/>
            <a:ext cx="4046909" cy="167391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2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8456" y="867245"/>
            <a:ext cx="118643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1896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23BD9-18F0-92C6-43C1-0E6634AD1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81CD2-DF8B-897B-1C86-5663D7DB2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27134-EACA-F18F-0B1F-A42B0DE2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1535-3A55-4130-8BAB-AD4975E2C419}" type="datetimeFigureOut">
              <a:rPr lang="en-CA" smtClean="0"/>
              <a:t>2025-11-06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51292-7D72-0484-5B5A-CE8613C1B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C4536-4E6B-98FC-EBD6-30585956E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6014-6814-4A1E-8DB8-CBB1983EAF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9080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F99E-1F56-FF44-CD0C-74E28FE89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32A0A-967B-7C6F-E08B-15D3FE1E4C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EE0ADE-246C-A299-3863-9092663C6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44EBE-A07F-759B-ADF2-C22F1965A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1535-3A55-4130-8BAB-AD4975E2C419}" type="datetimeFigureOut">
              <a:rPr lang="en-CA" smtClean="0"/>
              <a:t>2025-11-06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D62C8-3A03-C337-CA63-7B2177F38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F6F36-2595-F5B2-1DEF-8B76A65B0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6014-6814-4A1E-8DB8-CBB1983EAF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8090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B4237-3B43-DEF2-5622-8014B3AA1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8976C-26F5-65E7-CEE0-BB65FAE9A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5B7E5C-6483-96F5-27F5-38A3EC292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EE23BD-4F27-3910-30A1-51FE0312C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1E7E77-5255-306D-9AF0-D41FE63095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2BBED5-A143-EBC6-6986-BAEDEC981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1535-3A55-4130-8BAB-AD4975E2C419}" type="datetimeFigureOut">
              <a:rPr lang="en-CA" smtClean="0"/>
              <a:t>2025-11-06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080242-7E4C-E202-2329-87D42D684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BAA5E4-E652-6941-531D-CF4DB4640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6014-6814-4A1E-8DB8-CBB1983EAF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543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FBCE6-C2AF-BC21-36E5-D1A1820C2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8BE83E-2CE5-E3E3-A370-16E22A3C3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1535-3A55-4130-8BAB-AD4975E2C419}" type="datetimeFigureOut">
              <a:rPr lang="en-CA" smtClean="0"/>
              <a:t>2025-11-06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5B53BF-B8F1-28B1-353C-18F7518E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59776E-5063-724A-D561-28EAD840B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6014-6814-4A1E-8DB8-CBB1983EAF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03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98C753-F868-1011-0E16-570A6C7CE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1535-3A55-4130-8BAB-AD4975E2C419}" type="datetimeFigureOut">
              <a:rPr lang="en-CA" smtClean="0"/>
              <a:t>2025-11-06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5C616B-E1A1-E1AB-F177-4C1B574D3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C1639-42E6-E11B-E3BC-CFDFE520F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6014-6814-4A1E-8DB8-CBB1983EAF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37801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6DC06-CB34-1418-8097-F82E6701E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5DD24-13EA-579E-245E-607502B9D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821607-19B0-9C7B-36D2-DA3CEFF4F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2FE18-C8B2-3662-FB9B-65BDC722B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1535-3A55-4130-8BAB-AD4975E2C419}" type="datetimeFigureOut">
              <a:rPr lang="en-CA" smtClean="0"/>
              <a:t>2025-11-06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2EB375-4722-0A73-D03C-8E54F7A37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FF0905-A707-459D-9747-8C852593D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6014-6814-4A1E-8DB8-CBB1983EAF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42873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9903C-D121-A38D-CD2A-2E5E13B87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C09F71-993F-34FE-C550-3950D31471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F8F6EB-7D2E-439C-F37B-FE25E7D35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EA277-AFC4-CD4D-CE16-4C61F8A9D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1535-3A55-4130-8BAB-AD4975E2C419}" type="datetimeFigureOut">
              <a:rPr lang="en-CA" smtClean="0"/>
              <a:t>2025-11-06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42A69-B175-734C-28E5-FB1D8331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E9D98E-7DD3-3CAE-274E-2B22E935A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6014-6814-4A1E-8DB8-CBB1983EAF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8988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B36B4-A3D0-374F-5E30-FD73E487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16A524-8ED6-D14F-D021-B62C07D38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3DC62-3D5B-5600-6014-55C3FBA9C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1535-3A55-4130-8BAB-AD4975E2C419}" type="datetimeFigureOut">
              <a:rPr lang="en-CA" smtClean="0"/>
              <a:t>2025-11-06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9AEBB-DFD2-B808-F9E5-A47B9E894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5F443-3916-0ABA-F6C3-C9E7BB3E8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6014-6814-4A1E-8DB8-CBB1983EAF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30500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25B21D-F58C-4A74-309F-DE4A96AE58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BC7A5-422D-25CF-9271-B784ED518C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A1F44-6375-44E2-8E74-F97C2ED89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1535-3A55-4130-8BAB-AD4975E2C419}" type="datetimeFigureOut">
              <a:rPr lang="en-CA" smtClean="0"/>
              <a:t>2025-11-06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73B39-2351-8AAC-9F1D-B4F190E3E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848E1-1351-1745-A5A8-B77485162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6014-6814-4A1E-8DB8-CBB1983EAF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1357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84EA45BB-754B-4834-B9A2-48C1AF9051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7C8214-ABF7-4790-9A38-845FFC8FFE2E}"/>
              </a:ext>
            </a:extLst>
          </p:cNvPr>
          <p:cNvSpPr/>
          <p:nvPr userDrawn="1"/>
        </p:nvSpPr>
        <p:spPr>
          <a:xfrm>
            <a:off x="0" y="1244600"/>
            <a:ext cx="9144000" cy="38989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id="{41776596-0A31-4404-97F1-02D729BDC2A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46525" y="852488"/>
            <a:ext cx="1247775" cy="1439862"/>
            <a:chOff x="2425700" y="1684338"/>
            <a:chExt cx="2917825" cy="3370262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AC18C405-6889-4E5B-93F3-4CFA2C6E5CD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25700" y="3919538"/>
              <a:ext cx="2917825" cy="1135062"/>
            </a:xfrm>
            <a:custGeom>
              <a:avLst/>
              <a:gdLst>
                <a:gd name="T0" fmla="*/ 2147483646 w 1145"/>
                <a:gd name="T1" fmla="*/ 2147483646 h 446"/>
                <a:gd name="T2" fmla="*/ 2147483646 w 1145"/>
                <a:gd name="T3" fmla="*/ 2147483646 h 446"/>
                <a:gd name="T4" fmla="*/ 2147483646 w 1145"/>
                <a:gd name="T5" fmla="*/ 2147483646 h 446"/>
                <a:gd name="T6" fmla="*/ 2147483646 w 1145"/>
                <a:gd name="T7" fmla="*/ 0 h 446"/>
                <a:gd name="T8" fmla="*/ 2147483646 w 1145"/>
                <a:gd name="T9" fmla="*/ 2147483646 h 446"/>
                <a:gd name="T10" fmla="*/ 2147483646 w 1145"/>
                <a:gd name="T11" fmla="*/ 2147483646 h 446"/>
                <a:gd name="T12" fmla="*/ 2147483646 w 1145"/>
                <a:gd name="T13" fmla="*/ 2147483646 h 446"/>
                <a:gd name="T14" fmla="*/ 2147483646 w 1145"/>
                <a:gd name="T15" fmla="*/ 2147483646 h 446"/>
                <a:gd name="T16" fmla="*/ 2147483646 w 1145"/>
                <a:gd name="T17" fmla="*/ 2147483646 h 446"/>
                <a:gd name="T18" fmla="*/ 2147483646 w 1145"/>
                <a:gd name="T19" fmla="*/ 2147483646 h 446"/>
                <a:gd name="T20" fmla="*/ 2147483646 w 1145"/>
                <a:gd name="T21" fmla="*/ 2147483646 h 446"/>
                <a:gd name="T22" fmla="*/ 2147483646 w 1145"/>
                <a:gd name="T23" fmla="*/ 2147483646 h 446"/>
                <a:gd name="T24" fmla="*/ 2147483646 w 1145"/>
                <a:gd name="T25" fmla="*/ 2147483646 h 446"/>
                <a:gd name="T26" fmla="*/ 2147483646 w 1145"/>
                <a:gd name="T27" fmla="*/ 2147483646 h 446"/>
                <a:gd name="T28" fmla="*/ 2147483646 w 1145"/>
                <a:gd name="T29" fmla="*/ 2147483646 h 446"/>
                <a:gd name="T30" fmla="*/ 2147483646 w 1145"/>
                <a:gd name="T31" fmla="*/ 2147483646 h 446"/>
                <a:gd name="T32" fmla="*/ 2147483646 w 1145"/>
                <a:gd name="T33" fmla="*/ 2147483646 h 446"/>
                <a:gd name="T34" fmla="*/ 2147483646 w 1145"/>
                <a:gd name="T35" fmla="*/ 2147483646 h 446"/>
                <a:gd name="T36" fmla="*/ 2147483646 w 1145"/>
                <a:gd name="T37" fmla="*/ 2147483646 h 446"/>
                <a:gd name="T38" fmla="*/ 2147483646 w 1145"/>
                <a:gd name="T39" fmla="*/ 2147483646 h 446"/>
                <a:gd name="T40" fmla="*/ 2147483646 w 1145"/>
                <a:gd name="T41" fmla="*/ 2147483646 h 446"/>
                <a:gd name="T42" fmla="*/ 2147483646 w 1145"/>
                <a:gd name="T43" fmla="*/ 2147483646 h 446"/>
                <a:gd name="T44" fmla="*/ 2147483646 w 1145"/>
                <a:gd name="T45" fmla="*/ 2147483646 h 446"/>
                <a:gd name="T46" fmla="*/ 2147483646 w 1145"/>
                <a:gd name="T47" fmla="*/ 2147483646 h 446"/>
                <a:gd name="T48" fmla="*/ 2147483646 w 1145"/>
                <a:gd name="T49" fmla="*/ 2147483646 h 446"/>
                <a:gd name="T50" fmla="*/ 2147483646 w 1145"/>
                <a:gd name="T51" fmla="*/ 2147483646 h 446"/>
                <a:gd name="T52" fmla="*/ 2147483646 w 1145"/>
                <a:gd name="T53" fmla="*/ 2147483646 h 446"/>
                <a:gd name="T54" fmla="*/ 2147483646 w 1145"/>
                <a:gd name="T55" fmla="*/ 2147483646 h 446"/>
                <a:gd name="T56" fmla="*/ 2147483646 w 1145"/>
                <a:gd name="T57" fmla="*/ 2147483646 h 446"/>
                <a:gd name="T58" fmla="*/ 2147483646 w 1145"/>
                <a:gd name="T59" fmla="*/ 2147483646 h 446"/>
                <a:gd name="T60" fmla="*/ 2147483646 w 1145"/>
                <a:gd name="T61" fmla="*/ 2147483646 h 446"/>
                <a:gd name="T62" fmla="*/ 2147483646 w 1145"/>
                <a:gd name="T63" fmla="*/ 2147483646 h 446"/>
                <a:gd name="T64" fmla="*/ 2147483646 w 1145"/>
                <a:gd name="T65" fmla="*/ 2147483646 h 446"/>
                <a:gd name="T66" fmla="*/ 2147483646 w 1145"/>
                <a:gd name="T67" fmla="*/ 2147483646 h 446"/>
                <a:gd name="T68" fmla="*/ 2147483646 w 1145"/>
                <a:gd name="T69" fmla="*/ 2147483646 h 446"/>
                <a:gd name="T70" fmla="*/ 2147483646 w 1145"/>
                <a:gd name="T71" fmla="*/ 2147483646 h 446"/>
                <a:gd name="T72" fmla="*/ 2147483646 w 1145"/>
                <a:gd name="T73" fmla="*/ 2147483646 h 446"/>
                <a:gd name="T74" fmla="*/ 2147483646 w 1145"/>
                <a:gd name="T75" fmla="*/ 2147483646 h 446"/>
                <a:gd name="T76" fmla="*/ 2147483646 w 1145"/>
                <a:gd name="T77" fmla="*/ 2147483646 h 446"/>
                <a:gd name="T78" fmla="*/ 2147483646 w 1145"/>
                <a:gd name="T79" fmla="*/ 2147483646 h 446"/>
                <a:gd name="T80" fmla="*/ 2147483646 w 1145"/>
                <a:gd name="T81" fmla="*/ 2147483646 h 446"/>
                <a:gd name="T82" fmla="*/ 2147483646 w 1145"/>
                <a:gd name="T83" fmla="*/ 2147483646 h 446"/>
                <a:gd name="T84" fmla="*/ 2147483646 w 1145"/>
                <a:gd name="T85" fmla="*/ 2147483646 h 446"/>
                <a:gd name="T86" fmla="*/ 2147483646 w 1145"/>
                <a:gd name="T87" fmla="*/ 2147483646 h 446"/>
                <a:gd name="T88" fmla="*/ 2147483646 w 1145"/>
                <a:gd name="T89" fmla="*/ 2147483646 h 446"/>
                <a:gd name="T90" fmla="*/ 2147483646 w 1145"/>
                <a:gd name="T91" fmla="*/ 2147483646 h 446"/>
                <a:gd name="T92" fmla="*/ 2147483646 w 1145"/>
                <a:gd name="T93" fmla="*/ 2147483646 h 446"/>
                <a:gd name="T94" fmla="*/ 2147483646 w 1145"/>
                <a:gd name="T95" fmla="*/ 2147483646 h 446"/>
                <a:gd name="T96" fmla="*/ 2147483646 w 1145"/>
                <a:gd name="T97" fmla="*/ 2147483646 h 446"/>
                <a:gd name="T98" fmla="*/ 2147483646 w 1145"/>
                <a:gd name="T99" fmla="*/ 2147483646 h 446"/>
                <a:gd name="T100" fmla="*/ 2147483646 w 1145"/>
                <a:gd name="T101" fmla="*/ 2147483646 h 446"/>
                <a:gd name="T102" fmla="*/ 2147483646 w 1145"/>
                <a:gd name="T103" fmla="*/ 2147483646 h 446"/>
                <a:gd name="T104" fmla="*/ 2147483646 w 1145"/>
                <a:gd name="T105" fmla="*/ 2147483646 h 446"/>
                <a:gd name="T106" fmla="*/ 2147483646 w 1145"/>
                <a:gd name="T107" fmla="*/ 2147483646 h 446"/>
                <a:gd name="T108" fmla="*/ 2147483646 w 1145"/>
                <a:gd name="T109" fmla="*/ 2147483646 h 446"/>
                <a:gd name="T110" fmla="*/ 2147483646 w 1145"/>
                <a:gd name="T111" fmla="*/ 2147483646 h 446"/>
                <a:gd name="T112" fmla="*/ 2147483646 w 1145"/>
                <a:gd name="T113" fmla="*/ 2147483646 h 4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45" h="446">
                  <a:moveTo>
                    <a:pt x="86" y="67"/>
                  </a:moveTo>
                  <a:cubicBezTo>
                    <a:pt x="86" y="109"/>
                    <a:pt x="86" y="109"/>
                    <a:pt x="86" y="109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2" y="122"/>
                    <a:pt x="142" y="122"/>
                    <a:pt x="142" y="122"/>
                  </a:cubicBezTo>
                  <a:cubicBezTo>
                    <a:pt x="72" y="122"/>
                    <a:pt x="72" y="122"/>
                    <a:pt x="72" y="122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67"/>
                    <a:pt x="136" y="67"/>
                    <a:pt x="136" y="67"/>
                  </a:cubicBezTo>
                  <a:lnTo>
                    <a:pt x="86" y="67"/>
                  </a:lnTo>
                  <a:close/>
                  <a:moveTo>
                    <a:pt x="248" y="1"/>
                  </a:moveTo>
                  <a:cubicBezTo>
                    <a:pt x="235" y="1"/>
                    <a:pt x="235" y="1"/>
                    <a:pt x="235" y="1"/>
                  </a:cubicBezTo>
                  <a:cubicBezTo>
                    <a:pt x="235" y="93"/>
                    <a:pt x="235" y="93"/>
                    <a:pt x="235" y="93"/>
                  </a:cubicBezTo>
                  <a:cubicBezTo>
                    <a:pt x="184" y="1"/>
                    <a:pt x="184" y="1"/>
                    <a:pt x="184" y="1"/>
                  </a:cubicBezTo>
                  <a:cubicBezTo>
                    <a:pt x="172" y="1"/>
                    <a:pt x="172" y="1"/>
                    <a:pt x="172" y="1"/>
                  </a:cubicBezTo>
                  <a:cubicBezTo>
                    <a:pt x="172" y="122"/>
                    <a:pt x="172" y="122"/>
                    <a:pt x="172" y="122"/>
                  </a:cubicBezTo>
                  <a:cubicBezTo>
                    <a:pt x="185" y="122"/>
                    <a:pt x="185" y="122"/>
                    <a:pt x="185" y="122"/>
                  </a:cubicBezTo>
                  <a:cubicBezTo>
                    <a:pt x="185" y="29"/>
                    <a:pt x="185" y="29"/>
                    <a:pt x="185" y="29"/>
                  </a:cubicBezTo>
                  <a:cubicBezTo>
                    <a:pt x="237" y="122"/>
                    <a:pt x="237" y="122"/>
                    <a:pt x="237" y="122"/>
                  </a:cubicBezTo>
                  <a:cubicBezTo>
                    <a:pt x="248" y="122"/>
                    <a:pt x="248" y="122"/>
                    <a:pt x="248" y="122"/>
                  </a:cubicBezTo>
                  <a:lnTo>
                    <a:pt x="248" y="1"/>
                  </a:lnTo>
                  <a:close/>
                  <a:moveTo>
                    <a:pt x="322" y="74"/>
                  </a:moveTo>
                  <a:cubicBezTo>
                    <a:pt x="345" y="74"/>
                    <a:pt x="345" y="74"/>
                    <a:pt x="345" y="74"/>
                  </a:cubicBezTo>
                  <a:cubicBezTo>
                    <a:pt x="345" y="88"/>
                    <a:pt x="345" y="88"/>
                    <a:pt x="345" y="88"/>
                  </a:cubicBezTo>
                  <a:cubicBezTo>
                    <a:pt x="345" y="101"/>
                    <a:pt x="335" y="111"/>
                    <a:pt x="319" y="111"/>
                  </a:cubicBezTo>
                  <a:cubicBezTo>
                    <a:pt x="303" y="111"/>
                    <a:pt x="293" y="100"/>
                    <a:pt x="293" y="86"/>
                  </a:cubicBezTo>
                  <a:cubicBezTo>
                    <a:pt x="293" y="38"/>
                    <a:pt x="293" y="38"/>
                    <a:pt x="293" y="38"/>
                  </a:cubicBezTo>
                  <a:cubicBezTo>
                    <a:pt x="293" y="23"/>
                    <a:pt x="303" y="12"/>
                    <a:pt x="319" y="12"/>
                  </a:cubicBezTo>
                  <a:cubicBezTo>
                    <a:pt x="335" y="12"/>
                    <a:pt x="344" y="21"/>
                    <a:pt x="344" y="34"/>
                  </a:cubicBezTo>
                  <a:cubicBezTo>
                    <a:pt x="344" y="37"/>
                    <a:pt x="344" y="37"/>
                    <a:pt x="344" y="37"/>
                  </a:cubicBezTo>
                  <a:cubicBezTo>
                    <a:pt x="358" y="37"/>
                    <a:pt x="358" y="37"/>
                    <a:pt x="358" y="37"/>
                  </a:cubicBezTo>
                  <a:cubicBezTo>
                    <a:pt x="358" y="34"/>
                    <a:pt x="358" y="34"/>
                    <a:pt x="358" y="34"/>
                  </a:cubicBezTo>
                  <a:cubicBezTo>
                    <a:pt x="358" y="13"/>
                    <a:pt x="342" y="0"/>
                    <a:pt x="319" y="0"/>
                  </a:cubicBezTo>
                  <a:cubicBezTo>
                    <a:pt x="295" y="0"/>
                    <a:pt x="279" y="14"/>
                    <a:pt x="279" y="38"/>
                  </a:cubicBezTo>
                  <a:cubicBezTo>
                    <a:pt x="279" y="85"/>
                    <a:pt x="279" y="85"/>
                    <a:pt x="279" y="85"/>
                  </a:cubicBezTo>
                  <a:cubicBezTo>
                    <a:pt x="279" y="109"/>
                    <a:pt x="296" y="124"/>
                    <a:pt x="319" y="124"/>
                  </a:cubicBezTo>
                  <a:cubicBezTo>
                    <a:pt x="342" y="124"/>
                    <a:pt x="358" y="110"/>
                    <a:pt x="358" y="87"/>
                  </a:cubicBezTo>
                  <a:cubicBezTo>
                    <a:pt x="358" y="63"/>
                    <a:pt x="358" y="63"/>
                    <a:pt x="358" y="63"/>
                  </a:cubicBezTo>
                  <a:cubicBezTo>
                    <a:pt x="322" y="63"/>
                    <a:pt x="322" y="63"/>
                    <a:pt x="322" y="63"/>
                  </a:cubicBezTo>
                  <a:lnTo>
                    <a:pt x="322" y="74"/>
                  </a:lnTo>
                  <a:close/>
                  <a:moveTo>
                    <a:pt x="403" y="1"/>
                  </a:moveTo>
                  <a:cubicBezTo>
                    <a:pt x="389" y="1"/>
                    <a:pt x="389" y="1"/>
                    <a:pt x="389" y="1"/>
                  </a:cubicBezTo>
                  <a:cubicBezTo>
                    <a:pt x="389" y="122"/>
                    <a:pt x="389" y="122"/>
                    <a:pt x="389" y="122"/>
                  </a:cubicBezTo>
                  <a:cubicBezTo>
                    <a:pt x="403" y="122"/>
                    <a:pt x="403" y="122"/>
                    <a:pt x="403" y="122"/>
                  </a:cubicBezTo>
                  <a:lnTo>
                    <a:pt x="403" y="1"/>
                  </a:lnTo>
                  <a:close/>
                  <a:moveTo>
                    <a:pt x="516" y="1"/>
                  </a:moveTo>
                  <a:cubicBezTo>
                    <a:pt x="503" y="1"/>
                    <a:pt x="503" y="1"/>
                    <a:pt x="503" y="1"/>
                  </a:cubicBezTo>
                  <a:cubicBezTo>
                    <a:pt x="503" y="93"/>
                    <a:pt x="503" y="93"/>
                    <a:pt x="503" y="93"/>
                  </a:cubicBezTo>
                  <a:cubicBezTo>
                    <a:pt x="452" y="1"/>
                    <a:pt x="452" y="1"/>
                    <a:pt x="452" y="1"/>
                  </a:cubicBezTo>
                  <a:cubicBezTo>
                    <a:pt x="439" y="1"/>
                    <a:pt x="439" y="1"/>
                    <a:pt x="439" y="1"/>
                  </a:cubicBezTo>
                  <a:cubicBezTo>
                    <a:pt x="439" y="122"/>
                    <a:pt x="439" y="122"/>
                    <a:pt x="439" y="122"/>
                  </a:cubicBezTo>
                  <a:cubicBezTo>
                    <a:pt x="452" y="122"/>
                    <a:pt x="452" y="122"/>
                    <a:pt x="452" y="122"/>
                  </a:cubicBezTo>
                  <a:cubicBezTo>
                    <a:pt x="452" y="29"/>
                    <a:pt x="452" y="29"/>
                    <a:pt x="452" y="29"/>
                  </a:cubicBezTo>
                  <a:cubicBezTo>
                    <a:pt x="504" y="122"/>
                    <a:pt x="504" y="122"/>
                    <a:pt x="504" y="122"/>
                  </a:cubicBezTo>
                  <a:cubicBezTo>
                    <a:pt x="516" y="122"/>
                    <a:pt x="516" y="122"/>
                    <a:pt x="516" y="122"/>
                  </a:cubicBezTo>
                  <a:lnTo>
                    <a:pt x="516" y="1"/>
                  </a:lnTo>
                  <a:close/>
                  <a:moveTo>
                    <a:pt x="614" y="67"/>
                  </a:moveTo>
                  <a:cubicBezTo>
                    <a:pt x="614" y="54"/>
                    <a:pt x="614" y="54"/>
                    <a:pt x="614" y="54"/>
                  </a:cubicBezTo>
                  <a:cubicBezTo>
                    <a:pt x="564" y="54"/>
                    <a:pt x="564" y="54"/>
                    <a:pt x="564" y="54"/>
                  </a:cubicBezTo>
                  <a:cubicBezTo>
                    <a:pt x="564" y="14"/>
                    <a:pt x="564" y="14"/>
                    <a:pt x="564" y="14"/>
                  </a:cubicBezTo>
                  <a:cubicBezTo>
                    <a:pt x="619" y="14"/>
                    <a:pt x="619" y="14"/>
                    <a:pt x="619" y="14"/>
                  </a:cubicBezTo>
                  <a:cubicBezTo>
                    <a:pt x="619" y="1"/>
                    <a:pt x="619" y="1"/>
                    <a:pt x="619" y="1"/>
                  </a:cubicBezTo>
                  <a:cubicBezTo>
                    <a:pt x="550" y="1"/>
                    <a:pt x="550" y="1"/>
                    <a:pt x="550" y="1"/>
                  </a:cubicBezTo>
                  <a:cubicBezTo>
                    <a:pt x="550" y="122"/>
                    <a:pt x="550" y="122"/>
                    <a:pt x="550" y="122"/>
                  </a:cubicBezTo>
                  <a:cubicBezTo>
                    <a:pt x="620" y="122"/>
                    <a:pt x="620" y="122"/>
                    <a:pt x="620" y="122"/>
                  </a:cubicBezTo>
                  <a:cubicBezTo>
                    <a:pt x="620" y="109"/>
                    <a:pt x="620" y="109"/>
                    <a:pt x="620" y="109"/>
                  </a:cubicBezTo>
                  <a:cubicBezTo>
                    <a:pt x="564" y="109"/>
                    <a:pt x="564" y="109"/>
                    <a:pt x="564" y="109"/>
                  </a:cubicBezTo>
                  <a:cubicBezTo>
                    <a:pt x="564" y="67"/>
                    <a:pt x="564" y="67"/>
                    <a:pt x="564" y="67"/>
                  </a:cubicBezTo>
                  <a:lnTo>
                    <a:pt x="614" y="67"/>
                  </a:lnTo>
                  <a:close/>
                  <a:moveTo>
                    <a:pt x="710" y="67"/>
                  </a:moveTo>
                  <a:cubicBezTo>
                    <a:pt x="710" y="54"/>
                    <a:pt x="710" y="54"/>
                    <a:pt x="710" y="54"/>
                  </a:cubicBezTo>
                  <a:cubicBezTo>
                    <a:pt x="660" y="54"/>
                    <a:pt x="660" y="54"/>
                    <a:pt x="660" y="54"/>
                  </a:cubicBezTo>
                  <a:cubicBezTo>
                    <a:pt x="660" y="14"/>
                    <a:pt x="660" y="14"/>
                    <a:pt x="660" y="14"/>
                  </a:cubicBezTo>
                  <a:cubicBezTo>
                    <a:pt x="715" y="14"/>
                    <a:pt x="715" y="14"/>
                    <a:pt x="715" y="14"/>
                  </a:cubicBezTo>
                  <a:cubicBezTo>
                    <a:pt x="715" y="1"/>
                    <a:pt x="715" y="1"/>
                    <a:pt x="715" y="1"/>
                  </a:cubicBezTo>
                  <a:cubicBezTo>
                    <a:pt x="646" y="1"/>
                    <a:pt x="646" y="1"/>
                    <a:pt x="646" y="1"/>
                  </a:cubicBezTo>
                  <a:cubicBezTo>
                    <a:pt x="646" y="122"/>
                    <a:pt x="646" y="122"/>
                    <a:pt x="646" y="122"/>
                  </a:cubicBezTo>
                  <a:cubicBezTo>
                    <a:pt x="716" y="122"/>
                    <a:pt x="716" y="122"/>
                    <a:pt x="716" y="122"/>
                  </a:cubicBezTo>
                  <a:cubicBezTo>
                    <a:pt x="716" y="109"/>
                    <a:pt x="716" y="109"/>
                    <a:pt x="716" y="109"/>
                  </a:cubicBezTo>
                  <a:cubicBezTo>
                    <a:pt x="660" y="109"/>
                    <a:pt x="660" y="109"/>
                    <a:pt x="660" y="109"/>
                  </a:cubicBezTo>
                  <a:cubicBezTo>
                    <a:pt x="660" y="67"/>
                    <a:pt x="660" y="67"/>
                    <a:pt x="660" y="67"/>
                  </a:cubicBezTo>
                  <a:lnTo>
                    <a:pt x="710" y="67"/>
                  </a:lnTo>
                  <a:close/>
                  <a:moveTo>
                    <a:pt x="822" y="122"/>
                  </a:moveTo>
                  <a:cubicBezTo>
                    <a:pt x="799" y="71"/>
                    <a:pt x="799" y="71"/>
                    <a:pt x="799" y="71"/>
                  </a:cubicBezTo>
                  <a:cubicBezTo>
                    <a:pt x="813" y="66"/>
                    <a:pt x="822" y="53"/>
                    <a:pt x="822" y="37"/>
                  </a:cubicBezTo>
                  <a:cubicBezTo>
                    <a:pt x="822" y="16"/>
                    <a:pt x="805" y="1"/>
                    <a:pt x="781" y="1"/>
                  </a:cubicBezTo>
                  <a:cubicBezTo>
                    <a:pt x="744" y="1"/>
                    <a:pt x="744" y="1"/>
                    <a:pt x="744" y="1"/>
                  </a:cubicBezTo>
                  <a:cubicBezTo>
                    <a:pt x="744" y="122"/>
                    <a:pt x="744" y="122"/>
                    <a:pt x="744" y="122"/>
                  </a:cubicBezTo>
                  <a:cubicBezTo>
                    <a:pt x="758" y="122"/>
                    <a:pt x="758" y="122"/>
                    <a:pt x="758" y="122"/>
                  </a:cubicBezTo>
                  <a:cubicBezTo>
                    <a:pt x="758" y="74"/>
                    <a:pt x="758" y="74"/>
                    <a:pt x="758" y="74"/>
                  </a:cubicBezTo>
                  <a:cubicBezTo>
                    <a:pt x="780" y="74"/>
                    <a:pt x="780" y="74"/>
                    <a:pt x="780" y="74"/>
                  </a:cubicBezTo>
                  <a:cubicBezTo>
                    <a:pt x="782" y="74"/>
                    <a:pt x="784" y="74"/>
                    <a:pt x="785" y="74"/>
                  </a:cubicBezTo>
                  <a:cubicBezTo>
                    <a:pt x="806" y="122"/>
                    <a:pt x="806" y="122"/>
                    <a:pt x="806" y="122"/>
                  </a:cubicBezTo>
                  <a:lnTo>
                    <a:pt x="822" y="122"/>
                  </a:lnTo>
                  <a:close/>
                  <a:moveTo>
                    <a:pt x="780" y="14"/>
                  </a:moveTo>
                  <a:cubicBezTo>
                    <a:pt x="797" y="14"/>
                    <a:pt x="807" y="23"/>
                    <a:pt x="807" y="38"/>
                  </a:cubicBezTo>
                  <a:cubicBezTo>
                    <a:pt x="807" y="52"/>
                    <a:pt x="797" y="62"/>
                    <a:pt x="780" y="62"/>
                  </a:cubicBezTo>
                  <a:cubicBezTo>
                    <a:pt x="758" y="62"/>
                    <a:pt x="758" y="62"/>
                    <a:pt x="758" y="62"/>
                  </a:cubicBezTo>
                  <a:cubicBezTo>
                    <a:pt x="758" y="14"/>
                    <a:pt x="758" y="14"/>
                    <a:pt x="758" y="14"/>
                  </a:cubicBezTo>
                  <a:lnTo>
                    <a:pt x="780" y="14"/>
                  </a:lnTo>
                  <a:close/>
                  <a:moveTo>
                    <a:pt x="920" y="36"/>
                  </a:moveTo>
                  <a:cubicBezTo>
                    <a:pt x="920" y="33"/>
                    <a:pt x="920" y="33"/>
                    <a:pt x="920" y="33"/>
                  </a:cubicBezTo>
                  <a:cubicBezTo>
                    <a:pt x="920" y="13"/>
                    <a:pt x="905" y="0"/>
                    <a:pt x="883" y="0"/>
                  </a:cubicBezTo>
                  <a:cubicBezTo>
                    <a:pt x="861" y="0"/>
                    <a:pt x="846" y="12"/>
                    <a:pt x="846" y="31"/>
                  </a:cubicBezTo>
                  <a:cubicBezTo>
                    <a:pt x="846" y="47"/>
                    <a:pt x="857" y="56"/>
                    <a:pt x="871" y="61"/>
                  </a:cubicBezTo>
                  <a:cubicBezTo>
                    <a:pt x="888" y="68"/>
                    <a:pt x="888" y="68"/>
                    <a:pt x="888" y="68"/>
                  </a:cubicBezTo>
                  <a:cubicBezTo>
                    <a:pt x="899" y="72"/>
                    <a:pt x="908" y="77"/>
                    <a:pt x="908" y="90"/>
                  </a:cubicBezTo>
                  <a:cubicBezTo>
                    <a:pt x="908" y="103"/>
                    <a:pt x="899" y="112"/>
                    <a:pt x="883" y="112"/>
                  </a:cubicBezTo>
                  <a:cubicBezTo>
                    <a:pt x="867" y="112"/>
                    <a:pt x="857" y="103"/>
                    <a:pt x="857" y="91"/>
                  </a:cubicBezTo>
                  <a:cubicBezTo>
                    <a:pt x="857" y="87"/>
                    <a:pt x="857" y="87"/>
                    <a:pt x="857" y="87"/>
                  </a:cubicBezTo>
                  <a:cubicBezTo>
                    <a:pt x="843" y="87"/>
                    <a:pt x="843" y="87"/>
                    <a:pt x="843" y="87"/>
                  </a:cubicBezTo>
                  <a:cubicBezTo>
                    <a:pt x="843" y="90"/>
                    <a:pt x="843" y="90"/>
                    <a:pt x="843" y="90"/>
                  </a:cubicBezTo>
                  <a:cubicBezTo>
                    <a:pt x="843" y="111"/>
                    <a:pt x="860" y="124"/>
                    <a:pt x="883" y="124"/>
                  </a:cubicBezTo>
                  <a:cubicBezTo>
                    <a:pt x="906" y="124"/>
                    <a:pt x="922" y="110"/>
                    <a:pt x="922" y="89"/>
                  </a:cubicBezTo>
                  <a:cubicBezTo>
                    <a:pt x="922" y="68"/>
                    <a:pt x="907" y="61"/>
                    <a:pt x="893" y="55"/>
                  </a:cubicBezTo>
                  <a:cubicBezTo>
                    <a:pt x="873" y="47"/>
                    <a:pt x="873" y="47"/>
                    <a:pt x="873" y="47"/>
                  </a:cubicBezTo>
                  <a:cubicBezTo>
                    <a:pt x="865" y="44"/>
                    <a:pt x="859" y="38"/>
                    <a:pt x="859" y="29"/>
                  </a:cubicBezTo>
                  <a:cubicBezTo>
                    <a:pt x="859" y="19"/>
                    <a:pt x="868" y="11"/>
                    <a:pt x="883" y="11"/>
                  </a:cubicBezTo>
                  <a:cubicBezTo>
                    <a:pt x="898" y="11"/>
                    <a:pt x="906" y="21"/>
                    <a:pt x="906" y="33"/>
                  </a:cubicBezTo>
                  <a:cubicBezTo>
                    <a:pt x="906" y="36"/>
                    <a:pt x="906" y="36"/>
                    <a:pt x="906" y="36"/>
                  </a:cubicBezTo>
                  <a:lnTo>
                    <a:pt x="920" y="36"/>
                  </a:lnTo>
                  <a:close/>
                  <a:moveTo>
                    <a:pt x="1073" y="53"/>
                  </a:moveTo>
                  <a:cubicBezTo>
                    <a:pt x="1025" y="53"/>
                    <a:pt x="1025" y="53"/>
                    <a:pt x="1025" y="53"/>
                  </a:cubicBezTo>
                  <a:cubicBezTo>
                    <a:pt x="1008" y="53"/>
                    <a:pt x="1002" y="44"/>
                    <a:pt x="1002" y="32"/>
                  </a:cubicBezTo>
                  <a:cubicBezTo>
                    <a:pt x="1002" y="20"/>
                    <a:pt x="1009" y="12"/>
                    <a:pt x="1022" y="12"/>
                  </a:cubicBezTo>
                  <a:cubicBezTo>
                    <a:pt x="1036" y="12"/>
                    <a:pt x="1043" y="20"/>
                    <a:pt x="1043" y="32"/>
                  </a:cubicBezTo>
                  <a:cubicBezTo>
                    <a:pt x="1043" y="35"/>
                    <a:pt x="1043" y="35"/>
                    <a:pt x="1043" y="35"/>
                  </a:cubicBezTo>
                  <a:cubicBezTo>
                    <a:pt x="1056" y="35"/>
                    <a:pt x="1056" y="35"/>
                    <a:pt x="1056" y="35"/>
                  </a:cubicBezTo>
                  <a:cubicBezTo>
                    <a:pt x="1056" y="32"/>
                    <a:pt x="1056" y="32"/>
                    <a:pt x="1056" y="32"/>
                  </a:cubicBezTo>
                  <a:cubicBezTo>
                    <a:pt x="1056" y="13"/>
                    <a:pt x="1043" y="0"/>
                    <a:pt x="1022" y="0"/>
                  </a:cubicBezTo>
                  <a:cubicBezTo>
                    <a:pt x="1002" y="0"/>
                    <a:pt x="988" y="12"/>
                    <a:pt x="988" y="31"/>
                  </a:cubicBezTo>
                  <a:cubicBezTo>
                    <a:pt x="988" y="44"/>
                    <a:pt x="993" y="54"/>
                    <a:pt x="1004" y="59"/>
                  </a:cubicBezTo>
                  <a:cubicBezTo>
                    <a:pt x="990" y="64"/>
                    <a:pt x="983" y="75"/>
                    <a:pt x="983" y="89"/>
                  </a:cubicBezTo>
                  <a:cubicBezTo>
                    <a:pt x="983" y="110"/>
                    <a:pt x="999" y="124"/>
                    <a:pt x="1023" y="124"/>
                  </a:cubicBezTo>
                  <a:cubicBezTo>
                    <a:pt x="1046" y="124"/>
                    <a:pt x="1061" y="109"/>
                    <a:pt x="1061" y="87"/>
                  </a:cubicBezTo>
                  <a:cubicBezTo>
                    <a:pt x="1061" y="64"/>
                    <a:pt x="1061" y="64"/>
                    <a:pt x="1061" y="64"/>
                  </a:cubicBezTo>
                  <a:cubicBezTo>
                    <a:pt x="1073" y="64"/>
                    <a:pt x="1073" y="64"/>
                    <a:pt x="1073" y="64"/>
                  </a:cubicBezTo>
                  <a:lnTo>
                    <a:pt x="1073" y="53"/>
                  </a:lnTo>
                  <a:close/>
                  <a:moveTo>
                    <a:pt x="1048" y="87"/>
                  </a:moveTo>
                  <a:cubicBezTo>
                    <a:pt x="1048" y="102"/>
                    <a:pt x="1039" y="112"/>
                    <a:pt x="1023" y="112"/>
                  </a:cubicBezTo>
                  <a:cubicBezTo>
                    <a:pt x="1006" y="112"/>
                    <a:pt x="997" y="102"/>
                    <a:pt x="997" y="88"/>
                  </a:cubicBezTo>
                  <a:cubicBezTo>
                    <a:pt x="997" y="76"/>
                    <a:pt x="1005" y="64"/>
                    <a:pt x="1025" y="64"/>
                  </a:cubicBezTo>
                  <a:cubicBezTo>
                    <a:pt x="1048" y="64"/>
                    <a:pt x="1048" y="64"/>
                    <a:pt x="1048" y="64"/>
                  </a:cubicBezTo>
                  <a:cubicBezTo>
                    <a:pt x="1048" y="87"/>
                    <a:pt x="1048" y="87"/>
                    <a:pt x="1048" y="87"/>
                  </a:cubicBezTo>
                  <a:moveTo>
                    <a:pt x="43" y="259"/>
                  </a:moveTo>
                  <a:cubicBezTo>
                    <a:pt x="66" y="259"/>
                    <a:pt x="66" y="259"/>
                    <a:pt x="66" y="259"/>
                  </a:cubicBezTo>
                  <a:cubicBezTo>
                    <a:pt x="66" y="272"/>
                    <a:pt x="66" y="272"/>
                    <a:pt x="66" y="272"/>
                  </a:cubicBezTo>
                  <a:cubicBezTo>
                    <a:pt x="66" y="286"/>
                    <a:pt x="56" y="296"/>
                    <a:pt x="40" y="296"/>
                  </a:cubicBezTo>
                  <a:cubicBezTo>
                    <a:pt x="23" y="296"/>
                    <a:pt x="14" y="285"/>
                    <a:pt x="14" y="270"/>
                  </a:cubicBezTo>
                  <a:cubicBezTo>
                    <a:pt x="14" y="223"/>
                    <a:pt x="14" y="223"/>
                    <a:pt x="14" y="223"/>
                  </a:cubicBezTo>
                  <a:cubicBezTo>
                    <a:pt x="14" y="208"/>
                    <a:pt x="23" y="197"/>
                    <a:pt x="40" y="197"/>
                  </a:cubicBezTo>
                  <a:cubicBezTo>
                    <a:pt x="56" y="197"/>
                    <a:pt x="65" y="206"/>
                    <a:pt x="65" y="219"/>
                  </a:cubicBezTo>
                  <a:cubicBezTo>
                    <a:pt x="65" y="222"/>
                    <a:pt x="65" y="222"/>
                    <a:pt x="65" y="222"/>
                  </a:cubicBezTo>
                  <a:cubicBezTo>
                    <a:pt x="79" y="222"/>
                    <a:pt x="79" y="222"/>
                    <a:pt x="79" y="222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79" y="198"/>
                    <a:pt x="63" y="184"/>
                    <a:pt x="40" y="184"/>
                  </a:cubicBezTo>
                  <a:cubicBezTo>
                    <a:pt x="16" y="184"/>
                    <a:pt x="0" y="199"/>
                    <a:pt x="0" y="223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94"/>
                    <a:pt x="17" y="309"/>
                    <a:pt x="40" y="309"/>
                  </a:cubicBezTo>
                  <a:cubicBezTo>
                    <a:pt x="63" y="309"/>
                    <a:pt x="79" y="295"/>
                    <a:pt x="79" y="272"/>
                  </a:cubicBezTo>
                  <a:cubicBezTo>
                    <a:pt x="79" y="248"/>
                    <a:pt x="79" y="248"/>
                    <a:pt x="79" y="248"/>
                  </a:cubicBezTo>
                  <a:cubicBezTo>
                    <a:pt x="43" y="248"/>
                    <a:pt x="43" y="248"/>
                    <a:pt x="43" y="248"/>
                  </a:cubicBezTo>
                  <a:lnTo>
                    <a:pt x="43" y="259"/>
                  </a:lnTo>
                  <a:close/>
                  <a:moveTo>
                    <a:pt x="169" y="251"/>
                  </a:moveTo>
                  <a:cubicBezTo>
                    <a:pt x="169" y="239"/>
                    <a:pt x="169" y="239"/>
                    <a:pt x="169" y="239"/>
                  </a:cubicBezTo>
                  <a:cubicBezTo>
                    <a:pt x="119" y="239"/>
                    <a:pt x="119" y="239"/>
                    <a:pt x="119" y="239"/>
                  </a:cubicBezTo>
                  <a:cubicBezTo>
                    <a:pt x="119" y="199"/>
                    <a:pt x="119" y="199"/>
                    <a:pt x="119" y="199"/>
                  </a:cubicBezTo>
                  <a:cubicBezTo>
                    <a:pt x="173" y="199"/>
                    <a:pt x="173" y="199"/>
                    <a:pt x="173" y="199"/>
                  </a:cubicBezTo>
                  <a:cubicBezTo>
                    <a:pt x="173" y="186"/>
                    <a:pt x="173" y="186"/>
                    <a:pt x="173" y="186"/>
                  </a:cubicBezTo>
                  <a:cubicBezTo>
                    <a:pt x="105" y="186"/>
                    <a:pt x="105" y="186"/>
                    <a:pt x="105" y="186"/>
                  </a:cubicBezTo>
                  <a:cubicBezTo>
                    <a:pt x="105" y="307"/>
                    <a:pt x="105" y="307"/>
                    <a:pt x="105" y="307"/>
                  </a:cubicBezTo>
                  <a:cubicBezTo>
                    <a:pt x="175" y="307"/>
                    <a:pt x="175" y="307"/>
                    <a:pt x="175" y="307"/>
                  </a:cubicBezTo>
                  <a:cubicBezTo>
                    <a:pt x="175" y="294"/>
                    <a:pt x="175" y="294"/>
                    <a:pt x="175" y="294"/>
                  </a:cubicBezTo>
                  <a:cubicBezTo>
                    <a:pt x="119" y="294"/>
                    <a:pt x="119" y="294"/>
                    <a:pt x="119" y="294"/>
                  </a:cubicBezTo>
                  <a:cubicBezTo>
                    <a:pt x="119" y="251"/>
                    <a:pt x="119" y="251"/>
                    <a:pt x="119" y="251"/>
                  </a:cubicBezTo>
                  <a:lnTo>
                    <a:pt x="169" y="251"/>
                  </a:lnTo>
                  <a:close/>
                  <a:moveTo>
                    <a:pt x="275" y="223"/>
                  </a:moveTo>
                  <a:cubicBezTo>
                    <a:pt x="275" y="199"/>
                    <a:pt x="259" y="184"/>
                    <a:pt x="235" y="184"/>
                  </a:cubicBezTo>
                  <a:cubicBezTo>
                    <a:pt x="211" y="184"/>
                    <a:pt x="196" y="199"/>
                    <a:pt x="196" y="223"/>
                  </a:cubicBezTo>
                  <a:cubicBezTo>
                    <a:pt x="196" y="270"/>
                    <a:pt x="196" y="270"/>
                    <a:pt x="196" y="270"/>
                  </a:cubicBezTo>
                  <a:cubicBezTo>
                    <a:pt x="196" y="294"/>
                    <a:pt x="212" y="309"/>
                    <a:pt x="235" y="309"/>
                  </a:cubicBezTo>
                  <a:cubicBezTo>
                    <a:pt x="259" y="309"/>
                    <a:pt x="275" y="294"/>
                    <a:pt x="275" y="270"/>
                  </a:cubicBezTo>
                  <a:lnTo>
                    <a:pt x="275" y="223"/>
                  </a:lnTo>
                  <a:close/>
                  <a:moveTo>
                    <a:pt x="210" y="223"/>
                  </a:moveTo>
                  <a:cubicBezTo>
                    <a:pt x="210" y="208"/>
                    <a:pt x="219" y="197"/>
                    <a:pt x="235" y="197"/>
                  </a:cubicBezTo>
                  <a:cubicBezTo>
                    <a:pt x="252" y="197"/>
                    <a:pt x="261" y="208"/>
                    <a:pt x="261" y="223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1" y="285"/>
                    <a:pt x="252" y="296"/>
                    <a:pt x="235" y="296"/>
                  </a:cubicBezTo>
                  <a:cubicBezTo>
                    <a:pt x="219" y="296"/>
                    <a:pt x="210" y="285"/>
                    <a:pt x="210" y="270"/>
                  </a:cubicBezTo>
                  <a:lnTo>
                    <a:pt x="210" y="223"/>
                  </a:lnTo>
                  <a:close/>
                  <a:moveTo>
                    <a:pt x="376" y="221"/>
                  </a:moveTo>
                  <a:cubicBezTo>
                    <a:pt x="376" y="218"/>
                    <a:pt x="376" y="218"/>
                    <a:pt x="376" y="218"/>
                  </a:cubicBezTo>
                  <a:cubicBezTo>
                    <a:pt x="376" y="197"/>
                    <a:pt x="360" y="184"/>
                    <a:pt x="338" y="184"/>
                  </a:cubicBezTo>
                  <a:cubicBezTo>
                    <a:pt x="316" y="184"/>
                    <a:pt x="302" y="197"/>
                    <a:pt x="302" y="215"/>
                  </a:cubicBezTo>
                  <a:cubicBezTo>
                    <a:pt x="302" y="232"/>
                    <a:pt x="313" y="240"/>
                    <a:pt x="326" y="246"/>
                  </a:cubicBezTo>
                  <a:cubicBezTo>
                    <a:pt x="343" y="253"/>
                    <a:pt x="343" y="253"/>
                    <a:pt x="343" y="253"/>
                  </a:cubicBezTo>
                  <a:cubicBezTo>
                    <a:pt x="355" y="257"/>
                    <a:pt x="364" y="262"/>
                    <a:pt x="364" y="275"/>
                  </a:cubicBezTo>
                  <a:cubicBezTo>
                    <a:pt x="364" y="288"/>
                    <a:pt x="355" y="297"/>
                    <a:pt x="338" y="297"/>
                  </a:cubicBezTo>
                  <a:cubicBezTo>
                    <a:pt x="322" y="297"/>
                    <a:pt x="313" y="288"/>
                    <a:pt x="313" y="275"/>
                  </a:cubicBezTo>
                  <a:cubicBezTo>
                    <a:pt x="313" y="272"/>
                    <a:pt x="313" y="272"/>
                    <a:pt x="313" y="272"/>
                  </a:cubicBezTo>
                  <a:cubicBezTo>
                    <a:pt x="299" y="272"/>
                    <a:pt x="299" y="272"/>
                    <a:pt x="299" y="272"/>
                  </a:cubicBezTo>
                  <a:cubicBezTo>
                    <a:pt x="299" y="275"/>
                    <a:pt x="299" y="275"/>
                    <a:pt x="299" y="275"/>
                  </a:cubicBezTo>
                  <a:cubicBezTo>
                    <a:pt x="299" y="296"/>
                    <a:pt x="315" y="309"/>
                    <a:pt x="339" y="309"/>
                  </a:cubicBezTo>
                  <a:cubicBezTo>
                    <a:pt x="362" y="309"/>
                    <a:pt x="378" y="295"/>
                    <a:pt x="378" y="274"/>
                  </a:cubicBezTo>
                  <a:cubicBezTo>
                    <a:pt x="378" y="253"/>
                    <a:pt x="362" y="246"/>
                    <a:pt x="349" y="240"/>
                  </a:cubicBezTo>
                  <a:cubicBezTo>
                    <a:pt x="329" y="232"/>
                    <a:pt x="329" y="232"/>
                    <a:pt x="329" y="232"/>
                  </a:cubicBezTo>
                  <a:cubicBezTo>
                    <a:pt x="321" y="229"/>
                    <a:pt x="315" y="223"/>
                    <a:pt x="315" y="214"/>
                  </a:cubicBezTo>
                  <a:cubicBezTo>
                    <a:pt x="315" y="204"/>
                    <a:pt x="323" y="196"/>
                    <a:pt x="338" y="196"/>
                  </a:cubicBezTo>
                  <a:cubicBezTo>
                    <a:pt x="353" y="196"/>
                    <a:pt x="362" y="206"/>
                    <a:pt x="362" y="218"/>
                  </a:cubicBezTo>
                  <a:cubicBezTo>
                    <a:pt x="362" y="221"/>
                    <a:pt x="362" y="221"/>
                    <a:pt x="362" y="221"/>
                  </a:cubicBezTo>
                  <a:lnTo>
                    <a:pt x="376" y="221"/>
                  </a:lnTo>
                  <a:close/>
                  <a:moveTo>
                    <a:pt x="465" y="268"/>
                  </a:moveTo>
                  <a:cubicBezTo>
                    <a:pt x="465" y="272"/>
                    <a:pt x="465" y="272"/>
                    <a:pt x="465" y="272"/>
                  </a:cubicBezTo>
                  <a:cubicBezTo>
                    <a:pt x="465" y="286"/>
                    <a:pt x="456" y="296"/>
                    <a:pt x="440" y="296"/>
                  </a:cubicBezTo>
                  <a:cubicBezTo>
                    <a:pt x="424" y="296"/>
                    <a:pt x="414" y="285"/>
                    <a:pt x="414" y="270"/>
                  </a:cubicBezTo>
                  <a:cubicBezTo>
                    <a:pt x="414" y="223"/>
                    <a:pt x="414" y="223"/>
                    <a:pt x="414" y="223"/>
                  </a:cubicBezTo>
                  <a:cubicBezTo>
                    <a:pt x="414" y="208"/>
                    <a:pt x="424" y="197"/>
                    <a:pt x="440" y="197"/>
                  </a:cubicBezTo>
                  <a:cubicBezTo>
                    <a:pt x="456" y="197"/>
                    <a:pt x="465" y="207"/>
                    <a:pt x="465" y="221"/>
                  </a:cubicBezTo>
                  <a:cubicBezTo>
                    <a:pt x="465" y="224"/>
                    <a:pt x="465" y="224"/>
                    <a:pt x="465" y="224"/>
                  </a:cubicBezTo>
                  <a:cubicBezTo>
                    <a:pt x="479" y="224"/>
                    <a:pt x="479" y="224"/>
                    <a:pt x="479" y="224"/>
                  </a:cubicBezTo>
                  <a:cubicBezTo>
                    <a:pt x="479" y="221"/>
                    <a:pt x="479" y="221"/>
                    <a:pt x="479" y="221"/>
                  </a:cubicBezTo>
                  <a:cubicBezTo>
                    <a:pt x="479" y="198"/>
                    <a:pt x="463" y="184"/>
                    <a:pt x="440" y="184"/>
                  </a:cubicBezTo>
                  <a:cubicBezTo>
                    <a:pt x="416" y="184"/>
                    <a:pt x="401" y="199"/>
                    <a:pt x="401" y="223"/>
                  </a:cubicBezTo>
                  <a:cubicBezTo>
                    <a:pt x="401" y="270"/>
                    <a:pt x="401" y="270"/>
                    <a:pt x="401" y="270"/>
                  </a:cubicBezTo>
                  <a:cubicBezTo>
                    <a:pt x="401" y="294"/>
                    <a:pt x="417" y="309"/>
                    <a:pt x="440" y="309"/>
                  </a:cubicBezTo>
                  <a:cubicBezTo>
                    <a:pt x="463" y="309"/>
                    <a:pt x="479" y="295"/>
                    <a:pt x="479" y="272"/>
                  </a:cubicBezTo>
                  <a:cubicBezTo>
                    <a:pt x="479" y="268"/>
                    <a:pt x="479" y="268"/>
                    <a:pt x="479" y="268"/>
                  </a:cubicBezTo>
                  <a:lnTo>
                    <a:pt x="465" y="268"/>
                  </a:lnTo>
                  <a:close/>
                  <a:moveTo>
                    <a:pt x="522" y="186"/>
                  </a:moveTo>
                  <a:cubicBezTo>
                    <a:pt x="508" y="186"/>
                    <a:pt x="508" y="186"/>
                    <a:pt x="508" y="186"/>
                  </a:cubicBezTo>
                  <a:cubicBezTo>
                    <a:pt x="508" y="307"/>
                    <a:pt x="508" y="307"/>
                    <a:pt x="508" y="307"/>
                  </a:cubicBezTo>
                  <a:cubicBezTo>
                    <a:pt x="522" y="307"/>
                    <a:pt x="522" y="307"/>
                    <a:pt x="522" y="307"/>
                  </a:cubicBezTo>
                  <a:lnTo>
                    <a:pt x="522" y="186"/>
                  </a:lnTo>
                  <a:close/>
                  <a:moveTo>
                    <a:pt x="620" y="251"/>
                  </a:moveTo>
                  <a:cubicBezTo>
                    <a:pt x="620" y="239"/>
                    <a:pt x="620" y="239"/>
                    <a:pt x="620" y="239"/>
                  </a:cubicBezTo>
                  <a:cubicBezTo>
                    <a:pt x="570" y="239"/>
                    <a:pt x="570" y="239"/>
                    <a:pt x="570" y="239"/>
                  </a:cubicBezTo>
                  <a:cubicBezTo>
                    <a:pt x="570" y="199"/>
                    <a:pt x="570" y="199"/>
                    <a:pt x="570" y="199"/>
                  </a:cubicBezTo>
                  <a:cubicBezTo>
                    <a:pt x="625" y="199"/>
                    <a:pt x="625" y="199"/>
                    <a:pt x="625" y="199"/>
                  </a:cubicBezTo>
                  <a:cubicBezTo>
                    <a:pt x="625" y="186"/>
                    <a:pt x="625" y="186"/>
                    <a:pt x="625" y="186"/>
                  </a:cubicBezTo>
                  <a:cubicBezTo>
                    <a:pt x="556" y="186"/>
                    <a:pt x="556" y="186"/>
                    <a:pt x="556" y="186"/>
                  </a:cubicBezTo>
                  <a:cubicBezTo>
                    <a:pt x="556" y="307"/>
                    <a:pt x="556" y="307"/>
                    <a:pt x="556" y="307"/>
                  </a:cubicBezTo>
                  <a:cubicBezTo>
                    <a:pt x="626" y="307"/>
                    <a:pt x="626" y="307"/>
                    <a:pt x="626" y="307"/>
                  </a:cubicBezTo>
                  <a:cubicBezTo>
                    <a:pt x="626" y="294"/>
                    <a:pt x="626" y="294"/>
                    <a:pt x="626" y="294"/>
                  </a:cubicBezTo>
                  <a:cubicBezTo>
                    <a:pt x="570" y="294"/>
                    <a:pt x="570" y="294"/>
                    <a:pt x="570" y="294"/>
                  </a:cubicBezTo>
                  <a:cubicBezTo>
                    <a:pt x="570" y="251"/>
                    <a:pt x="570" y="251"/>
                    <a:pt x="570" y="251"/>
                  </a:cubicBezTo>
                  <a:lnTo>
                    <a:pt x="620" y="251"/>
                  </a:lnTo>
                  <a:close/>
                  <a:moveTo>
                    <a:pt x="731" y="186"/>
                  </a:moveTo>
                  <a:cubicBezTo>
                    <a:pt x="718" y="186"/>
                    <a:pt x="718" y="186"/>
                    <a:pt x="718" y="186"/>
                  </a:cubicBezTo>
                  <a:cubicBezTo>
                    <a:pt x="718" y="278"/>
                    <a:pt x="718" y="278"/>
                    <a:pt x="718" y="278"/>
                  </a:cubicBezTo>
                  <a:cubicBezTo>
                    <a:pt x="666" y="186"/>
                    <a:pt x="666" y="186"/>
                    <a:pt x="666" y="186"/>
                  </a:cubicBezTo>
                  <a:cubicBezTo>
                    <a:pt x="654" y="186"/>
                    <a:pt x="654" y="186"/>
                    <a:pt x="654" y="186"/>
                  </a:cubicBezTo>
                  <a:cubicBezTo>
                    <a:pt x="654" y="307"/>
                    <a:pt x="654" y="307"/>
                    <a:pt x="654" y="307"/>
                  </a:cubicBezTo>
                  <a:cubicBezTo>
                    <a:pt x="667" y="307"/>
                    <a:pt x="667" y="307"/>
                    <a:pt x="667" y="307"/>
                  </a:cubicBezTo>
                  <a:cubicBezTo>
                    <a:pt x="667" y="214"/>
                    <a:pt x="667" y="214"/>
                    <a:pt x="667" y="214"/>
                  </a:cubicBezTo>
                  <a:cubicBezTo>
                    <a:pt x="719" y="307"/>
                    <a:pt x="719" y="307"/>
                    <a:pt x="719" y="307"/>
                  </a:cubicBezTo>
                  <a:cubicBezTo>
                    <a:pt x="731" y="307"/>
                    <a:pt x="731" y="307"/>
                    <a:pt x="731" y="307"/>
                  </a:cubicBezTo>
                  <a:lnTo>
                    <a:pt x="731" y="186"/>
                  </a:lnTo>
                  <a:close/>
                  <a:moveTo>
                    <a:pt x="749" y="199"/>
                  </a:moveTo>
                  <a:cubicBezTo>
                    <a:pt x="781" y="199"/>
                    <a:pt x="781" y="199"/>
                    <a:pt x="781" y="199"/>
                  </a:cubicBezTo>
                  <a:cubicBezTo>
                    <a:pt x="781" y="307"/>
                    <a:pt x="781" y="307"/>
                    <a:pt x="781" y="307"/>
                  </a:cubicBezTo>
                  <a:cubicBezTo>
                    <a:pt x="795" y="307"/>
                    <a:pt x="795" y="307"/>
                    <a:pt x="795" y="307"/>
                  </a:cubicBezTo>
                  <a:cubicBezTo>
                    <a:pt x="795" y="199"/>
                    <a:pt x="795" y="199"/>
                    <a:pt x="795" y="199"/>
                  </a:cubicBezTo>
                  <a:cubicBezTo>
                    <a:pt x="827" y="199"/>
                    <a:pt x="827" y="199"/>
                    <a:pt x="827" y="199"/>
                  </a:cubicBezTo>
                  <a:cubicBezTo>
                    <a:pt x="827" y="186"/>
                    <a:pt x="827" y="186"/>
                    <a:pt x="827" y="186"/>
                  </a:cubicBezTo>
                  <a:cubicBezTo>
                    <a:pt x="749" y="186"/>
                    <a:pt x="749" y="186"/>
                    <a:pt x="749" y="186"/>
                  </a:cubicBezTo>
                  <a:lnTo>
                    <a:pt x="749" y="199"/>
                  </a:lnTo>
                  <a:close/>
                  <a:moveTo>
                    <a:pt x="863" y="186"/>
                  </a:moveTo>
                  <a:cubicBezTo>
                    <a:pt x="849" y="186"/>
                    <a:pt x="849" y="186"/>
                    <a:pt x="849" y="186"/>
                  </a:cubicBezTo>
                  <a:cubicBezTo>
                    <a:pt x="849" y="307"/>
                    <a:pt x="849" y="307"/>
                    <a:pt x="849" y="307"/>
                  </a:cubicBezTo>
                  <a:cubicBezTo>
                    <a:pt x="863" y="307"/>
                    <a:pt x="863" y="307"/>
                    <a:pt x="863" y="307"/>
                  </a:cubicBezTo>
                  <a:lnTo>
                    <a:pt x="863" y="186"/>
                  </a:lnTo>
                  <a:close/>
                  <a:moveTo>
                    <a:pt x="967" y="221"/>
                  </a:moveTo>
                  <a:cubicBezTo>
                    <a:pt x="967" y="218"/>
                    <a:pt x="967" y="218"/>
                    <a:pt x="967" y="218"/>
                  </a:cubicBezTo>
                  <a:cubicBezTo>
                    <a:pt x="967" y="197"/>
                    <a:pt x="952" y="184"/>
                    <a:pt x="930" y="184"/>
                  </a:cubicBezTo>
                  <a:cubicBezTo>
                    <a:pt x="908" y="184"/>
                    <a:pt x="893" y="197"/>
                    <a:pt x="893" y="215"/>
                  </a:cubicBezTo>
                  <a:cubicBezTo>
                    <a:pt x="893" y="232"/>
                    <a:pt x="904" y="240"/>
                    <a:pt x="918" y="246"/>
                  </a:cubicBezTo>
                  <a:cubicBezTo>
                    <a:pt x="935" y="253"/>
                    <a:pt x="935" y="253"/>
                    <a:pt x="935" y="253"/>
                  </a:cubicBezTo>
                  <a:cubicBezTo>
                    <a:pt x="946" y="257"/>
                    <a:pt x="956" y="262"/>
                    <a:pt x="956" y="275"/>
                  </a:cubicBezTo>
                  <a:cubicBezTo>
                    <a:pt x="956" y="288"/>
                    <a:pt x="946" y="297"/>
                    <a:pt x="930" y="297"/>
                  </a:cubicBezTo>
                  <a:cubicBezTo>
                    <a:pt x="914" y="297"/>
                    <a:pt x="904" y="288"/>
                    <a:pt x="904" y="275"/>
                  </a:cubicBezTo>
                  <a:cubicBezTo>
                    <a:pt x="904" y="272"/>
                    <a:pt x="904" y="272"/>
                    <a:pt x="904" y="272"/>
                  </a:cubicBezTo>
                  <a:cubicBezTo>
                    <a:pt x="891" y="272"/>
                    <a:pt x="891" y="272"/>
                    <a:pt x="891" y="272"/>
                  </a:cubicBezTo>
                  <a:cubicBezTo>
                    <a:pt x="891" y="275"/>
                    <a:pt x="891" y="275"/>
                    <a:pt x="891" y="275"/>
                  </a:cubicBezTo>
                  <a:cubicBezTo>
                    <a:pt x="891" y="296"/>
                    <a:pt x="907" y="309"/>
                    <a:pt x="930" y="309"/>
                  </a:cubicBezTo>
                  <a:cubicBezTo>
                    <a:pt x="953" y="309"/>
                    <a:pt x="969" y="295"/>
                    <a:pt x="969" y="274"/>
                  </a:cubicBezTo>
                  <a:cubicBezTo>
                    <a:pt x="969" y="253"/>
                    <a:pt x="954" y="246"/>
                    <a:pt x="940" y="240"/>
                  </a:cubicBezTo>
                  <a:cubicBezTo>
                    <a:pt x="920" y="232"/>
                    <a:pt x="920" y="232"/>
                    <a:pt x="920" y="232"/>
                  </a:cubicBezTo>
                  <a:cubicBezTo>
                    <a:pt x="913" y="229"/>
                    <a:pt x="907" y="223"/>
                    <a:pt x="907" y="214"/>
                  </a:cubicBezTo>
                  <a:cubicBezTo>
                    <a:pt x="907" y="204"/>
                    <a:pt x="915" y="196"/>
                    <a:pt x="930" y="196"/>
                  </a:cubicBezTo>
                  <a:cubicBezTo>
                    <a:pt x="945" y="196"/>
                    <a:pt x="954" y="206"/>
                    <a:pt x="954" y="218"/>
                  </a:cubicBezTo>
                  <a:cubicBezTo>
                    <a:pt x="954" y="221"/>
                    <a:pt x="954" y="221"/>
                    <a:pt x="954" y="221"/>
                  </a:cubicBezTo>
                  <a:lnTo>
                    <a:pt x="967" y="221"/>
                  </a:lnTo>
                  <a:close/>
                  <a:moveTo>
                    <a:pt x="979" y="199"/>
                  </a:moveTo>
                  <a:cubicBezTo>
                    <a:pt x="1011" y="199"/>
                    <a:pt x="1011" y="199"/>
                    <a:pt x="1011" y="199"/>
                  </a:cubicBezTo>
                  <a:cubicBezTo>
                    <a:pt x="1011" y="307"/>
                    <a:pt x="1011" y="307"/>
                    <a:pt x="1011" y="307"/>
                  </a:cubicBezTo>
                  <a:cubicBezTo>
                    <a:pt x="1025" y="307"/>
                    <a:pt x="1025" y="307"/>
                    <a:pt x="1025" y="307"/>
                  </a:cubicBezTo>
                  <a:cubicBezTo>
                    <a:pt x="1025" y="199"/>
                    <a:pt x="1025" y="199"/>
                    <a:pt x="1025" y="199"/>
                  </a:cubicBezTo>
                  <a:cubicBezTo>
                    <a:pt x="1057" y="199"/>
                    <a:pt x="1057" y="199"/>
                    <a:pt x="1057" y="199"/>
                  </a:cubicBezTo>
                  <a:cubicBezTo>
                    <a:pt x="1057" y="186"/>
                    <a:pt x="1057" y="186"/>
                    <a:pt x="1057" y="186"/>
                  </a:cubicBezTo>
                  <a:cubicBezTo>
                    <a:pt x="979" y="186"/>
                    <a:pt x="979" y="186"/>
                    <a:pt x="979" y="186"/>
                  </a:cubicBezTo>
                  <a:lnTo>
                    <a:pt x="979" y="199"/>
                  </a:lnTo>
                  <a:close/>
                  <a:moveTo>
                    <a:pt x="1143" y="221"/>
                  </a:moveTo>
                  <a:cubicBezTo>
                    <a:pt x="1143" y="218"/>
                    <a:pt x="1143" y="218"/>
                    <a:pt x="1143" y="218"/>
                  </a:cubicBezTo>
                  <a:cubicBezTo>
                    <a:pt x="1143" y="197"/>
                    <a:pt x="1127" y="184"/>
                    <a:pt x="1105" y="184"/>
                  </a:cubicBezTo>
                  <a:cubicBezTo>
                    <a:pt x="1083" y="184"/>
                    <a:pt x="1069" y="197"/>
                    <a:pt x="1069" y="215"/>
                  </a:cubicBezTo>
                  <a:cubicBezTo>
                    <a:pt x="1069" y="232"/>
                    <a:pt x="1080" y="240"/>
                    <a:pt x="1093" y="246"/>
                  </a:cubicBezTo>
                  <a:cubicBezTo>
                    <a:pt x="1111" y="253"/>
                    <a:pt x="1111" y="253"/>
                    <a:pt x="1111" y="253"/>
                  </a:cubicBezTo>
                  <a:cubicBezTo>
                    <a:pt x="1122" y="257"/>
                    <a:pt x="1131" y="262"/>
                    <a:pt x="1131" y="275"/>
                  </a:cubicBezTo>
                  <a:cubicBezTo>
                    <a:pt x="1131" y="288"/>
                    <a:pt x="1122" y="297"/>
                    <a:pt x="1105" y="297"/>
                  </a:cubicBezTo>
                  <a:cubicBezTo>
                    <a:pt x="1089" y="297"/>
                    <a:pt x="1080" y="288"/>
                    <a:pt x="1080" y="275"/>
                  </a:cubicBezTo>
                  <a:cubicBezTo>
                    <a:pt x="1080" y="272"/>
                    <a:pt x="1080" y="272"/>
                    <a:pt x="1080" y="272"/>
                  </a:cubicBezTo>
                  <a:cubicBezTo>
                    <a:pt x="1066" y="272"/>
                    <a:pt x="1066" y="272"/>
                    <a:pt x="1066" y="272"/>
                  </a:cubicBezTo>
                  <a:cubicBezTo>
                    <a:pt x="1066" y="275"/>
                    <a:pt x="1066" y="275"/>
                    <a:pt x="1066" y="275"/>
                  </a:cubicBezTo>
                  <a:cubicBezTo>
                    <a:pt x="1066" y="296"/>
                    <a:pt x="1082" y="309"/>
                    <a:pt x="1106" y="309"/>
                  </a:cubicBezTo>
                  <a:cubicBezTo>
                    <a:pt x="1129" y="309"/>
                    <a:pt x="1145" y="295"/>
                    <a:pt x="1145" y="274"/>
                  </a:cubicBezTo>
                  <a:cubicBezTo>
                    <a:pt x="1145" y="253"/>
                    <a:pt x="1129" y="246"/>
                    <a:pt x="1116" y="240"/>
                  </a:cubicBezTo>
                  <a:cubicBezTo>
                    <a:pt x="1096" y="232"/>
                    <a:pt x="1096" y="232"/>
                    <a:pt x="1096" y="232"/>
                  </a:cubicBezTo>
                  <a:cubicBezTo>
                    <a:pt x="1088" y="229"/>
                    <a:pt x="1082" y="223"/>
                    <a:pt x="1082" y="214"/>
                  </a:cubicBezTo>
                  <a:cubicBezTo>
                    <a:pt x="1082" y="204"/>
                    <a:pt x="1091" y="196"/>
                    <a:pt x="1105" y="196"/>
                  </a:cubicBezTo>
                  <a:cubicBezTo>
                    <a:pt x="1120" y="196"/>
                    <a:pt x="1129" y="206"/>
                    <a:pt x="1129" y="218"/>
                  </a:cubicBezTo>
                  <a:cubicBezTo>
                    <a:pt x="1129" y="221"/>
                    <a:pt x="1129" y="221"/>
                    <a:pt x="1129" y="221"/>
                  </a:cubicBezTo>
                  <a:lnTo>
                    <a:pt x="1143" y="221"/>
                  </a:lnTo>
                  <a:close/>
                  <a:moveTo>
                    <a:pt x="151" y="445"/>
                  </a:moveTo>
                  <a:cubicBezTo>
                    <a:pt x="176" y="445"/>
                    <a:pt x="176" y="445"/>
                    <a:pt x="176" y="445"/>
                  </a:cubicBezTo>
                  <a:cubicBezTo>
                    <a:pt x="188" y="445"/>
                    <a:pt x="197" y="437"/>
                    <a:pt x="197" y="425"/>
                  </a:cubicBezTo>
                  <a:cubicBezTo>
                    <a:pt x="197" y="416"/>
                    <a:pt x="192" y="410"/>
                    <a:pt x="185" y="408"/>
                  </a:cubicBezTo>
                  <a:cubicBezTo>
                    <a:pt x="185" y="408"/>
                    <a:pt x="185" y="408"/>
                    <a:pt x="185" y="408"/>
                  </a:cubicBezTo>
                  <a:cubicBezTo>
                    <a:pt x="191" y="405"/>
                    <a:pt x="195" y="400"/>
                    <a:pt x="195" y="392"/>
                  </a:cubicBezTo>
                  <a:cubicBezTo>
                    <a:pt x="195" y="381"/>
                    <a:pt x="186" y="374"/>
                    <a:pt x="174" y="374"/>
                  </a:cubicBezTo>
                  <a:cubicBezTo>
                    <a:pt x="151" y="374"/>
                    <a:pt x="151" y="374"/>
                    <a:pt x="151" y="374"/>
                  </a:cubicBezTo>
                  <a:lnTo>
                    <a:pt x="151" y="445"/>
                  </a:lnTo>
                  <a:close/>
                  <a:moveTo>
                    <a:pt x="173" y="380"/>
                  </a:moveTo>
                  <a:cubicBezTo>
                    <a:pt x="181" y="380"/>
                    <a:pt x="187" y="385"/>
                    <a:pt x="187" y="392"/>
                  </a:cubicBezTo>
                  <a:cubicBezTo>
                    <a:pt x="187" y="400"/>
                    <a:pt x="182" y="405"/>
                    <a:pt x="173" y="405"/>
                  </a:cubicBezTo>
                  <a:cubicBezTo>
                    <a:pt x="159" y="405"/>
                    <a:pt x="159" y="405"/>
                    <a:pt x="159" y="405"/>
                  </a:cubicBezTo>
                  <a:cubicBezTo>
                    <a:pt x="159" y="380"/>
                    <a:pt x="159" y="380"/>
                    <a:pt x="159" y="380"/>
                  </a:cubicBezTo>
                  <a:lnTo>
                    <a:pt x="173" y="380"/>
                  </a:lnTo>
                  <a:close/>
                  <a:moveTo>
                    <a:pt x="175" y="412"/>
                  </a:moveTo>
                  <a:cubicBezTo>
                    <a:pt x="183" y="412"/>
                    <a:pt x="188" y="417"/>
                    <a:pt x="188" y="425"/>
                  </a:cubicBezTo>
                  <a:cubicBezTo>
                    <a:pt x="188" y="433"/>
                    <a:pt x="183" y="438"/>
                    <a:pt x="175" y="438"/>
                  </a:cubicBezTo>
                  <a:cubicBezTo>
                    <a:pt x="159" y="438"/>
                    <a:pt x="159" y="438"/>
                    <a:pt x="159" y="438"/>
                  </a:cubicBezTo>
                  <a:cubicBezTo>
                    <a:pt x="159" y="412"/>
                    <a:pt x="159" y="412"/>
                    <a:pt x="159" y="412"/>
                  </a:cubicBezTo>
                  <a:lnTo>
                    <a:pt x="175" y="412"/>
                  </a:lnTo>
                  <a:close/>
                  <a:moveTo>
                    <a:pt x="260" y="445"/>
                  </a:moveTo>
                  <a:cubicBezTo>
                    <a:pt x="247" y="415"/>
                    <a:pt x="247" y="415"/>
                    <a:pt x="247" y="415"/>
                  </a:cubicBezTo>
                  <a:cubicBezTo>
                    <a:pt x="255" y="411"/>
                    <a:pt x="260" y="404"/>
                    <a:pt x="260" y="395"/>
                  </a:cubicBezTo>
                  <a:cubicBezTo>
                    <a:pt x="260" y="382"/>
                    <a:pt x="250" y="374"/>
                    <a:pt x="236" y="374"/>
                  </a:cubicBezTo>
                  <a:cubicBezTo>
                    <a:pt x="214" y="374"/>
                    <a:pt x="214" y="374"/>
                    <a:pt x="214" y="374"/>
                  </a:cubicBezTo>
                  <a:cubicBezTo>
                    <a:pt x="214" y="445"/>
                    <a:pt x="214" y="445"/>
                    <a:pt x="214" y="445"/>
                  </a:cubicBezTo>
                  <a:cubicBezTo>
                    <a:pt x="223" y="445"/>
                    <a:pt x="223" y="445"/>
                    <a:pt x="223" y="445"/>
                  </a:cubicBezTo>
                  <a:cubicBezTo>
                    <a:pt x="223" y="417"/>
                    <a:pt x="223" y="417"/>
                    <a:pt x="223" y="417"/>
                  </a:cubicBezTo>
                  <a:cubicBezTo>
                    <a:pt x="236" y="417"/>
                    <a:pt x="236" y="417"/>
                    <a:pt x="236" y="417"/>
                  </a:cubicBezTo>
                  <a:cubicBezTo>
                    <a:pt x="237" y="417"/>
                    <a:pt x="238" y="417"/>
                    <a:pt x="239" y="417"/>
                  </a:cubicBezTo>
                  <a:cubicBezTo>
                    <a:pt x="251" y="445"/>
                    <a:pt x="251" y="445"/>
                    <a:pt x="251" y="445"/>
                  </a:cubicBezTo>
                  <a:lnTo>
                    <a:pt x="260" y="445"/>
                  </a:lnTo>
                  <a:close/>
                  <a:moveTo>
                    <a:pt x="236" y="381"/>
                  </a:moveTo>
                  <a:cubicBezTo>
                    <a:pt x="246" y="381"/>
                    <a:pt x="252" y="386"/>
                    <a:pt x="252" y="395"/>
                  </a:cubicBezTo>
                  <a:cubicBezTo>
                    <a:pt x="252" y="404"/>
                    <a:pt x="246" y="410"/>
                    <a:pt x="236" y="410"/>
                  </a:cubicBezTo>
                  <a:cubicBezTo>
                    <a:pt x="223" y="410"/>
                    <a:pt x="223" y="410"/>
                    <a:pt x="223" y="410"/>
                  </a:cubicBezTo>
                  <a:cubicBezTo>
                    <a:pt x="223" y="381"/>
                    <a:pt x="223" y="381"/>
                    <a:pt x="223" y="381"/>
                  </a:cubicBezTo>
                  <a:lnTo>
                    <a:pt x="236" y="381"/>
                  </a:lnTo>
                  <a:close/>
                  <a:moveTo>
                    <a:pt x="287" y="374"/>
                  </a:moveTo>
                  <a:cubicBezTo>
                    <a:pt x="279" y="374"/>
                    <a:pt x="279" y="374"/>
                    <a:pt x="279" y="374"/>
                  </a:cubicBezTo>
                  <a:cubicBezTo>
                    <a:pt x="279" y="445"/>
                    <a:pt x="279" y="445"/>
                    <a:pt x="279" y="445"/>
                  </a:cubicBezTo>
                  <a:cubicBezTo>
                    <a:pt x="287" y="445"/>
                    <a:pt x="287" y="445"/>
                    <a:pt x="287" y="445"/>
                  </a:cubicBezTo>
                  <a:lnTo>
                    <a:pt x="287" y="374"/>
                  </a:lnTo>
                  <a:close/>
                  <a:moveTo>
                    <a:pt x="302" y="381"/>
                  </a:moveTo>
                  <a:cubicBezTo>
                    <a:pt x="320" y="381"/>
                    <a:pt x="320" y="381"/>
                    <a:pt x="320" y="381"/>
                  </a:cubicBezTo>
                  <a:cubicBezTo>
                    <a:pt x="320" y="445"/>
                    <a:pt x="320" y="445"/>
                    <a:pt x="320" y="445"/>
                  </a:cubicBezTo>
                  <a:cubicBezTo>
                    <a:pt x="329" y="445"/>
                    <a:pt x="329" y="445"/>
                    <a:pt x="329" y="445"/>
                  </a:cubicBezTo>
                  <a:cubicBezTo>
                    <a:pt x="329" y="381"/>
                    <a:pt x="329" y="381"/>
                    <a:pt x="329" y="381"/>
                  </a:cubicBezTo>
                  <a:cubicBezTo>
                    <a:pt x="347" y="381"/>
                    <a:pt x="347" y="381"/>
                    <a:pt x="347" y="381"/>
                  </a:cubicBezTo>
                  <a:cubicBezTo>
                    <a:pt x="347" y="374"/>
                    <a:pt x="347" y="374"/>
                    <a:pt x="347" y="374"/>
                  </a:cubicBezTo>
                  <a:cubicBezTo>
                    <a:pt x="302" y="374"/>
                    <a:pt x="302" y="374"/>
                    <a:pt x="302" y="374"/>
                  </a:cubicBezTo>
                  <a:lnTo>
                    <a:pt x="302" y="381"/>
                  </a:lnTo>
                  <a:close/>
                  <a:moveTo>
                    <a:pt x="370" y="374"/>
                  </a:moveTo>
                  <a:cubicBezTo>
                    <a:pt x="362" y="374"/>
                    <a:pt x="362" y="374"/>
                    <a:pt x="362" y="374"/>
                  </a:cubicBezTo>
                  <a:cubicBezTo>
                    <a:pt x="362" y="445"/>
                    <a:pt x="362" y="445"/>
                    <a:pt x="362" y="445"/>
                  </a:cubicBezTo>
                  <a:cubicBezTo>
                    <a:pt x="370" y="445"/>
                    <a:pt x="370" y="445"/>
                    <a:pt x="370" y="445"/>
                  </a:cubicBezTo>
                  <a:lnTo>
                    <a:pt x="370" y="374"/>
                  </a:lnTo>
                  <a:close/>
                  <a:moveTo>
                    <a:pt x="433" y="394"/>
                  </a:moveTo>
                  <a:cubicBezTo>
                    <a:pt x="433" y="393"/>
                    <a:pt x="433" y="393"/>
                    <a:pt x="433" y="393"/>
                  </a:cubicBezTo>
                  <a:cubicBezTo>
                    <a:pt x="433" y="380"/>
                    <a:pt x="424" y="372"/>
                    <a:pt x="411" y="372"/>
                  </a:cubicBezTo>
                  <a:cubicBezTo>
                    <a:pt x="398" y="372"/>
                    <a:pt x="389" y="380"/>
                    <a:pt x="389" y="391"/>
                  </a:cubicBezTo>
                  <a:cubicBezTo>
                    <a:pt x="389" y="400"/>
                    <a:pt x="396" y="406"/>
                    <a:pt x="404" y="409"/>
                  </a:cubicBezTo>
                  <a:cubicBezTo>
                    <a:pt x="414" y="413"/>
                    <a:pt x="414" y="413"/>
                    <a:pt x="414" y="413"/>
                  </a:cubicBezTo>
                  <a:cubicBezTo>
                    <a:pt x="420" y="415"/>
                    <a:pt x="426" y="418"/>
                    <a:pt x="426" y="426"/>
                  </a:cubicBezTo>
                  <a:cubicBezTo>
                    <a:pt x="426" y="433"/>
                    <a:pt x="420" y="439"/>
                    <a:pt x="411" y="439"/>
                  </a:cubicBezTo>
                  <a:cubicBezTo>
                    <a:pt x="401" y="439"/>
                    <a:pt x="396" y="433"/>
                    <a:pt x="396" y="426"/>
                  </a:cubicBezTo>
                  <a:cubicBezTo>
                    <a:pt x="396" y="424"/>
                    <a:pt x="396" y="424"/>
                    <a:pt x="396" y="424"/>
                  </a:cubicBezTo>
                  <a:cubicBezTo>
                    <a:pt x="387" y="424"/>
                    <a:pt x="387" y="424"/>
                    <a:pt x="387" y="424"/>
                  </a:cubicBezTo>
                  <a:cubicBezTo>
                    <a:pt x="387" y="426"/>
                    <a:pt x="387" y="426"/>
                    <a:pt x="387" y="426"/>
                  </a:cubicBezTo>
                  <a:cubicBezTo>
                    <a:pt x="387" y="438"/>
                    <a:pt x="397" y="446"/>
                    <a:pt x="411" y="446"/>
                  </a:cubicBezTo>
                  <a:cubicBezTo>
                    <a:pt x="425" y="446"/>
                    <a:pt x="434" y="438"/>
                    <a:pt x="434" y="425"/>
                  </a:cubicBezTo>
                  <a:cubicBezTo>
                    <a:pt x="434" y="413"/>
                    <a:pt x="425" y="409"/>
                    <a:pt x="417" y="405"/>
                  </a:cubicBezTo>
                  <a:cubicBezTo>
                    <a:pt x="405" y="401"/>
                    <a:pt x="405" y="401"/>
                    <a:pt x="405" y="401"/>
                  </a:cubicBezTo>
                  <a:cubicBezTo>
                    <a:pt x="400" y="399"/>
                    <a:pt x="397" y="395"/>
                    <a:pt x="397" y="390"/>
                  </a:cubicBezTo>
                  <a:cubicBezTo>
                    <a:pt x="397" y="384"/>
                    <a:pt x="402" y="379"/>
                    <a:pt x="411" y="379"/>
                  </a:cubicBezTo>
                  <a:cubicBezTo>
                    <a:pt x="420" y="379"/>
                    <a:pt x="425" y="385"/>
                    <a:pt x="425" y="392"/>
                  </a:cubicBezTo>
                  <a:cubicBezTo>
                    <a:pt x="425" y="394"/>
                    <a:pt x="425" y="394"/>
                    <a:pt x="425" y="394"/>
                  </a:cubicBezTo>
                  <a:lnTo>
                    <a:pt x="433" y="394"/>
                  </a:lnTo>
                  <a:close/>
                  <a:moveTo>
                    <a:pt x="497" y="374"/>
                  </a:moveTo>
                  <a:cubicBezTo>
                    <a:pt x="489" y="374"/>
                    <a:pt x="489" y="374"/>
                    <a:pt x="489" y="374"/>
                  </a:cubicBezTo>
                  <a:cubicBezTo>
                    <a:pt x="489" y="405"/>
                    <a:pt x="489" y="405"/>
                    <a:pt x="489" y="405"/>
                  </a:cubicBezTo>
                  <a:cubicBezTo>
                    <a:pt x="460" y="405"/>
                    <a:pt x="460" y="405"/>
                    <a:pt x="460" y="405"/>
                  </a:cubicBezTo>
                  <a:cubicBezTo>
                    <a:pt x="460" y="374"/>
                    <a:pt x="460" y="374"/>
                    <a:pt x="460" y="374"/>
                  </a:cubicBezTo>
                  <a:cubicBezTo>
                    <a:pt x="451" y="374"/>
                    <a:pt x="451" y="374"/>
                    <a:pt x="451" y="374"/>
                  </a:cubicBezTo>
                  <a:cubicBezTo>
                    <a:pt x="451" y="445"/>
                    <a:pt x="451" y="445"/>
                    <a:pt x="451" y="445"/>
                  </a:cubicBezTo>
                  <a:cubicBezTo>
                    <a:pt x="460" y="445"/>
                    <a:pt x="460" y="445"/>
                    <a:pt x="460" y="445"/>
                  </a:cubicBezTo>
                  <a:cubicBezTo>
                    <a:pt x="460" y="412"/>
                    <a:pt x="460" y="412"/>
                    <a:pt x="460" y="412"/>
                  </a:cubicBezTo>
                  <a:cubicBezTo>
                    <a:pt x="489" y="412"/>
                    <a:pt x="489" y="412"/>
                    <a:pt x="489" y="412"/>
                  </a:cubicBezTo>
                  <a:cubicBezTo>
                    <a:pt x="489" y="445"/>
                    <a:pt x="489" y="445"/>
                    <a:pt x="489" y="445"/>
                  </a:cubicBezTo>
                  <a:cubicBezTo>
                    <a:pt x="497" y="445"/>
                    <a:pt x="497" y="445"/>
                    <a:pt x="497" y="445"/>
                  </a:cubicBezTo>
                  <a:lnTo>
                    <a:pt x="497" y="374"/>
                  </a:lnTo>
                  <a:close/>
                  <a:moveTo>
                    <a:pt x="581" y="422"/>
                  </a:moveTo>
                  <a:cubicBezTo>
                    <a:pt x="581" y="424"/>
                    <a:pt x="581" y="424"/>
                    <a:pt x="581" y="424"/>
                  </a:cubicBezTo>
                  <a:cubicBezTo>
                    <a:pt x="581" y="432"/>
                    <a:pt x="576" y="438"/>
                    <a:pt x="566" y="438"/>
                  </a:cubicBezTo>
                  <a:cubicBezTo>
                    <a:pt x="557" y="438"/>
                    <a:pt x="551" y="432"/>
                    <a:pt x="551" y="423"/>
                  </a:cubicBezTo>
                  <a:cubicBezTo>
                    <a:pt x="551" y="395"/>
                    <a:pt x="551" y="395"/>
                    <a:pt x="551" y="395"/>
                  </a:cubicBezTo>
                  <a:cubicBezTo>
                    <a:pt x="551" y="386"/>
                    <a:pt x="557" y="380"/>
                    <a:pt x="566" y="380"/>
                  </a:cubicBezTo>
                  <a:cubicBezTo>
                    <a:pt x="576" y="380"/>
                    <a:pt x="581" y="386"/>
                    <a:pt x="581" y="394"/>
                  </a:cubicBezTo>
                  <a:cubicBezTo>
                    <a:pt x="581" y="396"/>
                    <a:pt x="581" y="396"/>
                    <a:pt x="581" y="396"/>
                  </a:cubicBezTo>
                  <a:cubicBezTo>
                    <a:pt x="589" y="396"/>
                    <a:pt x="589" y="396"/>
                    <a:pt x="589" y="396"/>
                  </a:cubicBezTo>
                  <a:cubicBezTo>
                    <a:pt x="589" y="394"/>
                    <a:pt x="589" y="394"/>
                    <a:pt x="589" y="394"/>
                  </a:cubicBezTo>
                  <a:cubicBezTo>
                    <a:pt x="589" y="381"/>
                    <a:pt x="580" y="372"/>
                    <a:pt x="566" y="372"/>
                  </a:cubicBezTo>
                  <a:cubicBezTo>
                    <a:pt x="552" y="372"/>
                    <a:pt x="543" y="381"/>
                    <a:pt x="543" y="395"/>
                  </a:cubicBezTo>
                  <a:cubicBezTo>
                    <a:pt x="543" y="423"/>
                    <a:pt x="543" y="423"/>
                    <a:pt x="543" y="423"/>
                  </a:cubicBezTo>
                  <a:cubicBezTo>
                    <a:pt x="543" y="437"/>
                    <a:pt x="552" y="446"/>
                    <a:pt x="566" y="446"/>
                  </a:cubicBezTo>
                  <a:cubicBezTo>
                    <a:pt x="580" y="446"/>
                    <a:pt x="589" y="438"/>
                    <a:pt x="589" y="424"/>
                  </a:cubicBezTo>
                  <a:cubicBezTo>
                    <a:pt x="589" y="422"/>
                    <a:pt x="589" y="422"/>
                    <a:pt x="589" y="422"/>
                  </a:cubicBezTo>
                  <a:lnTo>
                    <a:pt x="581" y="422"/>
                  </a:lnTo>
                  <a:close/>
                  <a:moveTo>
                    <a:pt x="650" y="395"/>
                  </a:moveTo>
                  <a:cubicBezTo>
                    <a:pt x="650" y="381"/>
                    <a:pt x="640" y="372"/>
                    <a:pt x="626" y="372"/>
                  </a:cubicBezTo>
                  <a:cubicBezTo>
                    <a:pt x="612" y="372"/>
                    <a:pt x="603" y="381"/>
                    <a:pt x="603" y="395"/>
                  </a:cubicBezTo>
                  <a:cubicBezTo>
                    <a:pt x="603" y="423"/>
                    <a:pt x="603" y="423"/>
                    <a:pt x="603" y="423"/>
                  </a:cubicBezTo>
                  <a:cubicBezTo>
                    <a:pt x="603" y="437"/>
                    <a:pt x="613" y="446"/>
                    <a:pt x="626" y="446"/>
                  </a:cubicBezTo>
                  <a:cubicBezTo>
                    <a:pt x="640" y="446"/>
                    <a:pt x="650" y="437"/>
                    <a:pt x="650" y="423"/>
                  </a:cubicBezTo>
                  <a:lnTo>
                    <a:pt x="650" y="395"/>
                  </a:lnTo>
                  <a:close/>
                  <a:moveTo>
                    <a:pt x="611" y="395"/>
                  </a:moveTo>
                  <a:cubicBezTo>
                    <a:pt x="611" y="386"/>
                    <a:pt x="617" y="380"/>
                    <a:pt x="626" y="380"/>
                  </a:cubicBezTo>
                  <a:cubicBezTo>
                    <a:pt x="636" y="380"/>
                    <a:pt x="642" y="386"/>
                    <a:pt x="642" y="395"/>
                  </a:cubicBezTo>
                  <a:cubicBezTo>
                    <a:pt x="642" y="423"/>
                    <a:pt x="642" y="423"/>
                    <a:pt x="642" y="423"/>
                  </a:cubicBezTo>
                  <a:cubicBezTo>
                    <a:pt x="642" y="432"/>
                    <a:pt x="636" y="438"/>
                    <a:pt x="626" y="438"/>
                  </a:cubicBezTo>
                  <a:cubicBezTo>
                    <a:pt x="617" y="438"/>
                    <a:pt x="611" y="432"/>
                    <a:pt x="611" y="423"/>
                  </a:cubicBezTo>
                  <a:lnTo>
                    <a:pt x="611" y="395"/>
                  </a:lnTo>
                  <a:close/>
                  <a:moveTo>
                    <a:pt x="675" y="374"/>
                  </a:moveTo>
                  <a:cubicBezTo>
                    <a:pt x="667" y="374"/>
                    <a:pt x="667" y="374"/>
                    <a:pt x="667" y="374"/>
                  </a:cubicBezTo>
                  <a:cubicBezTo>
                    <a:pt x="667" y="445"/>
                    <a:pt x="667" y="445"/>
                    <a:pt x="667" y="445"/>
                  </a:cubicBezTo>
                  <a:cubicBezTo>
                    <a:pt x="706" y="445"/>
                    <a:pt x="706" y="445"/>
                    <a:pt x="706" y="445"/>
                  </a:cubicBezTo>
                  <a:cubicBezTo>
                    <a:pt x="706" y="437"/>
                    <a:pt x="706" y="437"/>
                    <a:pt x="706" y="437"/>
                  </a:cubicBezTo>
                  <a:cubicBezTo>
                    <a:pt x="675" y="437"/>
                    <a:pt x="675" y="437"/>
                    <a:pt x="675" y="437"/>
                  </a:cubicBezTo>
                  <a:lnTo>
                    <a:pt x="675" y="374"/>
                  </a:lnTo>
                  <a:close/>
                  <a:moveTo>
                    <a:pt x="754" y="374"/>
                  </a:moveTo>
                  <a:cubicBezTo>
                    <a:pt x="754" y="423"/>
                    <a:pt x="754" y="423"/>
                    <a:pt x="754" y="423"/>
                  </a:cubicBezTo>
                  <a:cubicBezTo>
                    <a:pt x="754" y="432"/>
                    <a:pt x="748" y="438"/>
                    <a:pt x="739" y="438"/>
                  </a:cubicBezTo>
                  <a:cubicBezTo>
                    <a:pt x="730" y="438"/>
                    <a:pt x="724" y="432"/>
                    <a:pt x="724" y="423"/>
                  </a:cubicBezTo>
                  <a:cubicBezTo>
                    <a:pt x="724" y="374"/>
                    <a:pt x="724" y="374"/>
                    <a:pt x="724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423"/>
                    <a:pt x="716" y="423"/>
                    <a:pt x="716" y="423"/>
                  </a:cubicBezTo>
                  <a:cubicBezTo>
                    <a:pt x="716" y="437"/>
                    <a:pt x="725" y="446"/>
                    <a:pt x="739" y="446"/>
                  </a:cubicBezTo>
                  <a:cubicBezTo>
                    <a:pt x="752" y="446"/>
                    <a:pt x="762" y="437"/>
                    <a:pt x="762" y="423"/>
                  </a:cubicBezTo>
                  <a:cubicBezTo>
                    <a:pt x="762" y="374"/>
                    <a:pt x="762" y="374"/>
                    <a:pt x="762" y="374"/>
                  </a:cubicBezTo>
                  <a:lnTo>
                    <a:pt x="754" y="374"/>
                  </a:lnTo>
                  <a:close/>
                  <a:moveTo>
                    <a:pt x="805" y="421"/>
                  </a:moveTo>
                  <a:cubicBezTo>
                    <a:pt x="810" y="421"/>
                    <a:pt x="810" y="421"/>
                    <a:pt x="810" y="421"/>
                  </a:cubicBezTo>
                  <a:cubicBezTo>
                    <a:pt x="825" y="391"/>
                    <a:pt x="825" y="391"/>
                    <a:pt x="825" y="391"/>
                  </a:cubicBezTo>
                  <a:cubicBezTo>
                    <a:pt x="825" y="445"/>
                    <a:pt x="825" y="445"/>
                    <a:pt x="825" y="445"/>
                  </a:cubicBezTo>
                  <a:cubicBezTo>
                    <a:pt x="833" y="445"/>
                    <a:pt x="833" y="445"/>
                    <a:pt x="833" y="445"/>
                  </a:cubicBezTo>
                  <a:cubicBezTo>
                    <a:pt x="833" y="374"/>
                    <a:pt x="833" y="374"/>
                    <a:pt x="833" y="374"/>
                  </a:cubicBezTo>
                  <a:cubicBezTo>
                    <a:pt x="826" y="374"/>
                    <a:pt x="826" y="374"/>
                    <a:pt x="826" y="374"/>
                  </a:cubicBezTo>
                  <a:cubicBezTo>
                    <a:pt x="807" y="410"/>
                    <a:pt x="807" y="410"/>
                    <a:pt x="807" y="410"/>
                  </a:cubicBezTo>
                  <a:cubicBezTo>
                    <a:pt x="789" y="374"/>
                    <a:pt x="789" y="374"/>
                    <a:pt x="789" y="374"/>
                  </a:cubicBezTo>
                  <a:cubicBezTo>
                    <a:pt x="781" y="374"/>
                    <a:pt x="781" y="374"/>
                    <a:pt x="781" y="374"/>
                  </a:cubicBezTo>
                  <a:cubicBezTo>
                    <a:pt x="781" y="445"/>
                    <a:pt x="781" y="445"/>
                    <a:pt x="781" y="445"/>
                  </a:cubicBezTo>
                  <a:cubicBezTo>
                    <a:pt x="789" y="445"/>
                    <a:pt x="789" y="445"/>
                    <a:pt x="789" y="445"/>
                  </a:cubicBezTo>
                  <a:cubicBezTo>
                    <a:pt x="789" y="390"/>
                    <a:pt x="789" y="390"/>
                    <a:pt x="789" y="390"/>
                  </a:cubicBezTo>
                  <a:lnTo>
                    <a:pt x="805" y="421"/>
                  </a:lnTo>
                  <a:close/>
                  <a:moveTo>
                    <a:pt x="853" y="445"/>
                  </a:moveTo>
                  <a:cubicBezTo>
                    <a:pt x="878" y="445"/>
                    <a:pt x="878" y="445"/>
                    <a:pt x="878" y="445"/>
                  </a:cubicBezTo>
                  <a:cubicBezTo>
                    <a:pt x="891" y="445"/>
                    <a:pt x="900" y="437"/>
                    <a:pt x="900" y="425"/>
                  </a:cubicBezTo>
                  <a:cubicBezTo>
                    <a:pt x="900" y="416"/>
                    <a:pt x="895" y="410"/>
                    <a:pt x="887" y="408"/>
                  </a:cubicBezTo>
                  <a:cubicBezTo>
                    <a:pt x="887" y="408"/>
                    <a:pt x="887" y="408"/>
                    <a:pt x="887" y="408"/>
                  </a:cubicBezTo>
                  <a:cubicBezTo>
                    <a:pt x="894" y="405"/>
                    <a:pt x="898" y="400"/>
                    <a:pt x="898" y="392"/>
                  </a:cubicBezTo>
                  <a:cubicBezTo>
                    <a:pt x="898" y="381"/>
                    <a:pt x="889" y="374"/>
                    <a:pt x="876" y="374"/>
                  </a:cubicBezTo>
                  <a:cubicBezTo>
                    <a:pt x="853" y="374"/>
                    <a:pt x="853" y="374"/>
                    <a:pt x="853" y="374"/>
                  </a:cubicBezTo>
                  <a:lnTo>
                    <a:pt x="853" y="445"/>
                  </a:lnTo>
                  <a:close/>
                  <a:moveTo>
                    <a:pt x="875" y="380"/>
                  </a:moveTo>
                  <a:cubicBezTo>
                    <a:pt x="884" y="380"/>
                    <a:pt x="889" y="385"/>
                    <a:pt x="889" y="392"/>
                  </a:cubicBezTo>
                  <a:cubicBezTo>
                    <a:pt x="889" y="400"/>
                    <a:pt x="884" y="405"/>
                    <a:pt x="876" y="405"/>
                  </a:cubicBezTo>
                  <a:cubicBezTo>
                    <a:pt x="862" y="405"/>
                    <a:pt x="862" y="405"/>
                    <a:pt x="862" y="405"/>
                  </a:cubicBezTo>
                  <a:cubicBezTo>
                    <a:pt x="862" y="380"/>
                    <a:pt x="862" y="380"/>
                    <a:pt x="862" y="380"/>
                  </a:cubicBezTo>
                  <a:lnTo>
                    <a:pt x="875" y="380"/>
                  </a:lnTo>
                  <a:close/>
                  <a:moveTo>
                    <a:pt x="878" y="412"/>
                  </a:moveTo>
                  <a:cubicBezTo>
                    <a:pt x="886" y="412"/>
                    <a:pt x="891" y="417"/>
                    <a:pt x="891" y="425"/>
                  </a:cubicBezTo>
                  <a:cubicBezTo>
                    <a:pt x="891" y="433"/>
                    <a:pt x="886" y="438"/>
                    <a:pt x="877" y="438"/>
                  </a:cubicBezTo>
                  <a:cubicBezTo>
                    <a:pt x="862" y="438"/>
                    <a:pt x="862" y="438"/>
                    <a:pt x="862" y="438"/>
                  </a:cubicBezTo>
                  <a:cubicBezTo>
                    <a:pt x="862" y="412"/>
                    <a:pt x="862" y="412"/>
                    <a:pt x="862" y="412"/>
                  </a:cubicBezTo>
                  <a:lnTo>
                    <a:pt x="878" y="412"/>
                  </a:lnTo>
                  <a:close/>
                  <a:moveTo>
                    <a:pt x="925" y="374"/>
                  </a:moveTo>
                  <a:cubicBezTo>
                    <a:pt x="917" y="374"/>
                    <a:pt x="917" y="374"/>
                    <a:pt x="917" y="374"/>
                  </a:cubicBezTo>
                  <a:cubicBezTo>
                    <a:pt x="917" y="445"/>
                    <a:pt x="917" y="445"/>
                    <a:pt x="917" y="445"/>
                  </a:cubicBezTo>
                  <a:cubicBezTo>
                    <a:pt x="925" y="445"/>
                    <a:pt x="925" y="445"/>
                    <a:pt x="925" y="445"/>
                  </a:cubicBezTo>
                  <a:lnTo>
                    <a:pt x="925" y="374"/>
                  </a:lnTo>
                  <a:close/>
                  <a:moveTo>
                    <a:pt x="948" y="445"/>
                  </a:moveTo>
                  <a:cubicBezTo>
                    <a:pt x="953" y="428"/>
                    <a:pt x="953" y="428"/>
                    <a:pt x="953" y="428"/>
                  </a:cubicBezTo>
                  <a:cubicBezTo>
                    <a:pt x="981" y="428"/>
                    <a:pt x="981" y="428"/>
                    <a:pt x="981" y="428"/>
                  </a:cubicBezTo>
                  <a:cubicBezTo>
                    <a:pt x="986" y="445"/>
                    <a:pt x="986" y="445"/>
                    <a:pt x="986" y="445"/>
                  </a:cubicBezTo>
                  <a:cubicBezTo>
                    <a:pt x="994" y="445"/>
                    <a:pt x="994" y="445"/>
                    <a:pt x="994" y="445"/>
                  </a:cubicBezTo>
                  <a:cubicBezTo>
                    <a:pt x="971" y="374"/>
                    <a:pt x="971" y="374"/>
                    <a:pt x="971" y="374"/>
                  </a:cubicBezTo>
                  <a:cubicBezTo>
                    <a:pt x="963" y="374"/>
                    <a:pt x="963" y="374"/>
                    <a:pt x="963" y="374"/>
                  </a:cubicBezTo>
                  <a:cubicBezTo>
                    <a:pt x="940" y="445"/>
                    <a:pt x="940" y="445"/>
                    <a:pt x="940" y="445"/>
                  </a:cubicBezTo>
                  <a:lnTo>
                    <a:pt x="948" y="445"/>
                  </a:lnTo>
                  <a:close/>
                  <a:moveTo>
                    <a:pt x="967" y="385"/>
                  </a:moveTo>
                  <a:cubicBezTo>
                    <a:pt x="978" y="421"/>
                    <a:pt x="978" y="421"/>
                    <a:pt x="978" y="421"/>
                  </a:cubicBezTo>
                  <a:cubicBezTo>
                    <a:pt x="956" y="421"/>
                    <a:pt x="956" y="421"/>
                    <a:pt x="956" y="421"/>
                  </a:cubicBezTo>
                  <a:lnTo>
                    <a:pt x="967" y="385"/>
                  </a:lnTo>
                  <a:close/>
                </a:path>
              </a:pathLst>
            </a:custGeom>
            <a:solidFill>
              <a:srgbClr val="00BC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92BD370F-DE94-43B5-8C20-B06122B16D5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55938" y="1684338"/>
              <a:ext cx="1657350" cy="1889125"/>
            </a:xfrm>
            <a:custGeom>
              <a:avLst/>
              <a:gdLst>
                <a:gd name="T0" fmla="*/ 2147483646 w 1044"/>
                <a:gd name="T1" fmla="*/ 2147483646 h 1190"/>
                <a:gd name="T2" fmla="*/ 2147483646 w 1044"/>
                <a:gd name="T3" fmla="*/ 0 h 1190"/>
                <a:gd name="T4" fmla="*/ 0 w 1044"/>
                <a:gd name="T5" fmla="*/ 2147483646 h 1190"/>
                <a:gd name="T6" fmla="*/ 2147483646 w 1044"/>
                <a:gd name="T7" fmla="*/ 2147483646 h 1190"/>
                <a:gd name="T8" fmla="*/ 2147483646 w 1044"/>
                <a:gd name="T9" fmla="*/ 2147483646 h 1190"/>
                <a:gd name="T10" fmla="*/ 2147483646 w 1044"/>
                <a:gd name="T11" fmla="*/ 2147483646 h 1190"/>
                <a:gd name="T12" fmla="*/ 2147483646 w 1044"/>
                <a:gd name="T13" fmla="*/ 2147483646 h 1190"/>
                <a:gd name="T14" fmla="*/ 2147483646 w 1044"/>
                <a:gd name="T15" fmla="*/ 2147483646 h 1190"/>
                <a:gd name="T16" fmla="*/ 2147483646 w 1044"/>
                <a:gd name="T17" fmla="*/ 2147483646 h 1190"/>
                <a:gd name="T18" fmla="*/ 2147483646 w 1044"/>
                <a:gd name="T19" fmla="*/ 2147483646 h 1190"/>
                <a:gd name="T20" fmla="*/ 2147483646 w 1044"/>
                <a:gd name="T21" fmla="*/ 2147483646 h 1190"/>
                <a:gd name="T22" fmla="*/ 2147483646 w 1044"/>
                <a:gd name="T23" fmla="*/ 2147483646 h 1190"/>
                <a:gd name="T24" fmla="*/ 2147483646 w 1044"/>
                <a:gd name="T25" fmla="*/ 2147483646 h 1190"/>
                <a:gd name="T26" fmla="*/ 2147483646 w 1044"/>
                <a:gd name="T27" fmla="*/ 2147483646 h 1190"/>
                <a:gd name="T28" fmla="*/ 2147483646 w 1044"/>
                <a:gd name="T29" fmla="*/ 2147483646 h 1190"/>
                <a:gd name="T30" fmla="*/ 2147483646 w 1044"/>
                <a:gd name="T31" fmla="*/ 2147483646 h 1190"/>
                <a:gd name="T32" fmla="*/ 2147483646 w 1044"/>
                <a:gd name="T33" fmla="*/ 2147483646 h 1190"/>
                <a:gd name="T34" fmla="*/ 2147483646 w 1044"/>
                <a:gd name="T35" fmla="*/ 2147483646 h 1190"/>
                <a:gd name="T36" fmla="*/ 2147483646 w 1044"/>
                <a:gd name="T37" fmla="*/ 2147483646 h 1190"/>
                <a:gd name="T38" fmla="*/ 2147483646 w 1044"/>
                <a:gd name="T39" fmla="*/ 2147483646 h 1190"/>
                <a:gd name="T40" fmla="*/ 2147483646 w 1044"/>
                <a:gd name="T41" fmla="*/ 2147483646 h 1190"/>
                <a:gd name="T42" fmla="*/ 2147483646 w 1044"/>
                <a:gd name="T43" fmla="*/ 2147483646 h 1190"/>
                <a:gd name="T44" fmla="*/ 2147483646 w 1044"/>
                <a:gd name="T45" fmla="*/ 2147483646 h 1190"/>
                <a:gd name="T46" fmla="*/ 2147483646 w 1044"/>
                <a:gd name="T47" fmla="*/ 2147483646 h 1190"/>
                <a:gd name="T48" fmla="*/ 2147483646 w 1044"/>
                <a:gd name="T49" fmla="*/ 2147483646 h 1190"/>
                <a:gd name="T50" fmla="*/ 2147483646 w 1044"/>
                <a:gd name="T51" fmla="*/ 2147483646 h 1190"/>
                <a:gd name="T52" fmla="*/ 2147483646 w 1044"/>
                <a:gd name="T53" fmla="*/ 2147483646 h 1190"/>
                <a:gd name="T54" fmla="*/ 2147483646 w 1044"/>
                <a:gd name="T55" fmla="*/ 2147483646 h 1190"/>
                <a:gd name="T56" fmla="*/ 2147483646 w 1044"/>
                <a:gd name="T57" fmla="*/ 2147483646 h 1190"/>
                <a:gd name="T58" fmla="*/ 2147483646 w 1044"/>
                <a:gd name="T59" fmla="*/ 2147483646 h 1190"/>
                <a:gd name="T60" fmla="*/ 2147483646 w 1044"/>
                <a:gd name="T61" fmla="*/ 2147483646 h 1190"/>
                <a:gd name="T62" fmla="*/ 2147483646 w 1044"/>
                <a:gd name="T63" fmla="*/ 2147483646 h 1190"/>
                <a:gd name="T64" fmla="*/ 2147483646 w 1044"/>
                <a:gd name="T65" fmla="*/ 2147483646 h 1190"/>
                <a:gd name="T66" fmla="*/ 2147483646 w 1044"/>
                <a:gd name="T67" fmla="*/ 2147483646 h 1190"/>
                <a:gd name="T68" fmla="*/ 2147483646 w 1044"/>
                <a:gd name="T69" fmla="*/ 2147483646 h 1190"/>
                <a:gd name="T70" fmla="*/ 2147483646 w 1044"/>
                <a:gd name="T71" fmla="*/ 2147483646 h 1190"/>
                <a:gd name="T72" fmla="*/ 2147483646 w 1044"/>
                <a:gd name="T73" fmla="*/ 2147483646 h 1190"/>
                <a:gd name="T74" fmla="*/ 2147483646 w 1044"/>
                <a:gd name="T75" fmla="*/ 2147483646 h 1190"/>
                <a:gd name="T76" fmla="*/ 2147483646 w 1044"/>
                <a:gd name="T77" fmla="*/ 2147483646 h 1190"/>
                <a:gd name="T78" fmla="*/ 2147483646 w 1044"/>
                <a:gd name="T79" fmla="*/ 2147483646 h 1190"/>
                <a:gd name="T80" fmla="*/ 2147483646 w 1044"/>
                <a:gd name="T81" fmla="*/ 2147483646 h 1190"/>
                <a:gd name="T82" fmla="*/ 2147483646 w 1044"/>
                <a:gd name="T83" fmla="*/ 2147483646 h 11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44" h="1190">
                  <a:moveTo>
                    <a:pt x="1044" y="595"/>
                  </a:moveTo>
                  <a:lnTo>
                    <a:pt x="523" y="0"/>
                  </a:lnTo>
                  <a:lnTo>
                    <a:pt x="0" y="595"/>
                  </a:lnTo>
                  <a:lnTo>
                    <a:pt x="523" y="1190"/>
                  </a:lnTo>
                  <a:lnTo>
                    <a:pt x="1044" y="595"/>
                  </a:lnTo>
                  <a:close/>
                  <a:moveTo>
                    <a:pt x="420" y="988"/>
                  </a:moveTo>
                  <a:lnTo>
                    <a:pt x="624" y="988"/>
                  </a:lnTo>
                  <a:lnTo>
                    <a:pt x="523" y="1103"/>
                  </a:lnTo>
                  <a:lnTo>
                    <a:pt x="420" y="988"/>
                  </a:lnTo>
                  <a:close/>
                  <a:moveTo>
                    <a:pt x="699" y="566"/>
                  </a:moveTo>
                  <a:lnTo>
                    <a:pt x="523" y="364"/>
                  </a:lnTo>
                  <a:lnTo>
                    <a:pt x="345" y="566"/>
                  </a:lnTo>
                  <a:lnTo>
                    <a:pt x="261" y="566"/>
                  </a:lnTo>
                  <a:lnTo>
                    <a:pt x="523" y="269"/>
                  </a:lnTo>
                  <a:lnTo>
                    <a:pt x="783" y="566"/>
                  </a:lnTo>
                  <a:lnTo>
                    <a:pt x="699" y="566"/>
                  </a:lnTo>
                  <a:close/>
                  <a:moveTo>
                    <a:pt x="622" y="566"/>
                  </a:moveTo>
                  <a:lnTo>
                    <a:pt x="422" y="566"/>
                  </a:lnTo>
                  <a:lnTo>
                    <a:pt x="523" y="450"/>
                  </a:lnTo>
                  <a:lnTo>
                    <a:pt x="622" y="566"/>
                  </a:lnTo>
                  <a:close/>
                  <a:moveTo>
                    <a:pt x="943" y="624"/>
                  </a:moveTo>
                  <a:lnTo>
                    <a:pt x="887" y="688"/>
                  </a:lnTo>
                  <a:lnTo>
                    <a:pt x="157" y="688"/>
                  </a:lnTo>
                  <a:lnTo>
                    <a:pt x="101" y="624"/>
                  </a:lnTo>
                  <a:lnTo>
                    <a:pt x="943" y="624"/>
                  </a:lnTo>
                  <a:close/>
                  <a:moveTo>
                    <a:pt x="836" y="746"/>
                  </a:moveTo>
                  <a:lnTo>
                    <a:pt x="779" y="808"/>
                  </a:lnTo>
                  <a:lnTo>
                    <a:pt x="264" y="808"/>
                  </a:lnTo>
                  <a:lnTo>
                    <a:pt x="208" y="746"/>
                  </a:lnTo>
                  <a:lnTo>
                    <a:pt x="836" y="746"/>
                  </a:lnTo>
                  <a:close/>
                  <a:moveTo>
                    <a:pt x="730" y="866"/>
                  </a:moveTo>
                  <a:lnTo>
                    <a:pt x="674" y="930"/>
                  </a:lnTo>
                  <a:lnTo>
                    <a:pt x="370" y="930"/>
                  </a:lnTo>
                  <a:lnTo>
                    <a:pt x="314" y="866"/>
                  </a:lnTo>
                  <a:lnTo>
                    <a:pt x="730" y="866"/>
                  </a:lnTo>
                  <a:close/>
                  <a:moveTo>
                    <a:pt x="943" y="566"/>
                  </a:moveTo>
                  <a:lnTo>
                    <a:pt x="860" y="566"/>
                  </a:lnTo>
                  <a:lnTo>
                    <a:pt x="523" y="182"/>
                  </a:lnTo>
                  <a:lnTo>
                    <a:pt x="184" y="566"/>
                  </a:lnTo>
                  <a:lnTo>
                    <a:pt x="101" y="566"/>
                  </a:lnTo>
                  <a:lnTo>
                    <a:pt x="523" y="88"/>
                  </a:lnTo>
                  <a:lnTo>
                    <a:pt x="943" y="5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384" y="2635628"/>
            <a:ext cx="6925234" cy="1122828"/>
          </a:xfrm>
        </p:spPr>
        <p:txBody>
          <a:bodyPr anchor="b">
            <a:noAutofit/>
          </a:bodyPr>
          <a:lstStyle>
            <a:lvl1pPr algn="ctr">
              <a:lnSpc>
                <a:spcPct val="95000"/>
              </a:lnSpc>
              <a:spcAft>
                <a:spcPts val="400"/>
              </a:spcAft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4614" y="4017324"/>
            <a:ext cx="4034116" cy="202932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1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2548218" y="4271501"/>
            <a:ext cx="4046909" cy="167391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2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074647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OQ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950"/>
          <a:stretch>
            <a:fillRect/>
          </a:stretch>
        </p:blipFill>
        <p:spPr bwMode="auto">
          <a:xfrm>
            <a:off x="0" y="0"/>
            <a:ext cx="91440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1244600"/>
            <a:ext cx="9144000" cy="38989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119438" y="3906838"/>
            <a:ext cx="2884487" cy="0"/>
          </a:xfrm>
          <a:prstGeom prst="line">
            <a:avLst/>
          </a:prstGeom>
          <a:ln w="63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384" y="2635628"/>
            <a:ext cx="6925234" cy="1122828"/>
          </a:xfrm>
        </p:spPr>
        <p:txBody>
          <a:bodyPr anchor="b">
            <a:noAutofit/>
          </a:bodyPr>
          <a:lstStyle>
            <a:lvl1pPr algn="ctr">
              <a:lnSpc>
                <a:spcPct val="95000"/>
              </a:lnSpc>
              <a:spcAft>
                <a:spcPts val="400"/>
              </a:spcAft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/>
          </p:nvPr>
        </p:nvSpPr>
        <p:spPr>
          <a:xfrm>
            <a:off x="2554614" y="4017324"/>
            <a:ext cx="4034116" cy="202932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1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4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2548218" y="4271501"/>
            <a:ext cx="4046909" cy="167391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2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8456" y="854719"/>
            <a:ext cx="118643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4394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OQ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1244600"/>
            <a:ext cx="9144000" cy="38989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119438" y="3906838"/>
            <a:ext cx="2884487" cy="0"/>
          </a:xfrm>
          <a:prstGeom prst="line">
            <a:avLst/>
          </a:prstGeom>
          <a:ln w="63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384" y="2635628"/>
            <a:ext cx="6925234" cy="1122828"/>
          </a:xfrm>
        </p:spPr>
        <p:txBody>
          <a:bodyPr anchor="b">
            <a:noAutofit/>
          </a:bodyPr>
          <a:lstStyle>
            <a:lvl1pPr algn="ctr">
              <a:lnSpc>
                <a:spcPct val="95000"/>
              </a:lnSpc>
              <a:spcAft>
                <a:spcPts val="400"/>
              </a:spcAft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/>
          </p:nvPr>
        </p:nvSpPr>
        <p:spPr>
          <a:xfrm>
            <a:off x="2554614" y="4017324"/>
            <a:ext cx="4034116" cy="202932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1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4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2548218" y="4271501"/>
            <a:ext cx="4046909" cy="167391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2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8456" y="867245"/>
            <a:ext cx="118643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8468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19438" y="2466975"/>
            <a:ext cx="2884487" cy="0"/>
          </a:xfrm>
          <a:prstGeom prst="line">
            <a:avLst/>
          </a:prstGeom>
          <a:ln w="63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384" y="1270748"/>
            <a:ext cx="6925234" cy="1122828"/>
          </a:xfrm>
        </p:spPr>
        <p:txBody>
          <a:bodyPr anchor="b">
            <a:noAutofit/>
          </a:bodyPr>
          <a:lstStyle>
            <a:lvl1pPr algn="ctr">
              <a:lnSpc>
                <a:spcPct val="95000"/>
              </a:lnSpc>
              <a:spcAft>
                <a:spcPts val="400"/>
              </a:spcAft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4943" y="2578480"/>
            <a:ext cx="4034116" cy="214291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1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2548218" y="2844231"/>
            <a:ext cx="4046909" cy="176761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2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5824" y="3354388"/>
            <a:ext cx="118643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7057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OQ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19438" y="2581275"/>
            <a:ext cx="2884487" cy="0"/>
          </a:xfrm>
          <a:prstGeom prst="line">
            <a:avLst/>
          </a:prstGeom>
          <a:ln w="63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12"/>
          <p:cNvGrpSpPr>
            <a:grpSpLocks/>
          </p:cNvGrpSpPr>
          <p:nvPr userDrawn="1"/>
        </p:nvGrpSpPr>
        <p:grpSpPr bwMode="auto">
          <a:xfrm>
            <a:off x="249238" y="255588"/>
            <a:ext cx="2044700" cy="557212"/>
            <a:chOff x="249426" y="255494"/>
            <a:chExt cx="2045110" cy="558053"/>
          </a:xfrm>
        </p:grpSpPr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389154" y="255494"/>
              <a:ext cx="93681" cy="141500"/>
            </a:xfrm>
            <a:custGeom>
              <a:avLst/>
              <a:gdLst>
                <a:gd name="T0" fmla="*/ 136 w 136"/>
                <a:gd name="T1" fmla="*/ 140 h 205"/>
                <a:gd name="T2" fmla="*/ 68 w 136"/>
                <a:gd name="T3" fmla="*/ 205 h 205"/>
                <a:gd name="T4" fmla="*/ 0 w 136"/>
                <a:gd name="T5" fmla="*/ 140 h 205"/>
                <a:gd name="T6" fmla="*/ 0 w 136"/>
                <a:gd name="T7" fmla="*/ 65 h 205"/>
                <a:gd name="T8" fmla="*/ 68 w 136"/>
                <a:gd name="T9" fmla="*/ 0 h 205"/>
                <a:gd name="T10" fmla="*/ 136 w 136"/>
                <a:gd name="T11" fmla="*/ 65 h 205"/>
                <a:gd name="T12" fmla="*/ 136 w 136"/>
                <a:gd name="T13" fmla="*/ 140 h 205"/>
                <a:gd name="T14" fmla="*/ 31 w 136"/>
                <a:gd name="T15" fmla="*/ 140 h 205"/>
                <a:gd name="T16" fmla="*/ 68 w 136"/>
                <a:gd name="T17" fmla="*/ 177 h 205"/>
                <a:gd name="T18" fmla="*/ 105 w 136"/>
                <a:gd name="T19" fmla="*/ 140 h 205"/>
                <a:gd name="T20" fmla="*/ 105 w 136"/>
                <a:gd name="T21" fmla="*/ 65 h 205"/>
                <a:gd name="T22" fmla="*/ 68 w 136"/>
                <a:gd name="T23" fmla="*/ 28 h 205"/>
                <a:gd name="T24" fmla="*/ 31 w 136"/>
                <a:gd name="T25" fmla="*/ 65 h 205"/>
                <a:gd name="T26" fmla="*/ 31 w 136"/>
                <a:gd name="T27" fmla="*/ 14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" h="205">
                  <a:moveTo>
                    <a:pt x="136" y="140"/>
                  </a:moveTo>
                  <a:cubicBezTo>
                    <a:pt x="136" y="180"/>
                    <a:pt x="109" y="205"/>
                    <a:pt x="68" y="205"/>
                  </a:cubicBezTo>
                  <a:cubicBezTo>
                    <a:pt x="28" y="205"/>
                    <a:pt x="0" y="180"/>
                    <a:pt x="0" y="14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25"/>
                    <a:pt x="25" y="0"/>
                    <a:pt x="68" y="0"/>
                  </a:cubicBezTo>
                  <a:cubicBezTo>
                    <a:pt x="109" y="0"/>
                    <a:pt x="136" y="25"/>
                    <a:pt x="136" y="65"/>
                  </a:cubicBezTo>
                  <a:lnTo>
                    <a:pt x="136" y="140"/>
                  </a:lnTo>
                  <a:close/>
                  <a:moveTo>
                    <a:pt x="31" y="140"/>
                  </a:moveTo>
                  <a:cubicBezTo>
                    <a:pt x="31" y="162"/>
                    <a:pt x="45" y="177"/>
                    <a:pt x="68" y="177"/>
                  </a:cubicBezTo>
                  <a:cubicBezTo>
                    <a:pt x="91" y="177"/>
                    <a:pt x="105" y="162"/>
                    <a:pt x="105" y="140"/>
                  </a:cubicBezTo>
                  <a:cubicBezTo>
                    <a:pt x="105" y="65"/>
                    <a:pt x="105" y="65"/>
                    <a:pt x="105" y="65"/>
                  </a:cubicBezTo>
                  <a:cubicBezTo>
                    <a:pt x="105" y="43"/>
                    <a:pt x="91" y="28"/>
                    <a:pt x="68" y="28"/>
                  </a:cubicBezTo>
                  <a:cubicBezTo>
                    <a:pt x="45" y="28"/>
                    <a:pt x="31" y="43"/>
                    <a:pt x="31" y="65"/>
                  </a:cubicBezTo>
                  <a:lnTo>
                    <a:pt x="31" y="1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511416" y="258674"/>
              <a:ext cx="92093" cy="135141"/>
            </a:xfrm>
            <a:custGeom>
              <a:avLst/>
              <a:gdLst>
                <a:gd name="T0" fmla="*/ 100 w 134"/>
                <a:gd name="T1" fmla="*/ 199 h 199"/>
                <a:gd name="T2" fmla="*/ 69 w 134"/>
                <a:gd name="T3" fmla="*/ 123 h 199"/>
                <a:gd name="T4" fmla="*/ 63 w 134"/>
                <a:gd name="T5" fmla="*/ 123 h 199"/>
                <a:gd name="T6" fmla="*/ 31 w 134"/>
                <a:gd name="T7" fmla="*/ 123 h 199"/>
                <a:gd name="T8" fmla="*/ 31 w 134"/>
                <a:gd name="T9" fmla="*/ 199 h 199"/>
                <a:gd name="T10" fmla="*/ 0 w 134"/>
                <a:gd name="T11" fmla="*/ 199 h 199"/>
                <a:gd name="T12" fmla="*/ 0 w 134"/>
                <a:gd name="T13" fmla="*/ 0 h 199"/>
                <a:gd name="T14" fmla="*/ 66 w 134"/>
                <a:gd name="T15" fmla="*/ 0 h 199"/>
                <a:gd name="T16" fmla="*/ 133 w 134"/>
                <a:gd name="T17" fmla="*/ 61 h 199"/>
                <a:gd name="T18" fmla="*/ 99 w 134"/>
                <a:gd name="T19" fmla="*/ 116 h 199"/>
                <a:gd name="T20" fmla="*/ 134 w 134"/>
                <a:gd name="T21" fmla="*/ 199 h 199"/>
                <a:gd name="T22" fmla="*/ 100 w 134"/>
                <a:gd name="T23" fmla="*/ 199 h 199"/>
                <a:gd name="T24" fmla="*/ 31 w 134"/>
                <a:gd name="T25" fmla="*/ 27 h 199"/>
                <a:gd name="T26" fmla="*/ 31 w 134"/>
                <a:gd name="T27" fmla="*/ 96 h 199"/>
                <a:gd name="T28" fmla="*/ 63 w 134"/>
                <a:gd name="T29" fmla="*/ 96 h 199"/>
                <a:gd name="T30" fmla="*/ 102 w 134"/>
                <a:gd name="T31" fmla="*/ 61 h 199"/>
                <a:gd name="T32" fmla="*/ 63 w 134"/>
                <a:gd name="T33" fmla="*/ 27 h 199"/>
                <a:gd name="T34" fmla="*/ 31 w 134"/>
                <a:gd name="T35" fmla="*/ 2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" h="199">
                  <a:moveTo>
                    <a:pt x="100" y="199"/>
                  </a:moveTo>
                  <a:cubicBezTo>
                    <a:pt x="69" y="123"/>
                    <a:pt x="69" y="123"/>
                    <a:pt x="69" y="123"/>
                  </a:cubicBezTo>
                  <a:cubicBezTo>
                    <a:pt x="67" y="123"/>
                    <a:pt x="65" y="123"/>
                    <a:pt x="63" y="123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1" y="199"/>
                    <a:pt x="31" y="199"/>
                    <a:pt x="31" y="199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105" y="0"/>
                    <a:pt x="133" y="24"/>
                    <a:pt x="133" y="61"/>
                  </a:cubicBezTo>
                  <a:cubicBezTo>
                    <a:pt x="133" y="86"/>
                    <a:pt x="120" y="106"/>
                    <a:pt x="99" y="116"/>
                  </a:cubicBezTo>
                  <a:cubicBezTo>
                    <a:pt x="134" y="199"/>
                    <a:pt x="134" y="199"/>
                    <a:pt x="134" y="199"/>
                  </a:cubicBezTo>
                  <a:lnTo>
                    <a:pt x="100" y="199"/>
                  </a:lnTo>
                  <a:close/>
                  <a:moveTo>
                    <a:pt x="31" y="27"/>
                  </a:moveTo>
                  <a:cubicBezTo>
                    <a:pt x="31" y="96"/>
                    <a:pt x="31" y="96"/>
                    <a:pt x="31" y="96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86" y="96"/>
                    <a:pt x="102" y="83"/>
                    <a:pt x="102" y="61"/>
                  </a:cubicBezTo>
                  <a:cubicBezTo>
                    <a:pt x="102" y="40"/>
                    <a:pt x="86" y="27"/>
                    <a:pt x="63" y="27"/>
                  </a:cubicBezTo>
                  <a:lnTo>
                    <a:pt x="31" y="2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625738" y="255494"/>
              <a:ext cx="92093" cy="141500"/>
            </a:xfrm>
            <a:custGeom>
              <a:avLst/>
              <a:gdLst>
                <a:gd name="T0" fmla="*/ 72 w 134"/>
                <a:gd name="T1" fmla="*/ 103 h 205"/>
                <a:gd name="T2" fmla="*/ 134 w 134"/>
                <a:gd name="T3" fmla="*/ 103 h 205"/>
                <a:gd name="T4" fmla="*/ 134 w 134"/>
                <a:gd name="T5" fmla="*/ 142 h 205"/>
                <a:gd name="T6" fmla="*/ 68 w 134"/>
                <a:gd name="T7" fmla="*/ 205 h 205"/>
                <a:gd name="T8" fmla="*/ 0 w 134"/>
                <a:gd name="T9" fmla="*/ 140 h 205"/>
                <a:gd name="T10" fmla="*/ 0 w 134"/>
                <a:gd name="T11" fmla="*/ 65 h 205"/>
                <a:gd name="T12" fmla="*/ 68 w 134"/>
                <a:gd name="T13" fmla="*/ 0 h 205"/>
                <a:gd name="T14" fmla="*/ 134 w 134"/>
                <a:gd name="T15" fmla="*/ 60 h 205"/>
                <a:gd name="T16" fmla="*/ 134 w 134"/>
                <a:gd name="T17" fmla="*/ 65 h 205"/>
                <a:gd name="T18" fmla="*/ 104 w 134"/>
                <a:gd name="T19" fmla="*/ 65 h 205"/>
                <a:gd name="T20" fmla="*/ 104 w 134"/>
                <a:gd name="T21" fmla="*/ 60 h 205"/>
                <a:gd name="T22" fmla="*/ 68 w 134"/>
                <a:gd name="T23" fmla="*/ 28 h 205"/>
                <a:gd name="T24" fmla="*/ 31 w 134"/>
                <a:gd name="T25" fmla="*/ 65 h 205"/>
                <a:gd name="T26" fmla="*/ 31 w 134"/>
                <a:gd name="T27" fmla="*/ 140 h 205"/>
                <a:gd name="T28" fmla="*/ 68 w 134"/>
                <a:gd name="T29" fmla="*/ 177 h 205"/>
                <a:gd name="T30" fmla="*/ 105 w 134"/>
                <a:gd name="T31" fmla="*/ 142 h 205"/>
                <a:gd name="T32" fmla="*/ 105 w 134"/>
                <a:gd name="T33" fmla="*/ 127 h 205"/>
                <a:gd name="T34" fmla="*/ 72 w 134"/>
                <a:gd name="T35" fmla="*/ 127 h 205"/>
                <a:gd name="T36" fmla="*/ 72 w 134"/>
                <a:gd name="T37" fmla="*/ 10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4" h="205">
                  <a:moveTo>
                    <a:pt x="72" y="103"/>
                  </a:moveTo>
                  <a:cubicBezTo>
                    <a:pt x="134" y="103"/>
                    <a:pt x="134" y="103"/>
                    <a:pt x="134" y="103"/>
                  </a:cubicBezTo>
                  <a:cubicBezTo>
                    <a:pt x="134" y="142"/>
                    <a:pt x="134" y="142"/>
                    <a:pt x="134" y="142"/>
                  </a:cubicBezTo>
                  <a:cubicBezTo>
                    <a:pt x="134" y="181"/>
                    <a:pt x="107" y="205"/>
                    <a:pt x="68" y="205"/>
                  </a:cubicBezTo>
                  <a:cubicBezTo>
                    <a:pt x="28" y="205"/>
                    <a:pt x="0" y="180"/>
                    <a:pt x="0" y="14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25"/>
                    <a:pt x="26" y="0"/>
                    <a:pt x="68" y="0"/>
                  </a:cubicBezTo>
                  <a:cubicBezTo>
                    <a:pt x="108" y="0"/>
                    <a:pt x="134" y="23"/>
                    <a:pt x="134" y="60"/>
                  </a:cubicBezTo>
                  <a:cubicBezTo>
                    <a:pt x="134" y="65"/>
                    <a:pt x="134" y="65"/>
                    <a:pt x="134" y="65"/>
                  </a:cubicBezTo>
                  <a:cubicBezTo>
                    <a:pt x="104" y="65"/>
                    <a:pt x="104" y="65"/>
                    <a:pt x="104" y="65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41"/>
                    <a:pt x="91" y="28"/>
                    <a:pt x="68" y="28"/>
                  </a:cubicBezTo>
                  <a:cubicBezTo>
                    <a:pt x="45" y="28"/>
                    <a:pt x="31" y="43"/>
                    <a:pt x="31" y="65"/>
                  </a:cubicBezTo>
                  <a:cubicBezTo>
                    <a:pt x="31" y="140"/>
                    <a:pt x="31" y="140"/>
                    <a:pt x="31" y="140"/>
                  </a:cubicBezTo>
                  <a:cubicBezTo>
                    <a:pt x="31" y="162"/>
                    <a:pt x="45" y="177"/>
                    <a:pt x="68" y="177"/>
                  </a:cubicBezTo>
                  <a:cubicBezTo>
                    <a:pt x="92" y="177"/>
                    <a:pt x="105" y="163"/>
                    <a:pt x="105" y="142"/>
                  </a:cubicBezTo>
                  <a:cubicBezTo>
                    <a:pt x="105" y="127"/>
                    <a:pt x="105" y="127"/>
                    <a:pt x="105" y="127"/>
                  </a:cubicBezTo>
                  <a:cubicBezTo>
                    <a:pt x="72" y="127"/>
                    <a:pt x="72" y="127"/>
                    <a:pt x="72" y="127"/>
                  </a:cubicBezTo>
                  <a:lnTo>
                    <a:pt x="72" y="1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730534" y="258674"/>
              <a:ext cx="106384" cy="135141"/>
            </a:xfrm>
            <a:custGeom>
              <a:avLst/>
              <a:gdLst>
                <a:gd name="T0" fmla="*/ 0 w 131"/>
                <a:gd name="T1" fmla="*/ 168 h 168"/>
                <a:gd name="T2" fmla="*/ 52 w 131"/>
                <a:gd name="T3" fmla="*/ 0 h 168"/>
                <a:gd name="T4" fmla="*/ 80 w 131"/>
                <a:gd name="T5" fmla="*/ 0 h 168"/>
                <a:gd name="T6" fmla="*/ 131 w 131"/>
                <a:gd name="T7" fmla="*/ 168 h 168"/>
                <a:gd name="T8" fmla="*/ 104 w 131"/>
                <a:gd name="T9" fmla="*/ 168 h 168"/>
                <a:gd name="T10" fmla="*/ 94 w 131"/>
                <a:gd name="T11" fmla="*/ 134 h 168"/>
                <a:gd name="T12" fmla="*/ 36 w 131"/>
                <a:gd name="T13" fmla="*/ 134 h 168"/>
                <a:gd name="T14" fmla="*/ 26 w 131"/>
                <a:gd name="T15" fmla="*/ 168 h 168"/>
                <a:gd name="T16" fmla="*/ 0 w 131"/>
                <a:gd name="T17" fmla="*/ 168 h 168"/>
                <a:gd name="T18" fmla="*/ 43 w 131"/>
                <a:gd name="T19" fmla="*/ 111 h 168"/>
                <a:gd name="T20" fmla="*/ 88 w 131"/>
                <a:gd name="T21" fmla="*/ 111 h 168"/>
                <a:gd name="T22" fmla="*/ 66 w 131"/>
                <a:gd name="T23" fmla="*/ 32 h 168"/>
                <a:gd name="T24" fmla="*/ 43 w 131"/>
                <a:gd name="T25" fmla="*/ 11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" h="168">
                  <a:moveTo>
                    <a:pt x="0" y="168"/>
                  </a:moveTo>
                  <a:lnTo>
                    <a:pt x="52" y="0"/>
                  </a:lnTo>
                  <a:lnTo>
                    <a:pt x="80" y="0"/>
                  </a:lnTo>
                  <a:lnTo>
                    <a:pt x="131" y="168"/>
                  </a:lnTo>
                  <a:lnTo>
                    <a:pt x="104" y="168"/>
                  </a:lnTo>
                  <a:lnTo>
                    <a:pt x="94" y="134"/>
                  </a:lnTo>
                  <a:lnTo>
                    <a:pt x="36" y="134"/>
                  </a:lnTo>
                  <a:lnTo>
                    <a:pt x="26" y="168"/>
                  </a:lnTo>
                  <a:lnTo>
                    <a:pt x="0" y="168"/>
                  </a:lnTo>
                  <a:close/>
                  <a:moveTo>
                    <a:pt x="43" y="111"/>
                  </a:moveTo>
                  <a:lnTo>
                    <a:pt x="88" y="111"/>
                  </a:lnTo>
                  <a:lnTo>
                    <a:pt x="66" y="32"/>
                  </a:lnTo>
                  <a:lnTo>
                    <a:pt x="43" y="11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857560" y="258674"/>
              <a:ext cx="90506" cy="135141"/>
            </a:xfrm>
            <a:custGeom>
              <a:avLst/>
              <a:gdLst>
                <a:gd name="T0" fmla="*/ 111 w 111"/>
                <a:gd name="T1" fmla="*/ 168 h 168"/>
                <a:gd name="T2" fmla="*/ 89 w 111"/>
                <a:gd name="T3" fmla="*/ 168 h 168"/>
                <a:gd name="T4" fmla="*/ 24 w 111"/>
                <a:gd name="T5" fmla="*/ 51 h 168"/>
                <a:gd name="T6" fmla="*/ 24 w 111"/>
                <a:gd name="T7" fmla="*/ 168 h 168"/>
                <a:gd name="T8" fmla="*/ 0 w 111"/>
                <a:gd name="T9" fmla="*/ 168 h 168"/>
                <a:gd name="T10" fmla="*/ 0 w 111"/>
                <a:gd name="T11" fmla="*/ 0 h 168"/>
                <a:gd name="T12" fmla="*/ 23 w 111"/>
                <a:gd name="T13" fmla="*/ 0 h 168"/>
                <a:gd name="T14" fmla="*/ 87 w 111"/>
                <a:gd name="T15" fmla="*/ 114 h 168"/>
                <a:gd name="T16" fmla="*/ 87 w 111"/>
                <a:gd name="T17" fmla="*/ 0 h 168"/>
                <a:gd name="T18" fmla="*/ 111 w 111"/>
                <a:gd name="T19" fmla="*/ 0 h 168"/>
                <a:gd name="T20" fmla="*/ 111 w 111"/>
                <a:gd name="T2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168">
                  <a:moveTo>
                    <a:pt x="111" y="168"/>
                  </a:moveTo>
                  <a:lnTo>
                    <a:pt x="89" y="168"/>
                  </a:lnTo>
                  <a:lnTo>
                    <a:pt x="24" y="51"/>
                  </a:lnTo>
                  <a:lnTo>
                    <a:pt x="24" y="168"/>
                  </a:lnTo>
                  <a:lnTo>
                    <a:pt x="0" y="16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87" y="114"/>
                  </a:lnTo>
                  <a:lnTo>
                    <a:pt x="87" y="0"/>
                  </a:lnTo>
                  <a:lnTo>
                    <a:pt x="111" y="0"/>
                  </a:lnTo>
                  <a:lnTo>
                    <a:pt x="111" y="1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 userDrawn="1"/>
          </p:nvSpPr>
          <p:spPr bwMode="auto">
            <a:xfrm>
              <a:off x="981410" y="258674"/>
              <a:ext cx="20642" cy="13514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1025869" y="258674"/>
              <a:ext cx="84155" cy="135141"/>
            </a:xfrm>
            <a:custGeom>
              <a:avLst/>
              <a:gdLst>
                <a:gd name="T0" fmla="*/ 2 w 102"/>
                <a:gd name="T1" fmla="*/ 0 h 168"/>
                <a:gd name="T2" fmla="*/ 99 w 102"/>
                <a:gd name="T3" fmla="*/ 0 h 168"/>
                <a:gd name="T4" fmla="*/ 99 w 102"/>
                <a:gd name="T5" fmla="*/ 16 h 168"/>
                <a:gd name="T6" fmla="*/ 32 w 102"/>
                <a:gd name="T7" fmla="*/ 144 h 168"/>
                <a:gd name="T8" fmla="*/ 102 w 102"/>
                <a:gd name="T9" fmla="*/ 144 h 168"/>
                <a:gd name="T10" fmla="*/ 102 w 102"/>
                <a:gd name="T11" fmla="*/ 168 h 168"/>
                <a:gd name="T12" fmla="*/ 0 w 102"/>
                <a:gd name="T13" fmla="*/ 168 h 168"/>
                <a:gd name="T14" fmla="*/ 0 w 102"/>
                <a:gd name="T15" fmla="*/ 151 h 168"/>
                <a:gd name="T16" fmla="*/ 67 w 102"/>
                <a:gd name="T17" fmla="*/ 23 h 168"/>
                <a:gd name="T18" fmla="*/ 2 w 102"/>
                <a:gd name="T19" fmla="*/ 23 h 168"/>
                <a:gd name="T20" fmla="*/ 2 w 102"/>
                <a:gd name="T2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68">
                  <a:moveTo>
                    <a:pt x="2" y="0"/>
                  </a:moveTo>
                  <a:lnTo>
                    <a:pt x="99" y="0"/>
                  </a:lnTo>
                  <a:lnTo>
                    <a:pt x="99" y="16"/>
                  </a:lnTo>
                  <a:lnTo>
                    <a:pt x="32" y="144"/>
                  </a:lnTo>
                  <a:lnTo>
                    <a:pt x="102" y="144"/>
                  </a:lnTo>
                  <a:lnTo>
                    <a:pt x="102" y="168"/>
                  </a:lnTo>
                  <a:lnTo>
                    <a:pt x="0" y="168"/>
                  </a:lnTo>
                  <a:lnTo>
                    <a:pt x="0" y="151"/>
                  </a:lnTo>
                  <a:lnTo>
                    <a:pt x="67" y="23"/>
                  </a:lnTo>
                  <a:lnTo>
                    <a:pt x="2" y="2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1121138" y="258674"/>
              <a:ext cx="106384" cy="135141"/>
            </a:xfrm>
            <a:custGeom>
              <a:avLst/>
              <a:gdLst>
                <a:gd name="T0" fmla="*/ 0 w 131"/>
                <a:gd name="T1" fmla="*/ 168 h 168"/>
                <a:gd name="T2" fmla="*/ 52 w 131"/>
                <a:gd name="T3" fmla="*/ 0 h 168"/>
                <a:gd name="T4" fmla="*/ 80 w 131"/>
                <a:gd name="T5" fmla="*/ 0 h 168"/>
                <a:gd name="T6" fmla="*/ 131 w 131"/>
                <a:gd name="T7" fmla="*/ 168 h 168"/>
                <a:gd name="T8" fmla="*/ 104 w 131"/>
                <a:gd name="T9" fmla="*/ 168 h 168"/>
                <a:gd name="T10" fmla="*/ 94 w 131"/>
                <a:gd name="T11" fmla="*/ 134 h 168"/>
                <a:gd name="T12" fmla="*/ 36 w 131"/>
                <a:gd name="T13" fmla="*/ 134 h 168"/>
                <a:gd name="T14" fmla="*/ 26 w 131"/>
                <a:gd name="T15" fmla="*/ 168 h 168"/>
                <a:gd name="T16" fmla="*/ 0 w 131"/>
                <a:gd name="T17" fmla="*/ 168 h 168"/>
                <a:gd name="T18" fmla="*/ 43 w 131"/>
                <a:gd name="T19" fmla="*/ 111 h 168"/>
                <a:gd name="T20" fmla="*/ 88 w 131"/>
                <a:gd name="T21" fmla="*/ 111 h 168"/>
                <a:gd name="T22" fmla="*/ 65 w 131"/>
                <a:gd name="T23" fmla="*/ 32 h 168"/>
                <a:gd name="T24" fmla="*/ 43 w 131"/>
                <a:gd name="T25" fmla="*/ 11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" h="168">
                  <a:moveTo>
                    <a:pt x="0" y="168"/>
                  </a:moveTo>
                  <a:lnTo>
                    <a:pt x="52" y="0"/>
                  </a:lnTo>
                  <a:lnTo>
                    <a:pt x="80" y="0"/>
                  </a:lnTo>
                  <a:lnTo>
                    <a:pt x="131" y="168"/>
                  </a:lnTo>
                  <a:lnTo>
                    <a:pt x="104" y="168"/>
                  </a:lnTo>
                  <a:lnTo>
                    <a:pt x="94" y="134"/>
                  </a:lnTo>
                  <a:lnTo>
                    <a:pt x="36" y="134"/>
                  </a:lnTo>
                  <a:lnTo>
                    <a:pt x="26" y="168"/>
                  </a:lnTo>
                  <a:lnTo>
                    <a:pt x="0" y="168"/>
                  </a:lnTo>
                  <a:close/>
                  <a:moveTo>
                    <a:pt x="43" y="111"/>
                  </a:moveTo>
                  <a:lnTo>
                    <a:pt x="88" y="111"/>
                  </a:lnTo>
                  <a:lnTo>
                    <a:pt x="65" y="32"/>
                  </a:lnTo>
                  <a:lnTo>
                    <a:pt x="43" y="11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1225934" y="258674"/>
              <a:ext cx="90506" cy="135141"/>
            </a:xfrm>
            <a:custGeom>
              <a:avLst/>
              <a:gdLst>
                <a:gd name="T0" fmla="*/ 0 w 110"/>
                <a:gd name="T1" fmla="*/ 0 h 168"/>
                <a:gd name="T2" fmla="*/ 110 w 110"/>
                <a:gd name="T3" fmla="*/ 0 h 168"/>
                <a:gd name="T4" fmla="*/ 110 w 110"/>
                <a:gd name="T5" fmla="*/ 23 h 168"/>
                <a:gd name="T6" fmla="*/ 69 w 110"/>
                <a:gd name="T7" fmla="*/ 23 h 168"/>
                <a:gd name="T8" fmla="*/ 69 w 110"/>
                <a:gd name="T9" fmla="*/ 168 h 168"/>
                <a:gd name="T10" fmla="*/ 42 w 110"/>
                <a:gd name="T11" fmla="*/ 168 h 168"/>
                <a:gd name="T12" fmla="*/ 42 w 110"/>
                <a:gd name="T13" fmla="*/ 23 h 168"/>
                <a:gd name="T14" fmla="*/ 0 w 110"/>
                <a:gd name="T15" fmla="*/ 23 h 168"/>
                <a:gd name="T16" fmla="*/ 0 w 110"/>
                <a:gd name="T1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68">
                  <a:moveTo>
                    <a:pt x="0" y="0"/>
                  </a:moveTo>
                  <a:lnTo>
                    <a:pt x="110" y="0"/>
                  </a:lnTo>
                  <a:lnTo>
                    <a:pt x="110" y="23"/>
                  </a:lnTo>
                  <a:lnTo>
                    <a:pt x="69" y="23"/>
                  </a:lnTo>
                  <a:lnTo>
                    <a:pt x="69" y="168"/>
                  </a:lnTo>
                  <a:lnTo>
                    <a:pt x="42" y="168"/>
                  </a:lnTo>
                  <a:lnTo>
                    <a:pt x="42" y="23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 userDrawn="1"/>
          </p:nvSpPr>
          <p:spPr bwMode="auto">
            <a:xfrm>
              <a:off x="1337081" y="258674"/>
              <a:ext cx="20642" cy="13514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1386304" y="255494"/>
              <a:ext cx="93681" cy="141500"/>
            </a:xfrm>
            <a:custGeom>
              <a:avLst/>
              <a:gdLst>
                <a:gd name="T0" fmla="*/ 136 w 136"/>
                <a:gd name="T1" fmla="*/ 140 h 205"/>
                <a:gd name="T2" fmla="*/ 68 w 136"/>
                <a:gd name="T3" fmla="*/ 205 h 205"/>
                <a:gd name="T4" fmla="*/ 0 w 136"/>
                <a:gd name="T5" fmla="*/ 140 h 205"/>
                <a:gd name="T6" fmla="*/ 0 w 136"/>
                <a:gd name="T7" fmla="*/ 65 h 205"/>
                <a:gd name="T8" fmla="*/ 68 w 136"/>
                <a:gd name="T9" fmla="*/ 0 h 205"/>
                <a:gd name="T10" fmla="*/ 136 w 136"/>
                <a:gd name="T11" fmla="*/ 65 h 205"/>
                <a:gd name="T12" fmla="*/ 136 w 136"/>
                <a:gd name="T13" fmla="*/ 140 h 205"/>
                <a:gd name="T14" fmla="*/ 31 w 136"/>
                <a:gd name="T15" fmla="*/ 140 h 205"/>
                <a:gd name="T16" fmla="*/ 68 w 136"/>
                <a:gd name="T17" fmla="*/ 177 h 205"/>
                <a:gd name="T18" fmla="*/ 104 w 136"/>
                <a:gd name="T19" fmla="*/ 140 h 205"/>
                <a:gd name="T20" fmla="*/ 104 w 136"/>
                <a:gd name="T21" fmla="*/ 65 h 205"/>
                <a:gd name="T22" fmla="*/ 68 w 136"/>
                <a:gd name="T23" fmla="*/ 28 h 205"/>
                <a:gd name="T24" fmla="*/ 31 w 136"/>
                <a:gd name="T25" fmla="*/ 65 h 205"/>
                <a:gd name="T26" fmla="*/ 31 w 136"/>
                <a:gd name="T27" fmla="*/ 14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" h="205">
                  <a:moveTo>
                    <a:pt x="136" y="140"/>
                  </a:moveTo>
                  <a:cubicBezTo>
                    <a:pt x="136" y="180"/>
                    <a:pt x="108" y="205"/>
                    <a:pt x="68" y="205"/>
                  </a:cubicBezTo>
                  <a:cubicBezTo>
                    <a:pt x="27" y="205"/>
                    <a:pt x="0" y="180"/>
                    <a:pt x="0" y="14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25"/>
                    <a:pt x="25" y="0"/>
                    <a:pt x="68" y="0"/>
                  </a:cubicBezTo>
                  <a:cubicBezTo>
                    <a:pt x="108" y="0"/>
                    <a:pt x="136" y="25"/>
                    <a:pt x="136" y="65"/>
                  </a:cubicBezTo>
                  <a:lnTo>
                    <a:pt x="136" y="140"/>
                  </a:lnTo>
                  <a:close/>
                  <a:moveTo>
                    <a:pt x="31" y="140"/>
                  </a:moveTo>
                  <a:cubicBezTo>
                    <a:pt x="31" y="162"/>
                    <a:pt x="44" y="177"/>
                    <a:pt x="68" y="177"/>
                  </a:cubicBezTo>
                  <a:cubicBezTo>
                    <a:pt x="91" y="177"/>
                    <a:pt x="104" y="162"/>
                    <a:pt x="104" y="140"/>
                  </a:cubicBezTo>
                  <a:cubicBezTo>
                    <a:pt x="104" y="65"/>
                    <a:pt x="104" y="65"/>
                    <a:pt x="104" y="65"/>
                  </a:cubicBezTo>
                  <a:cubicBezTo>
                    <a:pt x="104" y="43"/>
                    <a:pt x="91" y="28"/>
                    <a:pt x="68" y="28"/>
                  </a:cubicBezTo>
                  <a:cubicBezTo>
                    <a:pt x="44" y="28"/>
                    <a:pt x="31" y="43"/>
                    <a:pt x="31" y="65"/>
                  </a:cubicBezTo>
                  <a:lnTo>
                    <a:pt x="31" y="1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1508565" y="258674"/>
              <a:ext cx="90506" cy="135141"/>
            </a:xfrm>
            <a:custGeom>
              <a:avLst/>
              <a:gdLst>
                <a:gd name="T0" fmla="*/ 111 w 111"/>
                <a:gd name="T1" fmla="*/ 168 h 168"/>
                <a:gd name="T2" fmla="*/ 90 w 111"/>
                <a:gd name="T3" fmla="*/ 168 h 168"/>
                <a:gd name="T4" fmla="*/ 24 w 111"/>
                <a:gd name="T5" fmla="*/ 51 h 168"/>
                <a:gd name="T6" fmla="*/ 24 w 111"/>
                <a:gd name="T7" fmla="*/ 168 h 168"/>
                <a:gd name="T8" fmla="*/ 0 w 111"/>
                <a:gd name="T9" fmla="*/ 168 h 168"/>
                <a:gd name="T10" fmla="*/ 0 w 111"/>
                <a:gd name="T11" fmla="*/ 0 h 168"/>
                <a:gd name="T12" fmla="*/ 23 w 111"/>
                <a:gd name="T13" fmla="*/ 0 h 168"/>
                <a:gd name="T14" fmla="*/ 87 w 111"/>
                <a:gd name="T15" fmla="*/ 114 h 168"/>
                <a:gd name="T16" fmla="*/ 87 w 111"/>
                <a:gd name="T17" fmla="*/ 0 h 168"/>
                <a:gd name="T18" fmla="*/ 111 w 111"/>
                <a:gd name="T19" fmla="*/ 0 h 168"/>
                <a:gd name="T20" fmla="*/ 111 w 111"/>
                <a:gd name="T2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168">
                  <a:moveTo>
                    <a:pt x="111" y="168"/>
                  </a:moveTo>
                  <a:lnTo>
                    <a:pt x="90" y="168"/>
                  </a:lnTo>
                  <a:lnTo>
                    <a:pt x="24" y="51"/>
                  </a:lnTo>
                  <a:lnTo>
                    <a:pt x="24" y="168"/>
                  </a:lnTo>
                  <a:lnTo>
                    <a:pt x="0" y="16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87" y="114"/>
                  </a:lnTo>
                  <a:lnTo>
                    <a:pt x="87" y="0"/>
                  </a:lnTo>
                  <a:lnTo>
                    <a:pt x="111" y="0"/>
                  </a:lnTo>
                  <a:lnTo>
                    <a:pt x="111" y="1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18"/>
            <p:cNvSpPr>
              <a:spLocks noEditPoints="1"/>
            </p:cNvSpPr>
            <p:nvPr userDrawn="1"/>
          </p:nvSpPr>
          <p:spPr bwMode="auto">
            <a:xfrm>
              <a:off x="1619713" y="258674"/>
              <a:ext cx="106384" cy="135141"/>
            </a:xfrm>
            <a:custGeom>
              <a:avLst/>
              <a:gdLst>
                <a:gd name="T0" fmla="*/ 0 w 131"/>
                <a:gd name="T1" fmla="*/ 168 h 168"/>
                <a:gd name="T2" fmla="*/ 51 w 131"/>
                <a:gd name="T3" fmla="*/ 0 h 168"/>
                <a:gd name="T4" fmla="*/ 79 w 131"/>
                <a:gd name="T5" fmla="*/ 0 h 168"/>
                <a:gd name="T6" fmla="*/ 131 w 131"/>
                <a:gd name="T7" fmla="*/ 168 h 168"/>
                <a:gd name="T8" fmla="*/ 103 w 131"/>
                <a:gd name="T9" fmla="*/ 168 h 168"/>
                <a:gd name="T10" fmla="*/ 93 w 131"/>
                <a:gd name="T11" fmla="*/ 134 h 168"/>
                <a:gd name="T12" fmla="*/ 35 w 131"/>
                <a:gd name="T13" fmla="*/ 134 h 168"/>
                <a:gd name="T14" fmla="*/ 25 w 131"/>
                <a:gd name="T15" fmla="*/ 168 h 168"/>
                <a:gd name="T16" fmla="*/ 0 w 131"/>
                <a:gd name="T17" fmla="*/ 168 h 168"/>
                <a:gd name="T18" fmla="*/ 41 w 131"/>
                <a:gd name="T19" fmla="*/ 111 h 168"/>
                <a:gd name="T20" fmla="*/ 87 w 131"/>
                <a:gd name="T21" fmla="*/ 111 h 168"/>
                <a:gd name="T22" fmla="*/ 64 w 131"/>
                <a:gd name="T23" fmla="*/ 32 h 168"/>
                <a:gd name="T24" fmla="*/ 41 w 131"/>
                <a:gd name="T25" fmla="*/ 11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" h="168">
                  <a:moveTo>
                    <a:pt x="0" y="168"/>
                  </a:moveTo>
                  <a:lnTo>
                    <a:pt x="51" y="0"/>
                  </a:lnTo>
                  <a:lnTo>
                    <a:pt x="79" y="0"/>
                  </a:lnTo>
                  <a:lnTo>
                    <a:pt x="131" y="168"/>
                  </a:lnTo>
                  <a:lnTo>
                    <a:pt x="103" y="168"/>
                  </a:lnTo>
                  <a:lnTo>
                    <a:pt x="93" y="134"/>
                  </a:lnTo>
                  <a:lnTo>
                    <a:pt x="35" y="134"/>
                  </a:lnTo>
                  <a:lnTo>
                    <a:pt x="25" y="168"/>
                  </a:lnTo>
                  <a:lnTo>
                    <a:pt x="0" y="168"/>
                  </a:lnTo>
                  <a:close/>
                  <a:moveTo>
                    <a:pt x="41" y="111"/>
                  </a:moveTo>
                  <a:lnTo>
                    <a:pt x="87" y="111"/>
                  </a:lnTo>
                  <a:lnTo>
                    <a:pt x="64" y="32"/>
                  </a:lnTo>
                  <a:lnTo>
                    <a:pt x="41" y="11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1746738" y="258674"/>
              <a:ext cx="77804" cy="135141"/>
            </a:xfrm>
            <a:custGeom>
              <a:avLst/>
              <a:gdLst>
                <a:gd name="T0" fmla="*/ 26 w 95"/>
                <a:gd name="T1" fmla="*/ 144 h 168"/>
                <a:gd name="T2" fmla="*/ 95 w 95"/>
                <a:gd name="T3" fmla="*/ 144 h 168"/>
                <a:gd name="T4" fmla="*/ 95 w 95"/>
                <a:gd name="T5" fmla="*/ 168 h 168"/>
                <a:gd name="T6" fmla="*/ 0 w 95"/>
                <a:gd name="T7" fmla="*/ 168 h 168"/>
                <a:gd name="T8" fmla="*/ 0 w 95"/>
                <a:gd name="T9" fmla="*/ 0 h 168"/>
                <a:gd name="T10" fmla="*/ 26 w 95"/>
                <a:gd name="T11" fmla="*/ 0 h 168"/>
                <a:gd name="T12" fmla="*/ 26 w 95"/>
                <a:gd name="T13" fmla="*/ 14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8">
                  <a:moveTo>
                    <a:pt x="26" y="144"/>
                  </a:moveTo>
                  <a:lnTo>
                    <a:pt x="95" y="144"/>
                  </a:lnTo>
                  <a:lnTo>
                    <a:pt x="95" y="168"/>
                  </a:lnTo>
                  <a:lnTo>
                    <a:pt x="0" y="16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1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0"/>
            <p:cNvSpPr>
              <a:spLocks noEditPoints="1"/>
            </p:cNvSpPr>
            <p:nvPr userDrawn="1"/>
          </p:nvSpPr>
          <p:spPr bwMode="auto">
            <a:xfrm>
              <a:off x="389154" y="463770"/>
              <a:ext cx="93681" cy="166940"/>
            </a:xfrm>
            <a:custGeom>
              <a:avLst/>
              <a:gdLst>
                <a:gd name="T0" fmla="*/ 136 w 136"/>
                <a:gd name="T1" fmla="*/ 140 h 243"/>
                <a:gd name="T2" fmla="*/ 105 w 136"/>
                <a:gd name="T3" fmla="*/ 197 h 243"/>
                <a:gd name="T4" fmla="*/ 135 w 136"/>
                <a:gd name="T5" fmla="*/ 243 h 243"/>
                <a:gd name="T6" fmla="*/ 99 w 136"/>
                <a:gd name="T7" fmla="*/ 243 h 243"/>
                <a:gd name="T8" fmla="*/ 74 w 136"/>
                <a:gd name="T9" fmla="*/ 205 h 243"/>
                <a:gd name="T10" fmla="*/ 68 w 136"/>
                <a:gd name="T11" fmla="*/ 205 h 243"/>
                <a:gd name="T12" fmla="*/ 0 w 136"/>
                <a:gd name="T13" fmla="*/ 140 h 243"/>
                <a:gd name="T14" fmla="*/ 0 w 136"/>
                <a:gd name="T15" fmla="*/ 65 h 243"/>
                <a:gd name="T16" fmla="*/ 68 w 136"/>
                <a:gd name="T17" fmla="*/ 0 h 243"/>
                <a:gd name="T18" fmla="*/ 136 w 136"/>
                <a:gd name="T19" fmla="*/ 65 h 243"/>
                <a:gd name="T20" fmla="*/ 136 w 136"/>
                <a:gd name="T21" fmla="*/ 140 h 243"/>
                <a:gd name="T22" fmla="*/ 31 w 136"/>
                <a:gd name="T23" fmla="*/ 140 h 243"/>
                <a:gd name="T24" fmla="*/ 68 w 136"/>
                <a:gd name="T25" fmla="*/ 177 h 243"/>
                <a:gd name="T26" fmla="*/ 105 w 136"/>
                <a:gd name="T27" fmla="*/ 140 h 243"/>
                <a:gd name="T28" fmla="*/ 105 w 136"/>
                <a:gd name="T29" fmla="*/ 65 h 243"/>
                <a:gd name="T30" fmla="*/ 68 w 136"/>
                <a:gd name="T31" fmla="*/ 28 h 243"/>
                <a:gd name="T32" fmla="*/ 31 w 136"/>
                <a:gd name="T33" fmla="*/ 65 h 243"/>
                <a:gd name="T34" fmla="*/ 31 w 136"/>
                <a:gd name="T35" fmla="*/ 1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" h="243">
                  <a:moveTo>
                    <a:pt x="136" y="140"/>
                  </a:moveTo>
                  <a:cubicBezTo>
                    <a:pt x="136" y="166"/>
                    <a:pt x="124" y="186"/>
                    <a:pt x="105" y="197"/>
                  </a:cubicBezTo>
                  <a:cubicBezTo>
                    <a:pt x="135" y="243"/>
                    <a:pt x="135" y="243"/>
                    <a:pt x="135" y="243"/>
                  </a:cubicBezTo>
                  <a:cubicBezTo>
                    <a:pt x="99" y="243"/>
                    <a:pt x="99" y="243"/>
                    <a:pt x="99" y="243"/>
                  </a:cubicBezTo>
                  <a:cubicBezTo>
                    <a:pt x="74" y="205"/>
                    <a:pt x="74" y="205"/>
                    <a:pt x="74" y="205"/>
                  </a:cubicBezTo>
                  <a:cubicBezTo>
                    <a:pt x="73" y="205"/>
                    <a:pt x="70" y="205"/>
                    <a:pt x="68" y="205"/>
                  </a:cubicBezTo>
                  <a:cubicBezTo>
                    <a:pt x="28" y="205"/>
                    <a:pt x="0" y="180"/>
                    <a:pt x="0" y="14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25"/>
                    <a:pt x="25" y="0"/>
                    <a:pt x="68" y="0"/>
                  </a:cubicBezTo>
                  <a:cubicBezTo>
                    <a:pt x="109" y="0"/>
                    <a:pt x="136" y="25"/>
                    <a:pt x="136" y="65"/>
                  </a:cubicBezTo>
                  <a:lnTo>
                    <a:pt x="136" y="140"/>
                  </a:lnTo>
                  <a:close/>
                  <a:moveTo>
                    <a:pt x="31" y="140"/>
                  </a:moveTo>
                  <a:cubicBezTo>
                    <a:pt x="31" y="162"/>
                    <a:pt x="45" y="177"/>
                    <a:pt x="68" y="177"/>
                  </a:cubicBezTo>
                  <a:cubicBezTo>
                    <a:pt x="91" y="177"/>
                    <a:pt x="105" y="162"/>
                    <a:pt x="105" y="140"/>
                  </a:cubicBezTo>
                  <a:cubicBezTo>
                    <a:pt x="105" y="65"/>
                    <a:pt x="105" y="65"/>
                    <a:pt x="105" y="65"/>
                  </a:cubicBezTo>
                  <a:cubicBezTo>
                    <a:pt x="105" y="43"/>
                    <a:pt x="91" y="28"/>
                    <a:pt x="68" y="28"/>
                  </a:cubicBezTo>
                  <a:cubicBezTo>
                    <a:pt x="45" y="28"/>
                    <a:pt x="31" y="43"/>
                    <a:pt x="31" y="65"/>
                  </a:cubicBezTo>
                  <a:lnTo>
                    <a:pt x="31" y="1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1"/>
            <p:cNvSpPr>
              <a:spLocks/>
            </p:cNvSpPr>
            <p:nvPr userDrawn="1"/>
          </p:nvSpPr>
          <p:spPr bwMode="auto">
            <a:xfrm>
              <a:off x="509828" y="466950"/>
              <a:ext cx="92093" cy="138321"/>
            </a:xfrm>
            <a:custGeom>
              <a:avLst/>
              <a:gdLst>
                <a:gd name="T0" fmla="*/ 132 w 132"/>
                <a:gd name="T1" fmla="*/ 0 h 202"/>
                <a:gd name="T2" fmla="*/ 132 w 132"/>
                <a:gd name="T3" fmla="*/ 137 h 202"/>
                <a:gd name="T4" fmla="*/ 66 w 132"/>
                <a:gd name="T5" fmla="*/ 202 h 202"/>
                <a:gd name="T6" fmla="*/ 0 w 132"/>
                <a:gd name="T7" fmla="*/ 137 h 202"/>
                <a:gd name="T8" fmla="*/ 0 w 132"/>
                <a:gd name="T9" fmla="*/ 0 h 202"/>
                <a:gd name="T10" fmla="*/ 31 w 132"/>
                <a:gd name="T11" fmla="*/ 0 h 202"/>
                <a:gd name="T12" fmla="*/ 31 w 132"/>
                <a:gd name="T13" fmla="*/ 137 h 202"/>
                <a:gd name="T14" fmla="*/ 66 w 132"/>
                <a:gd name="T15" fmla="*/ 174 h 202"/>
                <a:gd name="T16" fmla="*/ 101 w 132"/>
                <a:gd name="T17" fmla="*/ 137 h 202"/>
                <a:gd name="T18" fmla="*/ 101 w 132"/>
                <a:gd name="T19" fmla="*/ 0 h 202"/>
                <a:gd name="T20" fmla="*/ 132 w 132"/>
                <a:gd name="T2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202">
                  <a:moveTo>
                    <a:pt x="132" y="0"/>
                  </a:moveTo>
                  <a:cubicBezTo>
                    <a:pt x="132" y="137"/>
                    <a:pt x="132" y="137"/>
                    <a:pt x="132" y="137"/>
                  </a:cubicBezTo>
                  <a:cubicBezTo>
                    <a:pt x="132" y="177"/>
                    <a:pt x="105" y="202"/>
                    <a:pt x="66" y="202"/>
                  </a:cubicBezTo>
                  <a:cubicBezTo>
                    <a:pt x="27" y="202"/>
                    <a:pt x="0" y="177"/>
                    <a:pt x="0" y="1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31" y="159"/>
                    <a:pt x="44" y="174"/>
                    <a:pt x="66" y="174"/>
                  </a:cubicBezTo>
                  <a:cubicBezTo>
                    <a:pt x="88" y="174"/>
                    <a:pt x="101" y="159"/>
                    <a:pt x="101" y="137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2"/>
            <p:cNvSpPr>
              <a:spLocks noEditPoints="1"/>
            </p:cNvSpPr>
            <p:nvPr userDrawn="1"/>
          </p:nvSpPr>
          <p:spPr bwMode="auto">
            <a:xfrm>
              <a:off x="619387" y="466950"/>
              <a:ext cx="106384" cy="135142"/>
            </a:xfrm>
            <a:custGeom>
              <a:avLst/>
              <a:gdLst>
                <a:gd name="T0" fmla="*/ 0 w 131"/>
                <a:gd name="T1" fmla="*/ 168 h 168"/>
                <a:gd name="T2" fmla="*/ 51 w 131"/>
                <a:gd name="T3" fmla="*/ 0 h 168"/>
                <a:gd name="T4" fmla="*/ 79 w 131"/>
                <a:gd name="T5" fmla="*/ 0 h 168"/>
                <a:gd name="T6" fmla="*/ 131 w 131"/>
                <a:gd name="T7" fmla="*/ 168 h 168"/>
                <a:gd name="T8" fmla="*/ 104 w 131"/>
                <a:gd name="T9" fmla="*/ 168 h 168"/>
                <a:gd name="T10" fmla="*/ 93 w 131"/>
                <a:gd name="T11" fmla="*/ 134 h 168"/>
                <a:gd name="T12" fmla="*/ 35 w 131"/>
                <a:gd name="T13" fmla="*/ 134 h 168"/>
                <a:gd name="T14" fmla="*/ 26 w 131"/>
                <a:gd name="T15" fmla="*/ 168 h 168"/>
                <a:gd name="T16" fmla="*/ 0 w 131"/>
                <a:gd name="T17" fmla="*/ 168 h 168"/>
                <a:gd name="T18" fmla="*/ 42 w 131"/>
                <a:gd name="T19" fmla="*/ 111 h 168"/>
                <a:gd name="T20" fmla="*/ 87 w 131"/>
                <a:gd name="T21" fmla="*/ 111 h 168"/>
                <a:gd name="T22" fmla="*/ 65 w 131"/>
                <a:gd name="T23" fmla="*/ 33 h 168"/>
                <a:gd name="T24" fmla="*/ 42 w 131"/>
                <a:gd name="T25" fmla="*/ 11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" h="168">
                  <a:moveTo>
                    <a:pt x="0" y="168"/>
                  </a:moveTo>
                  <a:lnTo>
                    <a:pt x="51" y="0"/>
                  </a:lnTo>
                  <a:lnTo>
                    <a:pt x="79" y="0"/>
                  </a:lnTo>
                  <a:lnTo>
                    <a:pt x="131" y="168"/>
                  </a:lnTo>
                  <a:lnTo>
                    <a:pt x="104" y="168"/>
                  </a:lnTo>
                  <a:lnTo>
                    <a:pt x="93" y="134"/>
                  </a:lnTo>
                  <a:lnTo>
                    <a:pt x="35" y="134"/>
                  </a:lnTo>
                  <a:lnTo>
                    <a:pt x="26" y="168"/>
                  </a:lnTo>
                  <a:lnTo>
                    <a:pt x="0" y="168"/>
                  </a:lnTo>
                  <a:close/>
                  <a:moveTo>
                    <a:pt x="42" y="111"/>
                  </a:moveTo>
                  <a:lnTo>
                    <a:pt x="87" y="111"/>
                  </a:lnTo>
                  <a:lnTo>
                    <a:pt x="65" y="33"/>
                  </a:lnTo>
                  <a:lnTo>
                    <a:pt x="42" y="11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23"/>
            <p:cNvSpPr>
              <a:spLocks/>
            </p:cNvSpPr>
            <p:nvPr userDrawn="1"/>
          </p:nvSpPr>
          <p:spPr bwMode="auto">
            <a:xfrm>
              <a:off x="746413" y="466950"/>
              <a:ext cx="77804" cy="135142"/>
            </a:xfrm>
            <a:custGeom>
              <a:avLst/>
              <a:gdLst>
                <a:gd name="T0" fmla="*/ 26 w 95"/>
                <a:gd name="T1" fmla="*/ 144 h 168"/>
                <a:gd name="T2" fmla="*/ 95 w 95"/>
                <a:gd name="T3" fmla="*/ 144 h 168"/>
                <a:gd name="T4" fmla="*/ 95 w 95"/>
                <a:gd name="T5" fmla="*/ 168 h 168"/>
                <a:gd name="T6" fmla="*/ 0 w 95"/>
                <a:gd name="T7" fmla="*/ 168 h 168"/>
                <a:gd name="T8" fmla="*/ 0 w 95"/>
                <a:gd name="T9" fmla="*/ 0 h 168"/>
                <a:gd name="T10" fmla="*/ 26 w 95"/>
                <a:gd name="T11" fmla="*/ 0 h 168"/>
                <a:gd name="T12" fmla="*/ 26 w 95"/>
                <a:gd name="T13" fmla="*/ 14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8">
                  <a:moveTo>
                    <a:pt x="26" y="144"/>
                  </a:moveTo>
                  <a:lnTo>
                    <a:pt x="95" y="144"/>
                  </a:lnTo>
                  <a:lnTo>
                    <a:pt x="95" y="168"/>
                  </a:lnTo>
                  <a:lnTo>
                    <a:pt x="0" y="16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1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Rectangle 24"/>
            <p:cNvSpPr>
              <a:spLocks noChangeArrowheads="1"/>
            </p:cNvSpPr>
            <p:nvPr userDrawn="1"/>
          </p:nvSpPr>
          <p:spPr bwMode="auto">
            <a:xfrm>
              <a:off x="844857" y="466950"/>
              <a:ext cx="20642" cy="1351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25"/>
            <p:cNvSpPr>
              <a:spLocks/>
            </p:cNvSpPr>
            <p:nvPr userDrawn="1"/>
          </p:nvSpPr>
          <p:spPr bwMode="auto">
            <a:xfrm>
              <a:off x="886141" y="466950"/>
              <a:ext cx="88918" cy="135142"/>
            </a:xfrm>
            <a:custGeom>
              <a:avLst/>
              <a:gdLst>
                <a:gd name="T0" fmla="*/ 0 w 110"/>
                <a:gd name="T1" fmla="*/ 0 h 168"/>
                <a:gd name="T2" fmla="*/ 110 w 110"/>
                <a:gd name="T3" fmla="*/ 0 h 168"/>
                <a:gd name="T4" fmla="*/ 110 w 110"/>
                <a:gd name="T5" fmla="*/ 23 h 168"/>
                <a:gd name="T6" fmla="*/ 68 w 110"/>
                <a:gd name="T7" fmla="*/ 23 h 168"/>
                <a:gd name="T8" fmla="*/ 68 w 110"/>
                <a:gd name="T9" fmla="*/ 168 h 168"/>
                <a:gd name="T10" fmla="*/ 42 w 110"/>
                <a:gd name="T11" fmla="*/ 168 h 168"/>
                <a:gd name="T12" fmla="*/ 42 w 110"/>
                <a:gd name="T13" fmla="*/ 23 h 168"/>
                <a:gd name="T14" fmla="*/ 0 w 110"/>
                <a:gd name="T15" fmla="*/ 23 h 168"/>
                <a:gd name="T16" fmla="*/ 0 w 110"/>
                <a:gd name="T1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68">
                  <a:moveTo>
                    <a:pt x="0" y="0"/>
                  </a:moveTo>
                  <a:lnTo>
                    <a:pt x="110" y="0"/>
                  </a:lnTo>
                  <a:lnTo>
                    <a:pt x="110" y="23"/>
                  </a:lnTo>
                  <a:lnTo>
                    <a:pt x="68" y="23"/>
                  </a:lnTo>
                  <a:lnTo>
                    <a:pt x="68" y="168"/>
                  </a:lnTo>
                  <a:lnTo>
                    <a:pt x="42" y="168"/>
                  </a:lnTo>
                  <a:lnTo>
                    <a:pt x="42" y="23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981410" y="466950"/>
              <a:ext cx="98445" cy="135142"/>
            </a:xfrm>
            <a:custGeom>
              <a:avLst/>
              <a:gdLst>
                <a:gd name="T0" fmla="*/ 28 w 121"/>
                <a:gd name="T1" fmla="*/ 0 h 168"/>
                <a:gd name="T2" fmla="*/ 61 w 121"/>
                <a:gd name="T3" fmla="*/ 75 h 168"/>
                <a:gd name="T4" fmla="*/ 95 w 121"/>
                <a:gd name="T5" fmla="*/ 0 h 168"/>
                <a:gd name="T6" fmla="*/ 121 w 121"/>
                <a:gd name="T7" fmla="*/ 0 h 168"/>
                <a:gd name="T8" fmla="*/ 74 w 121"/>
                <a:gd name="T9" fmla="*/ 100 h 168"/>
                <a:gd name="T10" fmla="*/ 74 w 121"/>
                <a:gd name="T11" fmla="*/ 168 h 168"/>
                <a:gd name="T12" fmla="*/ 47 w 121"/>
                <a:gd name="T13" fmla="*/ 168 h 168"/>
                <a:gd name="T14" fmla="*/ 47 w 121"/>
                <a:gd name="T15" fmla="*/ 101 h 168"/>
                <a:gd name="T16" fmla="*/ 0 w 121"/>
                <a:gd name="T17" fmla="*/ 0 h 168"/>
                <a:gd name="T18" fmla="*/ 28 w 121"/>
                <a:gd name="T1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68">
                  <a:moveTo>
                    <a:pt x="28" y="0"/>
                  </a:moveTo>
                  <a:lnTo>
                    <a:pt x="61" y="75"/>
                  </a:lnTo>
                  <a:lnTo>
                    <a:pt x="95" y="0"/>
                  </a:lnTo>
                  <a:lnTo>
                    <a:pt x="121" y="0"/>
                  </a:lnTo>
                  <a:lnTo>
                    <a:pt x="74" y="100"/>
                  </a:lnTo>
                  <a:lnTo>
                    <a:pt x="74" y="168"/>
                  </a:lnTo>
                  <a:lnTo>
                    <a:pt x="47" y="168"/>
                  </a:lnTo>
                  <a:lnTo>
                    <a:pt x="47" y="101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27"/>
            <p:cNvSpPr>
              <a:spLocks/>
            </p:cNvSpPr>
            <p:nvPr userDrawn="1"/>
          </p:nvSpPr>
          <p:spPr bwMode="auto">
            <a:xfrm>
              <a:off x="1135429" y="466950"/>
              <a:ext cx="104796" cy="135142"/>
            </a:xfrm>
            <a:custGeom>
              <a:avLst/>
              <a:gdLst>
                <a:gd name="T0" fmla="*/ 25 w 129"/>
                <a:gd name="T1" fmla="*/ 53 h 168"/>
                <a:gd name="T2" fmla="*/ 25 w 129"/>
                <a:gd name="T3" fmla="*/ 168 h 168"/>
                <a:gd name="T4" fmla="*/ 0 w 129"/>
                <a:gd name="T5" fmla="*/ 168 h 168"/>
                <a:gd name="T6" fmla="*/ 0 w 129"/>
                <a:gd name="T7" fmla="*/ 0 h 168"/>
                <a:gd name="T8" fmla="*/ 23 w 129"/>
                <a:gd name="T9" fmla="*/ 0 h 168"/>
                <a:gd name="T10" fmla="*/ 65 w 129"/>
                <a:gd name="T11" fmla="*/ 79 h 168"/>
                <a:gd name="T12" fmla="*/ 106 w 129"/>
                <a:gd name="T13" fmla="*/ 0 h 168"/>
                <a:gd name="T14" fmla="*/ 129 w 129"/>
                <a:gd name="T15" fmla="*/ 0 h 168"/>
                <a:gd name="T16" fmla="*/ 129 w 129"/>
                <a:gd name="T17" fmla="*/ 168 h 168"/>
                <a:gd name="T18" fmla="*/ 104 w 129"/>
                <a:gd name="T19" fmla="*/ 168 h 168"/>
                <a:gd name="T20" fmla="*/ 104 w 129"/>
                <a:gd name="T21" fmla="*/ 53 h 168"/>
                <a:gd name="T22" fmla="*/ 73 w 129"/>
                <a:gd name="T23" fmla="*/ 113 h 168"/>
                <a:gd name="T24" fmla="*/ 57 w 129"/>
                <a:gd name="T25" fmla="*/ 113 h 168"/>
                <a:gd name="T26" fmla="*/ 25 w 129"/>
                <a:gd name="T27" fmla="*/ 5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" h="168">
                  <a:moveTo>
                    <a:pt x="25" y="53"/>
                  </a:moveTo>
                  <a:lnTo>
                    <a:pt x="25" y="168"/>
                  </a:lnTo>
                  <a:lnTo>
                    <a:pt x="0" y="16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65" y="79"/>
                  </a:lnTo>
                  <a:lnTo>
                    <a:pt x="106" y="0"/>
                  </a:lnTo>
                  <a:lnTo>
                    <a:pt x="129" y="0"/>
                  </a:lnTo>
                  <a:lnTo>
                    <a:pt x="129" y="168"/>
                  </a:lnTo>
                  <a:lnTo>
                    <a:pt x="104" y="168"/>
                  </a:lnTo>
                  <a:lnTo>
                    <a:pt x="104" y="53"/>
                  </a:lnTo>
                  <a:lnTo>
                    <a:pt x="73" y="113"/>
                  </a:lnTo>
                  <a:lnTo>
                    <a:pt x="57" y="113"/>
                  </a:lnTo>
                  <a:lnTo>
                    <a:pt x="25" y="5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28"/>
            <p:cNvSpPr>
              <a:spLocks noEditPoints="1"/>
            </p:cNvSpPr>
            <p:nvPr userDrawn="1"/>
          </p:nvSpPr>
          <p:spPr bwMode="auto">
            <a:xfrm>
              <a:off x="1260866" y="466950"/>
              <a:ext cx="106384" cy="135142"/>
            </a:xfrm>
            <a:custGeom>
              <a:avLst/>
              <a:gdLst>
                <a:gd name="T0" fmla="*/ 0 w 131"/>
                <a:gd name="T1" fmla="*/ 168 h 168"/>
                <a:gd name="T2" fmla="*/ 51 w 131"/>
                <a:gd name="T3" fmla="*/ 0 h 168"/>
                <a:gd name="T4" fmla="*/ 79 w 131"/>
                <a:gd name="T5" fmla="*/ 0 h 168"/>
                <a:gd name="T6" fmla="*/ 131 w 131"/>
                <a:gd name="T7" fmla="*/ 168 h 168"/>
                <a:gd name="T8" fmla="*/ 104 w 131"/>
                <a:gd name="T9" fmla="*/ 168 h 168"/>
                <a:gd name="T10" fmla="*/ 93 w 131"/>
                <a:gd name="T11" fmla="*/ 134 h 168"/>
                <a:gd name="T12" fmla="*/ 35 w 131"/>
                <a:gd name="T13" fmla="*/ 134 h 168"/>
                <a:gd name="T14" fmla="*/ 25 w 131"/>
                <a:gd name="T15" fmla="*/ 168 h 168"/>
                <a:gd name="T16" fmla="*/ 0 w 131"/>
                <a:gd name="T17" fmla="*/ 168 h 168"/>
                <a:gd name="T18" fmla="*/ 41 w 131"/>
                <a:gd name="T19" fmla="*/ 111 h 168"/>
                <a:gd name="T20" fmla="*/ 87 w 131"/>
                <a:gd name="T21" fmla="*/ 111 h 168"/>
                <a:gd name="T22" fmla="*/ 64 w 131"/>
                <a:gd name="T23" fmla="*/ 33 h 168"/>
                <a:gd name="T24" fmla="*/ 41 w 131"/>
                <a:gd name="T25" fmla="*/ 11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" h="168">
                  <a:moveTo>
                    <a:pt x="0" y="168"/>
                  </a:moveTo>
                  <a:lnTo>
                    <a:pt x="51" y="0"/>
                  </a:lnTo>
                  <a:lnTo>
                    <a:pt x="79" y="0"/>
                  </a:lnTo>
                  <a:lnTo>
                    <a:pt x="131" y="168"/>
                  </a:lnTo>
                  <a:lnTo>
                    <a:pt x="104" y="168"/>
                  </a:lnTo>
                  <a:lnTo>
                    <a:pt x="93" y="134"/>
                  </a:lnTo>
                  <a:lnTo>
                    <a:pt x="35" y="134"/>
                  </a:lnTo>
                  <a:lnTo>
                    <a:pt x="25" y="168"/>
                  </a:lnTo>
                  <a:lnTo>
                    <a:pt x="0" y="168"/>
                  </a:lnTo>
                  <a:close/>
                  <a:moveTo>
                    <a:pt x="41" y="111"/>
                  </a:moveTo>
                  <a:lnTo>
                    <a:pt x="87" y="111"/>
                  </a:lnTo>
                  <a:lnTo>
                    <a:pt x="64" y="33"/>
                  </a:lnTo>
                  <a:lnTo>
                    <a:pt x="41" y="11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29"/>
            <p:cNvSpPr>
              <a:spLocks/>
            </p:cNvSpPr>
            <p:nvPr userDrawn="1"/>
          </p:nvSpPr>
          <p:spPr bwMode="auto">
            <a:xfrm>
              <a:off x="1387891" y="466950"/>
              <a:ext cx="90506" cy="135142"/>
            </a:xfrm>
            <a:custGeom>
              <a:avLst/>
              <a:gdLst>
                <a:gd name="T0" fmla="*/ 111 w 111"/>
                <a:gd name="T1" fmla="*/ 168 h 168"/>
                <a:gd name="T2" fmla="*/ 89 w 111"/>
                <a:gd name="T3" fmla="*/ 168 h 168"/>
                <a:gd name="T4" fmla="*/ 24 w 111"/>
                <a:gd name="T5" fmla="*/ 51 h 168"/>
                <a:gd name="T6" fmla="*/ 24 w 111"/>
                <a:gd name="T7" fmla="*/ 168 h 168"/>
                <a:gd name="T8" fmla="*/ 0 w 111"/>
                <a:gd name="T9" fmla="*/ 168 h 168"/>
                <a:gd name="T10" fmla="*/ 0 w 111"/>
                <a:gd name="T11" fmla="*/ 0 h 168"/>
                <a:gd name="T12" fmla="*/ 23 w 111"/>
                <a:gd name="T13" fmla="*/ 0 h 168"/>
                <a:gd name="T14" fmla="*/ 87 w 111"/>
                <a:gd name="T15" fmla="*/ 114 h 168"/>
                <a:gd name="T16" fmla="*/ 87 w 111"/>
                <a:gd name="T17" fmla="*/ 0 h 168"/>
                <a:gd name="T18" fmla="*/ 111 w 111"/>
                <a:gd name="T19" fmla="*/ 0 h 168"/>
                <a:gd name="T20" fmla="*/ 111 w 111"/>
                <a:gd name="T2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168">
                  <a:moveTo>
                    <a:pt x="111" y="168"/>
                  </a:moveTo>
                  <a:lnTo>
                    <a:pt x="89" y="168"/>
                  </a:lnTo>
                  <a:lnTo>
                    <a:pt x="24" y="51"/>
                  </a:lnTo>
                  <a:lnTo>
                    <a:pt x="24" y="168"/>
                  </a:lnTo>
                  <a:lnTo>
                    <a:pt x="0" y="16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87" y="114"/>
                  </a:lnTo>
                  <a:lnTo>
                    <a:pt x="87" y="0"/>
                  </a:lnTo>
                  <a:lnTo>
                    <a:pt x="111" y="0"/>
                  </a:lnTo>
                  <a:lnTo>
                    <a:pt x="111" y="1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30"/>
            <p:cNvSpPr>
              <a:spLocks noEditPoints="1"/>
            </p:cNvSpPr>
            <p:nvPr userDrawn="1"/>
          </p:nvSpPr>
          <p:spPr bwMode="auto">
            <a:xfrm>
              <a:off x="1499039" y="466950"/>
              <a:ext cx="107972" cy="135142"/>
            </a:xfrm>
            <a:custGeom>
              <a:avLst/>
              <a:gdLst>
                <a:gd name="T0" fmla="*/ 0 w 132"/>
                <a:gd name="T1" fmla="*/ 168 h 168"/>
                <a:gd name="T2" fmla="*/ 52 w 132"/>
                <a:gd name="T3" fmla="*/ 0 h 168"/>
                <a:gd name="T4" fmla="*/ 79 w 132"/>
                <a:gd name="T5" fmla="*/ 0 h 168"/>
                <a:gd name="T6" fmla="*/ 132 w 132"/>
                <a:gd name="T7" fmla="*/ 168 h 168"/>
                <a:gd name="T8" fmla="*/ 105 w 132"/>
                <a:gd name="T9" fmla="*/ 168 h 168"/>
                <a:gd name="T10" fmla="*/ 95 w 132"/>
                <a:gd name="T11" fmla="*/ 134 h 168"/>
                <a:gd name="T12" fmla="*/ 36 w 132"/>
                <a:gd name="T13" fmla="*/ 134 h 168"/>
                <a:gd name="T14" fmla="*/ 26 w 132"/>
                <a:gd name="T15" fmla="*/ 168 h 168"/>
                <a:gd name="T16" fmla="*/ 0 w 132"/>
                <a:gd name="T17" fmla="*/ 168 h 168"/>
                <a:gd name="T18" fmla="*/ 42 w 132"/>
                <a:gd name="T19" fmla="*/ 111 h 168"/>
                <a:gd name="T20" fmla="*/ 88 w 132"/>
                <a:gd name="T21" fmla="*/ 111 h 168"/>
                <a:gd name="T22" fmla="*/ 65 w 132"/>
                <a:gd name="T23" fmla="*/ 33 h 168"/>
                <a:gd name="T24" fmla="*/ 42 w 132"/>
                <a:gd name="T25" fmla="*/ 11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168">
                  <a:moveTo>
                    <a:pt x="0" y="168"/>
                  </a:moveTo>
                  <a:lnTo>
                    <a:pt x="52" y="0"/>
                  </a:lnTo>
                  <a:lnTo>
                    <a:pt x="79" y="0"/>
                  </a:lnTo>
                  <a:lnTo>
                    <a:pt x="132" y="168"/>
                  </a:lnTo>
                  <a:lnTo>
                    <a:pt x="105" y="168"/>
                  </a:lnTo>
                  <a:lnTo>
                    <a:pt x="95" y="134"/>
                  </a:lnTo>
                  <a:lnTo>
                    <a:pt x="36" y="134"/>
                  </a:lnTo>
                  <a:lnTo>
                    <a:pt x="26" y="168"/>
                  </a:lnTo>
                  <a:lnTo>
                    <a:pt x="0" y="168"/>
                  </a:lnTo>
                  <a:close/>
                  <a:moveTo>
                    <a:pt x="42" y="111"/>
                  </a:moveTo>
                  <a:lnTo>
                    <a:pt x="88" y="111"/>
                  </a:lnTo>
                  <a:lnTo>
                    <a:pt x="65" y="33"/>
                  </a:lnTo>
                  <a:lnTo>
                    <a:pt x="42" y="11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31"/>
            <p:cNvSpPr>
              <a:spLocks/>
            </p:cNvSpPr>
            <p:nvPr userDrawn="1"/>
          </p:nvSpPr>
          <p:spPr bwMode="auto">
            <a:xfrm>
              <a:off x="1619713" y="463770"/>
              <a:ext cx="93682" cy="141501"/>
            </a:xfrm>
            <a:custGeom>
              <a:avLst/>
              <a:gdLst>
                <a:gd name="T0" fmla="*/ 72 w 134"/>
                <a:gd name="T1" fmla="*/ 103 h 205"/>
                <a:gd name="T2" fmla="*/ 134 w 134"/>
                <a:gd name="T3" fmla="*/ 103 h 205"/>
                <a:gd name="T4" fmla="*/ 134 w 134"/>
                <a:gd name="T5" fmla="*/ 142 h 205"/>
                <a:gd name="T6" fmla="*/ 68 w 134"/>
                <a:gd name="T7" fmla="*/ 205 h 205"/>
                <a:gd name="T8" fmla="*/ 0 w 134"/>
                <a:gd name="T9" fmla="*/ 140 h 205"/>
                <a:gd name="T10" fmla="*/ 0 w 134"/>
                <a:gd name="T11" fmla="*/ 65 h 205"/>
                <a:gd name="T12" fmla="*/ 68 w 134"/>
                <a:gd name="T13" fmla="*/ 0 h 205"/>
                <a:gd name="T14" fmla="*/ 134 w 134"/>
                <a:gd name="T15" fmla="*/ 60 h 205"/>
                <a:gd name="T16" fmla="*/ 134 w 134"/>
                <a:gd name="T17" fmla="*/ 65 h 205"/>
                <a:gd name="T18" fmla="*/ 104 w 134"/>
                <a:gd name="T19" fmla="*/ 65 h 205"/>
                <a:gd name="T20" fmla="*/ 104 w 134"/>
                <a:gd name="T21" fmla="*/ 60 h 205"/>
                <a:gd name="T22" fmla="*/ 68 w 134"/>
                <a:gd name="T23" fmla="*/ 28 h 205"/>
                <a:gd name="T24" fmla="*/ 31 w 134"/>
                <a:gd name="T25" fmla="*/ 65 h 205"/>
                <a:gd name="T26" fmla="*/ 31 w 134"/>
                <a:gd name="T27" fmla="*/ 140 h 205"/>
                <a:gd name="T28" fmla="*/ 68 w 134"/>
                <a:gd name="T29" fmla="*/ 177 h 205"/>
                <a:gd name="T30" fmla="*/ 105 w 134"/>
                <a:gd name="T31" fmla="*/ 142 h 205"/>
                <a:gd name="T32" fmla="*/ 105 w 134"/>
                <a:gd name="T33" fmla="*/ 128 h 205"/>
                <a:gd name="T34" fmla="*/ 72 w 134"/>
                <a:gd name="T35" fmla="*/ 128 h 205"/>
                <a:gd name="T36" fmla="*/ 72 w 134"/>
                <a:gd name="T37" fmla="*/ 10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4" h="205">
                  <a:moveTo>
                    <a:pt x="72" y="103"/>
                  </a:moveTo>
                  <a:cubicBezTo>
                    <a:pt x="134" y="103"/>
                    <a:pt x="134" y="103"/>
                    <a:pt x="134" y="103"/>
                  </a:cubicBezTo>
                  <a:cubicBezTo>
                    <a:pt x="134" y="142"/>
                    <a:pt x="134" y="142"/>
                    <a:pt x="134" y="142"/>
                  </a:cubicBezTo>
                  <a:cubicBezTo>
                    <a:pt x="134" y="181"/>
                    <a:pt x="107" y="205"/>
                    <a:pt x="68" y="205"/>
                  </a:cubicBezTo>
                  <a:cubicBezTo>
                    <a:pt x="28" y="205"/>
                    <a:pt x="0" y="180"/>
                    <a:pt x="0" y="14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25"/>
                    <a:pt x="26" y="0"/>
                    <a:pt x="68" y="0"/>
                  </a:cubicBezTo>
                  <a:cubicBezTo>
                    <a:pt x="108" y="0"/>
                    <a:pt x="134" y="23"/>
                    <a:pt x="134" y="60"/>
                  </a:cubicBezTo>
                  <a:cubicBezTo>
                    <a:pt x="134" y="65"/>
                    <a:pt x="134" y="65"/>
                    <a:pt x="134" y="65"/>
                  </a:cubicBezTo>
                  <a:cubicBezTo>
                    <a:pt x="104" y="65"/>
                    <a:pt x="104" y="65"/>
                    <a:pt x="104" y="65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41"/>
                    <a:pt x="91" y="28"/>
                    <a:pt x="68" y="28"/>
                  </a:cubicBezTo>
                  <a:cubicBezTo>
                    <a:pt x="45" y="28"/>
                    <a:pt x="31" y="43"/>
                    <a:pt x="31" y="65"/>
                  </a:cubicBezTo>
                  <a:cubicBezTo>
                    <a:pt x="31" y="140"/>
                    <a:pt x="31" y="140"/>
                    <a:pt x="31" y="140"/>
                  </a:cubicBezTo>
                  <a:cubicBezTo>
                    <a:pt x="31" y="162"/>
                    <a:pt x="45" y="177"/>
                    <a:pt x="68" y="177"/>
                  </a:cubicBezTo>
                  <a:cubicBezTo>
                    <a:pt x="92" y="177"/>
                    <a:pt x="105" y="163"/>
                    <a:pt x="105" y="142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72" y="128"/>
                    <a:pt x="72" y="128"/>
                    <a:pt x="72" y="128"/>
                  </a:cubicBezTo>
                  <a:lnTo>
                    <a:pt x="72" y="1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32"/>
            <p:cNvSpPr>
              <a:spLocks/>
            </p:cNvSpPr>
            <p:nvPr userDrawn="1"/>
          </p:nvSpPr>
          <p:spPr bwMode="auto">
            <a:xfrm>
              <a:off x="1740387" y="466950"/>
              <a:ext cx="82567" cy="135142"/>
            </a:xfrm>
            <a:custGeom>
              <a:avLst/>
              <a:gdLst>
                <a:gd name="T0" fmla="*/ 27 w 102"/>
                <a:gd name="T1" fmla="*/ 94 h 168"/>
                <a:gd name="T2" fmla="*/ 27 w 102"/>
                <a:gd name="T3" fmla="*/ 144 h 168"/>
                <a:gd name="T4" fmla="*/ 102 w 102"/>
                <a:gd name="T5" fmla="*/ 144 h 168"/>
                <a:gd name="T6" fmla="*/ 102 w 102"/>
                <a:gd name="T7" fmla="*/ 168 h 168"/>
                <a:gd name="T8" fmla="*/ 0 w 102"/>
                <a:gd name="T9" fmla="*/ 168 h 168"/>
                <a:gd name="T10" fmla="*/ 0 w 102"/>
                <a:gd name="T11" fmla="*/ 0 h 168"/>
                <a:gd name="T12" fmla="*/ 99 w 102"/>
                <a:gd name="T13" fmla="*/ 0 h 168"/>
                <a:gd name="T14" fmla="*/ 99 w 102"/>
                <a:gd name="T15" fmla="*/ 23 h 168"/>
                <a:gd name="T16" fmla="*/ 27 w 102"/>
                <a:gd name="T17" fmla="*/ 23 h 168"/>
                <a:gd name="T18" fmla="*/ 27 w 102"/>
                <a:gd name="T19" fmla="*/ 71 h 168"/>
                <a:gd name="T20" fmla="*/ 93 w 102"/>
                <a:gd name="T21" fmla="*/ 71 h 168"/>
                <a:gd name="T22" fmla="*/ 93 w 102"/>
                <a:gd name="T23" fmla="*/ 94 h 168"/>
                <a:gd name="T24" fmla="*/ 27 w 102"/>
                <a:gd name="T25" fmla="*/ 9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68">
                  <a:moveTo>
                    <a:pt x="27" y="94"/>
                  </a:moveTo>
                  <a:lnTo>
                    <a:pt x="27" y="144"/>
                  </a:lnTo>
                  <a:lnTo>
                    <a:pt x="102" y="144"/>
                  </a:lnTo>
                  <a:lnTo>
                    <a:pt x="102" y="168"/>
                  </a:lnTo>
                  <a:lnTo>
                    <a:pt x="0" y="168"/>
                  </a:lnTo>
                  <a:lnTo>
                    <a:pt x="0" y="0"/>
                  </a:lnTo>
                  <a:lnTo>
                    <a:pt x="99" y="0"/>
                  </a:lnTo>
                  <a:lnTo>
                    <a:pt x="99" y="23"/>
                  </a:lnTo>
                  <a:lnTo>
                    <a:pt x="27" y="23"/>
                  </a:lnTo>
                  <a:lnTo>
                    <a:pt x="27" y="71"/>
                  </a:lnTo>
                  <a:lnTo>
                    <a:pt x="93" y="71"/>
                  </a:lnTo>
                  <a:lnTo>
                    <a:pt x="93" y="94"/>
                  </a:lnTo>
                  <a:lnTo>
                    <a:pt x="27" y="9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33"/>
            <p:cNvSpPr>
              <a:spLocks/>
            </p:cNvSpPr>
            <p:nvPr userDrawn="1"/>
          </p:nvSpPr>
          <p:spPr bwMode="auto">
            <a:xfrm>
              <a:off x="1848359" y="466950"/>
              <a:ext cx="104796" cy="135142"/>
            </a:xfrm>
            <a:custGeom>
              <a:avLst/>
              <a:gdLst>
                <a:gd name="T0" fmla="*/ 25 w 129"/>
                <a:gd name="T1" fmla="*/ 53 h 168"/>
                <a:gd name="T2" fmla="*/ 25 w 129"/>
                <a:gd name="T3" fmla="*/ 168 h 168"/>
                <a:gd name="T4" fmla="*/ 0 w 129"/>
                <a:gd name="T5" fmla="*/ 168 h 168"/>
                <a:gd name="T6" fmla="*/ 0 w 129"/>
                <a:gd name="T7" fmla="*/ 0 h 168"/>
                <a:gd name="T8" fmla="*/ 23 w 129"/>
                <a:gd name="T9" fmla="*/ 0 h 168"/>
                <a:gd name="T10" fmla="*/ 65 w 129"/>
                <a:gd name="T11" fmla="*/ 79 h 168"/>
                <a:gd name="T12" fmla="*/ 106 w 129"/>
                <a:gd name="T13" fmla="*/ 0 h 168"/>
                <a:gd name="T14" fmla="*/ 129 w 129"/>
                <a:gd name="T15" fmla="*/ 0 h 168"/>
                <a:gd name="T16" fmla="*/ 129 w 129"/>
                <a:gd name="T17" fmla="*/ 168 h 168"/>
                <a:gd name="T18" fmla="*/ 104 w 129"/>
                <a:gd name="T19" fmla="*/ 168 h 168"/>
                <a:gd name="T20" fmla="*/ 104 w 129"/>
                <a:gd name="T21" fmla="*/ 53 h 168"/>
                <a:gd name="T22" fmla="*/ 73 w 129"/>
                <a:gd name="T23" fmla="*/ 113 h 168"/>
                <a:gd name="T24" fmla="*/ 57 w 129"/>
                <a:gd name="T25" fmla="*/ 113 h 168"/>
                <a:gd name="T26" fmla="*/ 25 w 129"/>
                <a:gd name="T27" fmla="*/ 5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" h="168">
                  <a:moveTo>
                    <a:pt x="25" y="53"/>
                  </a:moveTo>
                  <a:lnTo>
                    <a:pt x="25" y="168"/>
                  </a:lnTo>
                  <a:lnTo>
                    <a:pt x="0" y="16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65" y="79"/>
                  </a:lnTo>
                  <a:lnTo>
                    <a:pt x="106" y="0"/>
                  </a:lnTo>
                  <a:lnTo>
                    <a:pt x="129" y="0"/>
                  </a:lnTo>
                  <a:lnTo>
                    <a:pt x="129" y="168"/>
                  </a:lnTo>
                  <a:lnTo>
                    <a:pt x="104" y="168"/>
                  </a:lnTo>
                  <a:lnTo>
                    <a:pt x="104" y="53"/>
                  </a:lnTo>
                  <a:lnTo>
                    <a:pt x="73" y="113"/>
                  </a:lnTo>
                  <a:lnTo>
                    <a:pt x="57" y="113"/>
                  </a:lnTo>
                  <a:lnTo>
                    <a:pt x="25" y="5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34"/>
            <p:cNvSpPr>
              <a:spLocks/>
            </p:cNvSpPr>
            <p:nvPr userDrawn="1"/>
          </p:nvSpPr>
          <p:spPr bwMode="auto">
            <a:xfrm>
              <a:off x="1984911" y="466950"/>
              <a:ext cx="84155" cy="135142"/>
            </a:xfrm>
            <a:custGeom>
              <a:avLst/>
              <a:gdLst>
                <a:gd name="T0" fmla="*/ 27 w 102"/>
                <a:gd name="T1" fmla="*/ 94 h 168"/>
                <a:gd name="T2" fmla="*/ 27 w 102"/>
                <a:gd name="T3" fmla="*/ 144 h 168"/>
                <a:gd name="T4" fmla="*/ 102 w 102"/>
                <a:gd name="T5" fmla="*/ 144 h 168"/>
                <a:gd name="T6" fmla="*/ 102 w 102"/>
                <a:gd name="T7" fmla="*/ 168 h 168"/>
                <a:gd name="T8" fmla="*/ 0 w 102"/>
                <a:gd name="T9" fmla="*/ 168 h 168"/>
                <a:gd name="T10" fmla="*/ 0 w 102"/>
                <a:gd name="T11" fmla="*/ 0 h 168"/>
                <a:gd name="T12" fmla="*/ 100 w 102"/>
                <a:gd name="T13" fmla="*/ 0 h 168"/>
                <a:gd name="T14" fmla="*/ 100 w 102"/>
                <a:gd name="T15" fmla="*/ 23 h 168"/>
                <a:gd name="T16" fmla="*/ 27 w 102"/>
                <a:gd name="T17" fmla="*/ 23 h 168"/>
                <a:gd name="T18" fmla="*/ 27 w 102"/>
                <a:gd name="T19" fmla="*/ 71 h 168"/>
                <a:gd name="T20" fmla="*/ 93 w 102"/>
                <a:gd name="T21" fmla="*/ 71 h 168"/>
                <a:gd name="T22" fmla="*/ 93 w 102"/>
                <a:gd name="T23" fmla="*/ 94 h 168"/>
                <a:gd name="T24" fmla="*/ 27 w 102"/>
                <a:gd name="T25" fmla="*/ 9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68">
                  <a:moveTo>
                    <a:pt x="27" y="94"/>
                  </a:moveTo>
                  <a:lnTo>
                    <a:pt x="27" y="144"/>
                  </a:lnTo>
                  <a:lnTo>
                    <a:pt x="102" y="144"/>
                  </a:lnTo>
                  <a:lnTo>
                    <a:pt x="102" y="168"/>
                  </a:lnTo>
                  <a:lnTo>
                    <a:pt x="0" y="168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27" y="23"/>
                  </a:lnTo>
                  <a:lnTo>
                    <a:pt x="27" y="71"/>
                  </a:lnTo>
                  <a:lnTo>
                    <a:pt x="93" y="71"/>
                  </a:lnTo>
                  <a:lnTo>
                    <a:pt x="93" y="94"/>
                  </a:lnTo>
                  <a:lnTo>
                    <a:pt x="27" y="9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" name="Freeform 35"/>
            <p:cNvSpPr>
              <a:spLocks/>
            </p:cNvSpPr>
            <p:nvPr userDrawn="1"/>
          </p:nvSpPr>
          <p:spPr bwMode="auto">
            <a:xfrm>
              <a:off x="2092883" y="466950"/>
              <a:ext cx="92093" cy="135142"/>
            </a:xfrm>
            <a:custGeom>
              <a:avLst/>
              <a:gdLst>
                <a:gd name="T0" fmla="*/ 112 w 112"/>
                <a:gd name="T1" fmla="*/ 168 h 168"/>
                <a:gd name="T2" fmla="*/ 90 w 112"/>
                <a:gd name="T3" fmla="*/ 168 h 168"/>
                <a:gd name="T4" fmla="*/ 25 w 112"/>
                <a:gd name="T5" fmla="*/ 51 h 168"/>
                <a:gd name="T6" fmla="*/ 25 w 112"/>
                <a:gd name="T7" fmla="*/ 168 h 168"/>
                <a:gd name="T8" fmla="*/ 0 w 112"/>
                <a:gd name="T9" fmla="*/ 168 h 168"/>
                <a:gd name="T10" fmla="*/ 0 w 112"/>
                <a:gd name="T11" fmla="*/ 0 h 168"/>
                <a:gd name="T12" fmla="*/ 23 w 112"/>
                <a:gd name="T13" fmla="*/ 0 h 168"/>
                <a:gd name="T14" fmla="*/ 87 w 112"/>
                <a:gd name="T15" fmla="*/ 114 h 168"/>
                <a:gd name="T16" fmla="*/ 87 w 112"/>
                <a:gd name="T17" fmla="*/ 0 h 168"/>
                <a:gd name="T18" fmla="*/ 112 w 112"/>
                <a:gd name="T19" fmla="*/ 0 h 168"/>
                <a:gd name="T20" fmla="*/ 112 w 112"/>
                <a:gd name="T2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168">
                  <a:moveTo>
                    <a:pt x="112" y="168"/>
                  </a:moveTo>
                  <a:lnTo>
                    <a:pt x="90" y="168"/>
                  </a:lnTo>
                  <a:lnTo>
                    <a:pt x="25" y="51"/>
                  </a:lnTo>
                  <a:lnTo>
                    <a:pt x="25" y="168"/>
                  </a:lnTo>
                  <a:lnTo>
                    <a:pt x="0" y="16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87" y="114"/>
                  </a:lnTo>
                  <a:lnTo>
                    <a:pt x="87" y="0"/>
                  </a:lnTo>
                  <a:lnTo>
                    <a:pt x="112" y="0"/>
                  </a:lnTo>
                  <a:lnTo>
                    <a:pt x="112" y="1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" name="Freeform 36"/>
            <p:cNvSpPr>
              <a:spLocks/>
            </p:cNvSpPr>
            <p:nvPr userDrawn="1"/>
          </p:nvSpPr>
          <p:spPr bwMode="auto">
            <a:xfrm>
              <a:off x="2204030" y="466950"/>
              <a:ext cx="90506" cy="135142"/>
            </a:xfrm>
            <a:custGeom>
              <a:avLst/>
              <a:gdLst>
                <a:gd name="T0" fmla="*/ 0 w 111"/>
                <a:gd name="T1" fmla="*/ 0 h 168"/>
                <a:gd name="T2" fmla="*/ 111 w 111"/>
                <a:gd name="T3" fmla="*/ 0 h 168"/>
                <a:gd name="T4" fmla="*/ 111 w 111"/>
                <a:gd name="T5" fmla="*/ 23 h 168"/>
                <a:gd name="T6" fmla="*/ 69 w 111"/>
                <a:gd name="T7" fmla="*/ 23 h 168"/>
                <a:gd name="T8" fmla="*/ 69 w 111"/>
                <a:gd name="T9" fmla="*/ 168 h 168"/>
                <a:gd name="T10" fmla="*/ 43 w 111"/>
                <a:gd name="T11" fmla="*/ 168 h 168"/>
                <a:gd name="T12" fmla="*/ 43 w 111"/>
                <a:gd name="T13" fmla="*/ 23 h 168"/>
                <a:gd name="T14" fmla="*/ 0 w 111"/>
                <a:gd name="T15" fmla="*/ 23 h 168"/>
                <a:gd name="T16" fmla="*/ 0 w 111"/>
                <a:gd name="T1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68">
                  <a:moveTo>
                    <a:pt x="0" y="0"/>
                  </a:moveTo>
                  <a:lnTo>
                    <a:pt x="111" y="0"/>
                  </a:lnTo>
                  <a:lnTo>
                    <a:pt x="111" y="23"/>
                  </a:lnTo>
                  <a:lnTo>
                    <a:pt x="69" y="23"/>
                  </a:lnTo>
                  <a:lnTo>
                    <a:pt x="69" y="168"/>
                  </a:lnTo>
                  <a:lnTo>
                    <a:pt x="43" y="168"/>
                  </a:lnTo>
                  <a:lnTo>
                    <a:pt x="43" y="23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" name="Freeform 37"/>
            <p:cNvSpPr>
              <a:spLocks noEditPoints="1"/>
            </p:cNvSpPr>
            <p:nvPr userDrawn="1"/>
          </p:nvSpPr>
          <p:spPr bwMode="auto">
            <a:xfrm>
              <a:off x="392600" y="674441"/>
              <a:ext cx="91924" cy="137479"/>
            </a:xfrm>
            <a:custGeom>
              <a:avLst/>
              <a:gdLst>
                <a:gd name="T0" fmla="*/ 0 w 134"/>
                <a:gd name="T1" fmla="*/ 0 h 200"/>
                <a:gd name="T2" fmla="*/ 31059336 w 134"/>
                <a:gd name="T3" fmla="*/ 0 h 200"/>
                <a:gd name="T4" fmla="*/ 63059864 w 134"/>
                <a:gd name="T5" fmla="*/ 30240568 h 200"/>
                <a:gd name="T6" fmla="*/ 31059336 w 134"/>
                <a:gd name="T7" fmla="*/ 61426305 h 200"/>
                <a:gd name="T8" fmla="*/ 15059072 w 134"/>
                <a:gd name="T9" fmla="*/ 61426305 h 200"/>
                <a:gd name="T10" fmla="*/ 15059072 w 134"/>
                <a:gd name="T11" fmla="*/ 94502377 h 200"/>
                <a:gd name="T12" fmla="*/ 0 w 134"/>
                <a:gd name="T13" fmla="*/ 94502377 h 200"/>
                <a:gd name="T14" fmla="*/ 0 w 134"/>
                <a:gd name="T15" fmla="*/ 0 h 200"/>
                <a:gd name="T16" fmla="*/ 15059072 w 134"/>
                <a:gd name="T17" fmla="*/ 13230292 h 200"/>
                <a:gd name="T18" fmla="*/ 15059072 w 134"/>
                <a:gd name="T19" fmla="*/ 48668941 h 200"/>
                <a:gd name="T20" fmla="*/ 30118144 w 134"/>
                <a:gd name="T21" fmla="*/ 48668941 h 200"/>
                <a:gd name="T22" fmla="*/ 48000792 w 134"/>
                <a:gd name="T23" fmla="*/ 30713496 h 200"/>
                <a:gd name="T24" fmla="*/ 30118144 w 134"/>
                <a:gd name="T25" fmla="*/ 13230292 h 200"/>
                <a:gd name="T26" fmla="*/ 15059072 w 134"/>
                <a:gd name="T27" fmla="*/ 13230292 h 2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4" h="200">
                  <a:moveTo>
                    <a:pt x="0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105" y="0"/>
                    <a:pt x="134" y="26"/>
                    <a:pt x="134" y="64"/>
                  </a:cubicBezTo>
                  <a:cubicBezTo>
                    <a:pt x="134" y="104"/>
                    <a:pt x="105" y="130"/>
                    <a:pt x="66" y="130"/>
                  </a:cubicBezTo>
                  <a:cubicBezTo>
                    <a:pt x="32" y="130"/>
                    <a:pt x="32" y="130"/>
                    <a:pt x="32" y="130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0" y="0"/>
                  </a:lnTo>
                  <a:close/>
                  <a:moveTo>
                    <a:pt x="32" y="28"/>
                  </a:moveTo>
                  <a:cubicBezTo>
                    <a:pt x="32" y="103"/>
                    <a:pt x="32" y="103"/>
                    <a:pt x="32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87" y="103"/>
                    <a:pt x="102" y="88"/>
                    <a:pt x="102" y="65"/>
                  </a:cubicBezTo>
                  <a:cubicBezTo>
                    <a:pt x="102" y="43"/>
                    <a:pt x="87" y="28"/>
                    <a:pt x="64" y="28"/>
                  </a:cubicBezTo>
                  <a:lnTo>
                    <a:pt x="32" y="28"/>
                  </a:lnTo>
                  <a:close/>
                </a:path>
              </a:pathLst>
            </a:custGeom>
            <a:solidFill>
              <a:srgbClr val="00BC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Freeform 38"/>
            <p:cNvSpPr>
              <a:spLocks noEditPoints="1"/>
            </p:cNvSpPr>
            <p:nvPr userDrawn="1"/>
          </p:nvSpPr>
          <p:spPr bwMode="auto">
            <a:xfrm>
              <a:off x="508115" y="674441"/>
              <a:ext cx="91924" cy="137479"/>
            </a:xfrm>
            <a:custGeom>
              <a:avLst/>
              <a:gdLst>
                <a:gd name="T0" fmla="*/ 47059600 w 134"/>
                <a:gd name="T1" fmla="*/ 94502377 h 200"/>
                <a:gd name="T2" fmla="*/ 32471124 w 134"/>
                <a:gd name="T3" fmla="*/ 58591488 h 200"/>
                <a:gd name="T4" fmla="*/ 30118144 w 134"/>
                <a:gd name="T5" fmla="*/ 58591488 h 200"/>
                <a:gd name="T6" fmla="*/ 14588476 w 134"/>
                <a:gd name="T7" fmla="*/ 58591488 h 200"/>
                <a:gd name="T8" fmla="*/ 14588476 w 134"/>
                <a:gd name="T9" fmla="*/ 94502377 h 200"/>
                <a:gd name="T10" fmla="*/ 0 w 134"/>
                <a:gd name="T11" fmla="*/ 94502377 h 200"/>
                <a:gd name="T12" fmla="*/ 0 w 134"/>
                <a:gd name="T13" fmla="*/ 0 h 200"/>
                <a:gd name="T14" fmla="*/ 31059336 w 134"/>
                <a:gd name="T15" fmla="*/ 0 h 200"/>
                <a:gd name="T16" fmla="*/ 63059864 w 134"/>
                <a:gd name="T17" fmla="*/ 28823160 h 200"/>
                <a:gd name="T18" fmla="*/ 46589004 w 134"/>
                <a:gd name="T19" fmla="*/ 54811503 h 200"/>
                <a:gd name="T20" fmla="*/ 63059864 w 134"/>
                <a:gd name="T21" fmla="*/ 94502377 h 200"/>
                <a:gd name="T22" fmla="*/ 47059600 w 134"/>
                <a:gd name="T23" fmla="*/ 94502377 h 200"/>
                <a:gd name="T24" fmla="*/ 14588476 w 134"/>
                <a:gd name="T25" fmla="*/ 13230292 h 200"/>
                <a:gd name="T26" fmla="*/ 14588476 w 134"/>
                <a:gd name="T27" fmla="*/ 45833436 h 200"/>
                <a:gd name="T28" fmla="*/ 29647548 w 134"/>
                <a:gd name="T29" fmla="*/ 45833436 h 200"/>
                <a:gd name="T30" fmla="*/ 48000792 w 134"/>
                <a:gd name="T31" fmla="*/ 29295400 h 200"/>
                <a:gd name="T32" fmla="*/ 29647548 w 134"/>
                <a:gd name="T33" fmla="*/ 13230292 h 200"/>
                <a:gd name="T34" fmla="*/ 14588476 w 134"/>
                <a:gd name="T35" fmla="*/ 13230292 h 2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4" h="200">
                  <a:moveTo>
                    <a:pt x="100" y="200"/>
                  </a:moveTo>
                  <a:cubicBezTo>
                    <a:pt x="69" y="124"/>
                    <a:pt x="69" y="124"/>
                    <a:pt x="69" y="124"/>
                  </a:cubicBezTo>
                  <a:cubicBezTo>
                    <a:pt x="67" y="124"/>
                    <a:pt x="65" y="124"/>
                    <a:pt x="64" y="124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1" y="200"/>
                    <a:pt x="31" y="200"/>
                    <a:pt x="31" y="20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105" y="0"/>
                    <a:pt x="134" y="24"/>
                    <a:pt x="134" y="61"/>
                  </a:cubicBezTo>
                  <a:cubicBezTo>
                    <a:pt x="134" y="87"/>
                    <a:pt x="120" y="107"/>
                    <a:pt x="99" y="116"/>
                  </a:cubicBezTo>
                  <a:cubicBezTo>
                    <a:pt x="134" y="200"/>
                    <a:pt x="134" y="200"/>
                    <a:pt x="134" y="200"/>
                  </a:cubicBezTo>
                  <a:lnTo>
                    <a:pt x="100" y="200"/>
                  </a:lnTo>
                  <a:close/>
                  <a:moveTo>
                    <a:pt x="31" y="28"/>
                  </a:moveTo>
                  <a:cubicBezTo>
                    <a:pt x="31" y="97"/>
                    <a:pt x="31" y="97"/>
                    <a:pt x="31" y="97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87" y="97"/>
                    <a:pt x="102" y="83"/>
                    <a:pt x="102" y="62"/>
                  </a:cubicBezTo>
                  <a:cubicBezTo>
                    <a:pt x="102" y="41"/>
                    <a:pt x="87" y="28"/>
                    <a:pt x="63" y="28"/>
                  </a:cubicBezTo>
                  <a:lnTo>
                    <a:pt x="31" y="28"/>
                  </a:lnTo>
                  <a:close/>
                </a:path>
              </a:pathLst>
            </a:custGeom>
            <a:solidFill>
              <a:srgbClr val="00BC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" name="Freeform 39"/>
            <p:cNvSpPr>
              <a:spLocks noEditPoints="1"/>
            </p:cNvSpPr>
            <p:nvPr userDrawn="1"/>
          </p:nvSpPr>
          <p:spPr bwMode="auto">
            <a:xfrm>
              <a:off x="622004" y="672000"/>
              <a:ext cx="93551" cy="141547"/>
            </a:xfrm>
            <a:custGeom>
              <a:avLst/>
              <a:gdLst>
                <a:gd name="T0" fmla="*/ 64351394 w 136"/>
                <a:gd name="T1" fmla="*/ 66099013 h 206"/>
                <a:gd name="T2" fmla="*/ 32176041 w 136"/>
                <a:gd name="T3" fmla="*/ 97259967 h 206"/>
                <a:gd name="T4" fmla="*/ 0 w 136"/>
                <a:gd name="T5" fmla="*/ 66099013 h 206"/>
                <a:gd name="T6" fmla="*/ 0 w 136"/>
                <a:gd name="T7" fmla="*/ 31160954 h 206"/>
                <a:gd name="T8" fmla="*/ 32176041 w 136"/>
                <a:gd name="T9" fmla="*/ 0 h 206"/>
                <a:gd name="T10" fmla="*/ 64351394 w 136"/>
                <a:gd name="T11" fmla="*/ 31160954 h 206"/>
                <a:gd name="T12" fmla="*/ 64351394 w 136"/>
                <a:gd name="T13" fmla="*/ 66099013 h 206"/>
                <a:gd name="T14" fmla="*/ 14668247 w 136"/>
                <a:gd name="T15" fmla="*/ 66099013 h 206"/>
                <a:gd name="T16" fmla="*/ 32176041 w 136"/>
                <a:gd name="T17" fmla="*/ 83567700 h 206"/>
                <a:gd name="T18" fmla="*/ 49683148 w 136"/>
                <a:gd name="T19" fmla="*/ 66099013 h 206"/>
                <a:gd name="T20" fmla="*/ 49683148 w 136"/>
                <a:gd name="T21" fmla="*/ 31160954 h 206"/>
                <a:gd name="T22" fmla="*/ 32176041 w 136"/>
                <a:gd name="T23" fmla="*/ 13692267 h 206"/>
                <a:gd name="T24" fmla="*/ 14668247 w 136"/>
                <a:gd name="T25" fmla="*/ 31160954 h 206"/>
                <a:gd name="T26" fmla="*/ 14668247 w 136"/>
                <a:gd name="T27" fmla="*/ 66099013 h 2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6" h="206">
                  <a:moveTo>
                    <a:pt x="136" y="140"/>
                  </a:moveTo>
                  <a:cubicBezTo>
                    <a:pt x="136" y="180"/>
                    <a:pt x="109" y="206"/>
                    <a:pt x="68" y="206"/>
                  </a:cubicBezTo>
                  <a:cubicBezTo>
                    <a:pt x="28" y="206"/>
                    <a:pt x="0" y="180"/>
                    <a:pt x="0" y="14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25"/>
                    <a:pt x="25" y="0"/>
                    <a:pt x="68" y="0"/>
                  </a:cubicBezTo>
                  <a:cubicBezTo>
                    <a:pt x="109" y="0"/>
                    <a:pt x="136" y="25"/>
                    <a:pt x="136" y="66"/>
                  </a:cubicBezTo>
                  <a:lnTo>
                    <a:pt x="136" y="140"/>
                  </a:lnTo>
                  <a:close/>
                  <a:moveTo>
                    <a:pt x="31" y="140"/>
                  </a:moveTo>
                  <a:cubicBezTo>
                    <a:pt x="31" y="162"/>
                    <a:pt x="45" y="177"/>
                    <a:pt x="68" y="177"/>
                  </a:cubicBezTo>
                  <a:cubicBezTo>
                    <a:pt x="91" y="177"/>
                    <a:pt x="105" y="162"/>
                    <a:pt x="105" y="140"/>
                  </a:cubicBezTo>
                  <a:cubicBezTo>
                    <a:pt x="105" y="66"/>
                    <a:pt x="105" y="66"/>
                    <a:pt x="105" y="66"/>
                  </a:cubicBezTo>
                  <a:cubicBezTo>
                    <a:pt x="105" y="44"/>
                    <a:pt x="91" y="29"/>
                    <a:pt x="68" y="29"/>
                  </a:cubicBezTo>
                  <a:cubicBezTo>
                    <a:pt x="45" y="29"/>
                    <a:pt x="31" y="44"/>
                    <a:pt x="31" y="66"/>
                  </a:cubicBezTo>
                  <a:lnTo>
                    <a:pt x="31" y="140"/>
                  </a:lnTo>
                  <a:close/>
                </a:path>
              </a:pathLst>
            </a:custGeom>
            <a:solidFill>
              <a:srgbClr val="00BC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" name="Freeform 40"/>
            <p:cNvSpPr>
              <a:spLocks/>
            </p:cNvSpPr>
            <p:nvPr userDrawn="1"/>
          </p:nvSpPr>
          <p:spPr bwMode="auto">
            <a:xfrm>
              <a:off x="739959" y="672000"/>
              <a:ext cx="91924" cy="141547"/>
            </a:xfrm>
            <a:custGeom>
              <a:avLst/>
              <a:gdLst>
                <a:gd name="T0" fmla="*/ 33882912 w 134"/>
                <a:gd name="T1" fmla="*/ 48630327 h 206"/>
                <a:gd name="T2" fmla="*/ 63059864 w 134"/>
                <a:gd name="T3" fmla="*/ 48630327 h 206"/>
                <a:gd name="T4" fmla="*/ 63059864 w 134"/>
                <a:gd name="T5" fmla="*/ 67043118 h 206"/>
                <a:gd name="T6" fmla="*/ 32000528 w 134"/>
                <a:gd name="T7" fmla="*/ 97259967 h 206"/>
                <a:gd name="T8" fmla="*/ 0 w 134"/>
                <a:gd name="T9" fmla="*/ 66099013 h 206"/>
                <a:gd name="T10" fmla="*/ 0 w 134"/>
                <a:gd name="T11" fmla="*/ 31160954 h 206"/>
                <a:gd name="T12" fmla="*/ 32471124 w 134"/>
                <a:gd name="T13" fmla="*/ 0 h 206"/>
                <a:gd name="T14" fmla="*/ 63059864 w 134"/>
                <a:gd name="T15" fmla="*/ 28800005 h 206"/>
                <a:gd name="T16" fmla="*/ 63059864 w 134"/>
                <a:gd name="T17" fmla="*/ 30688901 h 206"/>
                <a:gd name="T18" fmla="*/ 48941984 w 134"/>
                <a:gd name="T19" fmla="*/ 30688901 h 206"/>
                <a:gd name="T20" fmla="*/ 48941984 w 134"/>
                <a:gd name="T21" fmla="*/ 28327952 h 206"/>
                <a:gd name="T22" fmla="*/ 32000528 w 134"/>
                <a:gd name="T23" fmla="*/ 13692267 h 206"/>
                <a:gd name="T24" fmla="*/ 15059072 w 134"/>
                <a:gd name="T25" fmla="*/ 31160954 h 206"/>
                <a:gd name="T26" fmla="*/ 15059072 w 134"/>
                <a:gd name="T27" fmla="*/ 66099013 h 206"/>
                <a:gd name="T28" fmla="*/ 32000528 w 134"/>
                <a:gd name="T29" fmla="*/ 83567700 h 206"/>
                <a:gd name="T30" fmla="*/ 49412580 w 134"/>
                <a:gd name="T31" fmla="*/ 67515171 h 206"/>
                <a:gd name="T32" fmla="*/ 49412580 w 134"/>
                <a:gd name="T33" fmla="*/ 60433698 h 206"/>
                <a:gd name="T34" fmla="*/ 33882912 w 134"/>
                <a:gd name="T35" fmla="*/ 60433698 h 206"/>
                <a:gd name="T36" fmla="*/ 33882912 w 134"/>
                <a:gd name="T37" fmla="*/ 48630327 h 20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4" h="206">
                  <a:moveTo>
                    <a:pt x="72" y="103"/>
                  </a:moveTo>
                  <a:cubicBezTo>
                    <a:pt x="134" y="103"/>
                    <a:pt x="134" y="103"/>
                    <a:pt x="134" y="103"/>
                  </a:cubicBezTo>
                  <a:cubicBezTo>
                    <a:pt x="134" y="142"/>
                    <a:pt x="134" y="142"/>
                    <a:pt x="134" y="142"/>
                  </a:cubicBezTo>
                  <a:cubicBezTo>
                    <a:pt x="134" y="181"/>
                    <a:pt x="108" y="206"/>
                    <a:pt x="68" y="206"/>
                  </a:cubicBezTo>
                  <a:cubicBezTo>
                    <a:pt x="28" y="206"/>
                    <a:pt x="0" y="180"/>
                    <a:pt x="0" y="14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25"/>
                    <a:pt x="26" y="0"/>
                    <a:pt x="69" y="0"/>
                  </a:cubicBezTo>
                  <a:cubicBezTo>
                    <a:pt x="108" y="0"/>
                    <a:pt x="134" y="23"/>
                    <a:pt x="134" y="61"/>
                  </a:cubicBezTo>
                  <a:cubicBezTo>
                    <a:pt x="134" y="65"/>
                    <a:pt x="134" y="65"/>
                    <a:pt x="134" y="65"/>
                  </a:cubicBezTo>
                  <a:cubicBezTo>
                    <a:pt x="104" y="65"/>
                    <a:pt x="104" y="65"/>
                    <a:pt x="104" y="65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42"/>
                    <a:pt x="91" y="29"/>
                    <a:pt x="68" y="29"/>
                  </a:cubicBezTo>
                  <a:cubicBezTo>
                    <a:pt x="45" y="29"/>
                    <a:pt x="32" y="44"/>
                    <a:pt x="32" y="66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32" y="162"/>
                    <a:pt x="45" y="177"/>
                    <a:pt x="68" y="177"/>
                  </a:cubicBezTo>
                  <a:cubicBezTo>
                    <a:pt x="92" y="177"/>
                    <a:pt x="105" y="163"/>
                    <a:pt x="105" y="143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72" y="128"/>
                    <a:pt x="72" y="128"/>
                    <a:pt x="72" y="128"/>
                  </a:cubicBezTo>
                  <a:lnTo>
                    <a:pt x="72" y="103"/>
                  </a:lnTo>
                  <a:close/>
                </a:path>
              </a:pathLst>
            </a:custGeom>
            <a:solidFill>
              <a:srgbClr val="00BC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" name="Freeform 41"/>
            <p:cNvSpPr>
              <a:spLocks noEditPoints="1"/>
            </p:cNvSpPr>
            <p:nvPr userDrawn="1"/>
          </p:nvSpPr>
          <p:spPr bwMode="auto">
            <a:xfrm>
              <a:off x="859542" y="674441"/>
              <a:ext cx="92738" cy="137479"/>
            </a:xfrm>
            <a:custGeom>
              <a:avLst/>
              <a:gdLst>
                <a:gd name="T0" fmla="*/ 47189903 w 135"/>
                <a:gd name="T1" fmla="*/ 94502377 h 200"/>
                <a:gd name="T2" fmla="*/ 32560655 w 135"/>
                <a:gd name="T3" fmla="*/ 58591488 h 200"/>
                <a:gd name="T4" fmla="*/ 30201675 w 135"/>
                <a:gd name="T5" fmla="*/ 58591488 h 200"/>
                <a:gd name="T6" fmla="*/ 14628561 w 135"/>
                <a:gd name="T7" fmla="*/ 58591488 h 200"/>
                <a:gd name="T8" fmla="*/ 14628561 w 135"/>
                <a:gd name="T9" fmla="*/ 94502377 h 200"/>
                <a:gd name="T10" fmla="*/ 0 w 135"/>
                <a:gd name="T11" fmla="*/ 94502377 h 200"/>
                <a:gd name="T12" fmla="*/ 0 w 135"/>
                <a:gd name="T13" fmla="*/ 0 h 200"/>
                <a:gd name="T14" fmla="*/ 31145542 w 135"/>
                <a:gd name="T15" fmla="*/ 0 h 200"/>
                <a:gd name="T16" fmla="*/ 63234264 w 135"/>
                <a:gd name="T17" fmla="*/ 28823160 h 200"/>
                <a:gd name="T18" fmla="*/ 47189903 w 135"/>
                <a:gd name="T19" fmla="*/ 54811503 h 200"/>
                <a:gd name="T20" fmla="*/ 63706197 w 135"/>
                <a:gd name="T21" fmla="*/ 94502377 h 200"/>
                <a:gd name="T22" fmla="*/ 47189903 w 135"/>
                <a:gd name="T23" fmla="*/ 94502377 h 200"/>
                <a:gd name="T24" fmla="*/ 14628561 w 135"/>
                <a:gd name="T25" fmla="*/ 13230292 h 200"/>
                <a:gd name="T26" fmla="*/ 14628561 w 135"/>
                <a:gd name="T27" fmla="*/ 45833436 h 200"/>
                <a:gd name="T28" fmla="*/ 29729742 w 135"/>
                <a:gd name="T29" fmla="*/ 45833436 h 200"/>
                <a:gd name="T30" fmla="*/ 48133770 w 135"/>
                <a:gd name="T31" fmla="*/ 29295400 h 200"/>
                <a:gd name="T32" fmla="*/ 29729742 w 135"/>
                <a:gd name="T33" fmla="*/ 13230292 h 200"/>
                <a:gd name="T34" fmla="*/ 14628561 w 135"/>
                <a:gd name="T35" fmla="*/ 13230292 h 2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5" h="200">
                  <a:moveTo>
                    <a:pt x="100" y="200"/>
                  </a:moveTo>
                  <a:cubicBezTo>
                    <a:pt x="69" y="124"/>
                    <a:pt x="69" y="124"/>
                    <a:pt x="69" y="124"/>
                  </a:cubicBezTo>
                  <a:cubicBezTo>
                    <a:pt x="68" y="124"/>
                    <a:pt x="66" y="124"/>
                    <a:pt x="64" y="124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1" y="200"/>
                    <a:pt x="31" y="200"/>
                    <a:pt x="31" y="20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105" y="0"/>
                    <a:pt x="134" y="24"/>
                    <a:pt x="134" y="61"/>
                  </a:cubicBezTo>
                  <a:cubicBezTo>
                    <a:pt x="134" y="87"/>
                    <a:pt x="121" y="107"/>
                    <a:pt x="100" y="116"/>
                  </a:cubicBezTo>
                  <a:cubicBezTo>
                    <a:pt x="135" y="200"/>
                    <a:pt x="135" y="200"/>
                    <a:pt x="135" y="200"/>
                  </a:cubicBezTo>
                  <a:lnTo>
                    <a:pt x="100" y="200"/>
                  </a:lnTo>
                  <a:close/>
                  <a:moveTo>
                    <a:pt x="31" y="28"/>
                  </a:moveTo>
                  <a:cubicBezTo>
                    <a:pt x="31" y="97"/>
                    <a:pt x="31" y="97"/>
                    <a:pt x="31" y="97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87" y="97"/>
                    <a:pt x="102" y="83"/>
                    <a:pt x="102" y="62"/>
                  </a:cubicBezTo>
                  <a:cubicBezTo>
                    <a:pt x="102" y="41"/>
                    <a:pt x="87" y="28"/>
                    <a:pt x="63" y="28"/>
                  </a:cubicBezTo>
                  <a:lnTo>
                    <a:pt x="31" y="28"/>
                  </a:lnTo>
                  <a:close/>
                </a:path>
              </a:pathLst>
            </a:custGeom>
            <a:solidFill>
              <a:srgbClr val="00BC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Freeform 42"/>
            <p:cNvSpPr>
              <a:spLocks noEditPoints="1"/>
            </p:cNvSpPr>
            <p:nvPr userDrawn="1"/>
          </p:nvSpPr>
          <p:spPr bwMode="auto">
            <a:xfrm>
              <a:off x="965296" y="674441"/>
              <a:ext cx="107380" cy="137479"/>
            </a:xfrm>
            <a:custGeom>
              <a:avLst/>
              <a:gdLst>
                <a:gd name="T0" fmla="*/ 0 w 132"/>
                <a:gd name="T1" fmla="*/ 111837133 h 169"/>
                <a:gd name="T2" fmla="*/ 35073399 w 132"/>
                <a:gd name="T3" fmla="*/ 0 h 169"/>
                <a:gd name="T4" fmla="*/ 52940780 w 132"/>
                <a:gd name="T5" fmla="*/ 0 h 169"/>
                <a:gd name="T6" fmla="*/ 87352003 w 132"/>
                <a:gd name="T7" fmla="*/ 111837133 h 169"/>
                <a:gd name="T8" fmla="*/ 68822445 w 132"/>
                <a:gd name="T9" fmla="*/ 111837133 h 169"/>
                <a:gd name="T10" fmla="*/ 62866923 w 132"/>
                <a:gd name="T11" fmla="*/ 89337759 h 169"/>
                <a:gd name="T12" fmla="*/ 24485080 w 132"/>
                <a:gd name="T13" fmla="*/ 89337759 h 169"/>
                <a:gd name="T14" fmla="*/ 17867381 w 132"/>
                <a:gd name="T15" fmla="*/ 111837133 h 169"/>
                <a:gd name="T16" fmla="*/ 0 w 132"/>
                <a:gd name="T17" fmla="*/ 111837133 h 169"/>
                <a:gd name="T18" fmla="*/ 28455700 w 132"/>
                <a:gd name="T19" fmla="*/ 74116637 h 169"/>
                <a:gd name="T20" fmla="*/ 58234940 w 132"/>
                <a:gd name="T21" fmla="*/ 74116637 h 169"/>
                <a:gd name="T22" fmla="*/ 43014638 w 132"/>
                <a:gd name="T23" fmla="*/ 21838010 h 169"/>
                <a:gd name="T24" fmla="*/ 28455700 w 132"/>
                <a:gd name="T25" fmla="*/ 74116637 h 1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2" h="169">
                  <a:moveTo>
                    <a:pt x="0" y="169"/>
                  </a:moveTo>
                  <a:lnTo>
                    <a:pt x="53" y="0"/>
                  </a:lnTo>
                  <a:lnTo>
                    <a:pt x="80" y="0"/>
                  </a:lnTo>
                  <a:lnTo>
                    <a:pt x="132" y="169"/>
                  </a:lnTo>
                  <a:lnTo>
                    <a:pt x="104" y="169"/>
                  </a:lnTo>
                  <a:lnTo>
                    <a:pt x="95" y="135"/>
                  </a:lnTo>
                  <a:lnTo>
                    <a:pt x="37" y="135"/>
                  </a:lnTo>
                  <a:lnTo>
                    <a:pt x="27" y="169"/>
                  </a:lnTo>
                  <a:lnTo>
                    <a:pt x="0" y="169"/>
                  </a:lnTo>
                  <a:close/>
                  <a:moveTo>
                    <a:pt x="43" y="112"/>
                  </a:moveTo>
                  <a:lnTo>
                    <a:pt x="88" y="112"/>
                  </a:lnTo>
                  <a:lnTo>
                    <a:pt x="65" y="33"/>
                  </a:lnTo>
                  <a:lnTo>
                    <a:pt x="43" y="112"/>
                  </a:lnTo>
                  <a:close/>
                </a:path>
              </a:pathLst>
            </a:custGeom>
            <a:solidFill>
              <a:srgbClr val="00BC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" name="Freeform 43"/>
            <p:cNvSpPr>
              <a:spLocks/>
            </p:cNvSpPr>
            <p:nvPr userDrawn="1"/>
          </p:nvSpPr>
          <p:spPr bwMode="auto">
            <a:xfrm>
              <a:off x="1093013" y="674441"/>
              <a:ext cx="104940" cy="137479"/>
            </a:xfrm>
            <a:custGeom>
              <a:avLst/>
              <a:gdLst>
                <a:gd name="T0" fmla="*/ 15882547 w 129"/>
                <a:gd name="T1" fmla="*/ 35073415 h 169"/>
                <a:gd name="T2" fmla="*/ 15882547 w 129"/>
                <a:gd name="T3" fmla="*/ 111837133 h 169"/>
                <a:gd name="T4" fmla="*/ 0 w 129"/>
                <a:gd name="T5" fmla="*/ 111837133 h 169"/>
                <a:gd name="T6" fmla="*/ 0 w 129"/>
                <a:gd name="T7" fmla="*/ 0 h 169"/>
                <a:gd name="T8" fmla="*/ 15220367 w 129"/>
                <a:gd name="T9" fmla="*/ 0 h 169"/>
                <a:gd name="T10" fmla="*/ 43014825 w 129"/>
                <a:gd name="T11" fmla="*/ 52940804 h 169"/>
                <a:gd name="T12" fmla="*/ 70147102 w 129"/>
                <a:gd name="T13" fmla="*/ 0 h 169"/>
                <a:gd name="T14" fmla="*/ 85367470 w 129"/>
                <a:gd name="T15" fmla="*/ 0 h 169"/>
                <a:gd name="T16" fmla="*/ 85367470 w 129"/>
                <a:gd name="T17" fmla="*/ 111837133 h 169"/>
                <a:gd name="T18" fmla="*/ 68823557 w 129"/>
                <a:gd name="T19" fmla="*/ 111837133 h 169"/>
                <a:gd name="T20" fmla="*/ 68823557 w 129"/>
                <a:gd name="T21" fmla="*/ 35073415 h 169"/>
                <a:gd name="T22" fmla="*/ 47646827 w 129"/>
                <a:gd name="T23" fmla="*/ 74778814 h 169"/>
                <a:gd name="T24" fmla="*/ 37058463 w 129"/>
                <a:gd name="T25" fmla="*/ 74778814 h 169"/>
                <a:gd name="T26" fmla="*/ 15882547 w 129"/>
                <a:gd name="T27" fmla="*/ 35073415 h 1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9" h="169">
                  <a:moveTo>
                    <a:pt x="24" y="53"/>
                  </a:moveTo>
                  <a:lnTo>
                    <a:pt x="24" y="169"/>
                  </a:lnTo>
                  <a:lnTo>
                    <a:pt x="0" y="169"/>
                  </a:lnTo>
                  <a:lnTo>
                    <a:pt x="0" y="0"/>
                  </a:lnTo>
                  <a:lnTo>
                    <a:pt x="23" y="0"/>
                  </a:lnTo>
                  <a:lnTo>
                    <a:pt x="65" y="80"/>
                  </a:lnTo>
                  <a:lnTo>
                    <a:pt x="106" y="0"/>
                  </a:lnTo>
                  <a:lnTo>
                    <a:pt x="129" y="0"/>
                  </a:lnTo>
                  <a:lnTo>
                    <a:pt x="129" y="169"/>
                  </a:lnTo>
                  <a:lnTo>
                    <a:pt x="104" y="169"/>
                  </a:lnTo>
                  <a:lnTo>
                    <a:pt x="104" y="53"/>
                  </a:lnTo>
                  <a:lnTo>
                    <a:pt x="72" y="113"/>
                  </a:lnTo>
                  <a:lnTo>
                    <a:pt x="56" y="113"/>
                  </a:lnTo>
                  <a:lnTo>
                    <a:pt x="24" y="53"/>
                  </a:lnTo>
                  <a:close/>
                </a:path>
              </a:pathLst>
            </a:custGeom>
            <a:solidFill>
              <a:srgbClr val="00BC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Rectangle 44"/>
            <p:cNvSpPr>
              <a:spLocks noChangeArrowheads="1"/>
            </p:cNvSpPr>
            <p:nvPr userDrawn="1"/>
          </p:nvSpPr>
          <p:spPr bwMode="auto">
            <a:xfrm>
              <a:off x="249426" y="257083"/>
              <a:ext cx="42871" cy="554874"/>
            </a:xfrm>
            <a:prstGeom prst="rect">
              <a:avLst/>
            </a:prstGeom>
            <a:solidFill>
              <a:srgbClr val="00BC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384" y="1418669"/>
            <a:ext cx="6925234" cy="1122828"/>
          </a:xfrm>
        </p:spPr>
        <p:txBody>
          <a:bodyPr anchor="b">
            <a:noAutofit/>
          </a:bodyPr>
          <a:lstStyle>
            <a:lvl1pPr algn="ctr">
              <a:lnSpc>
                <a:spcPct val="95000"/>
              </a:lnSpc>
              <a:spcAft>
                <a:spcPts val="400"/>
              </a:spcAft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Subtitle 2"/>
          <p:cNvSpPr>
            <a:spLocks noGrp="1"/>
          </p:cNvSpPr>
          <p:nvPr>
            <p:ph type="subTitle" idx="1"/>
          </p:nvPr>
        </p:nvSpPr>
        <p:spPr>
          <a:xfrm>
            <a:off x="2554943" y="2694220"/>
            <a:ext cx="4034116" cy="214291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1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8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2548218" y="2959971"/>
            <a:ext cx="4046909" cy="176761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2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5824" y="3354388"/>
            <a:ext cx="118643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0977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119438" y="2992438"/>
            <a:ext cx="2884487" cy="0"/>
          </a:xfrm>
          <a:prstGeom prst="line">
            <a:avLst/>
          </a:prstGeom>
          <a:ln w="63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283" y="1727945"/>
            <a:ext cx="6305434" cy="1122829"/>
          </a:xfrm>
        </p:spPr>
        <p:txBody>
          <a:bodyPr anchor="b"/>
          <a:lstStyle>
            <a:lvl1pPr marL="0" algn="ctr" defTabSz="457200" rtl="0" eaLnBrk="1" latinLnBrk="0" hangingPunct="1">
              <a:lnSpc>
                <a:spcPct val="95000"/>
              </a:lnSpc>
              <a:spcBef>
                <a:spcPct val="0"/>
              </a:spcBef>
              <a:spcAft>
                <a:spcPts val="400"/>
              </a:spcAft>
              <a:buNone/>
              <a:defRPr lang="en-US" sz="3600" b="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449170" y="3102923"/>
            <a:ext cx="2212042" cy="45382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 b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SECTION TITLE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74675" y="4700588"/>
            <a:ext cx="368300" cy="2730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9E99884-D628-4F98-B18D-611B298AA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389" y="4538459"/>
            <a:ext cx="1012301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5123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119438" y="2992438"/>
            <a:ext cx="2884487" cy="0"/>
          </a:xfrm>
          <a:prstGeom prst="line">
            <a:avLst/>
          </a:prstGeom>
          <a:ln w="63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0017" y="1727945"/>
            <a:ext cx="5923966" cy="1122829"/>
          </a:xfrm>
        </p:spPr>
        <p:txBody>
          <a:bodyPr anchor="b"/>
          <a:lstStyle>
            <a:lvl1pPr marL="0" algn="ctr" defTabSz="457200" rtl="0" eaLnBrk="1" latinLnBrk="0" hangingPunct="1">
              <a:lnSpc>
                <a:spcPct val="95000"/>
              </a:lnSpc>
              <a:spcBef>
                <a:spcPct val="0"/>
              </a:spcBef>
              <a:spcAft>
                <a:spcPts val="400"/>
              </a:spcAft>
              <a:buNone/>
              <a:defRPr lang="en-US" sz="3600" b="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449170" y="3102923"/>
            <a:ext cx="2212042" cy="45382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 b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SECTION TITLE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74675" y="4700588"/>
            <a:ext cx="368300" cy="2730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9A4B929-5CD2-418D-A45B-D754177E8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3622" y="4525933"/>
            <a:ext cx="1014361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1418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r="-5"/>
          <a:stretch>
            <a:fillRect/>
          </a:stretch>
        </p:blipFill>
        <p:spPr bwMode="auto">
          <a:xfrm>
            <a:off x="0" y="0"/>
            <a:ext cx="9144000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3119438" y="2992438"/>
            <a:ext cx="2884487" cy="0"/>
          </a:xfrm>
          <a:prstGeom prst="line">
            <a:avLst/>
          </a:prstGeom>
          <a:ln w="63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038" y="1727945"/>
            <a:ext cx="6585924" cy="1122829"/>
          </a:xfrm>
        </p:spPr>
        <p:txBody>
          <a:bodyPr anchor="b"/>
          <a:lstStyle>
            <a:lvl1pPr marL="0" algn="ctr" defTabSz="457200" rtl="0" eaLnBrk="1" latinLnBrk="0" hangingPunct="1">
              <a:lnSpc>
                <a:spcPct val="95000"/>
              </a:lnSpc>
              <a:spcBef>
                <a:spcPct val="0"/>
              </a:spcBef>
              <a:spcAft>
                <a:spcPts val="400"/>
              </a:spcAft>
              <a:buNone/>
              <a:defRPr lang="en-US" sz="3600" b="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449170" y="3102923"/>
            <a:ext cx="2212042" cy="45382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 b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SECTION TITLE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74675" y="4700588"/>
            <a:ext cx="368300" cy="2730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A633CDA-1A3B-45F6-B23E-6370F0DE7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51" y="889250"/>
            <a:ext cx="1012300" cy="3840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0339" y="4525678"/>
            <a:ext cx="1012300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6153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930275" y="134938"/>
            <a:ext cx="5170488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25513" y="1458913"/>
            <a:ext cx="6796087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030288" y="4692650"/>
            <a:ext cx="6788150" cy="2889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SECTION TITLE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549275" y="4700588"/>
            <a:ext cx="3937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7998723-7F9B-40B8-8FD0-29536BA90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</p:sldLayoutIdLst>
  <p:transition spd="slow">
    <p:fade/>
  </p:transition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57200" rtl="0" eaLnBrk="1" fontAlgn="base" hangingPunct="1">
        <a:lnSpc>
          <a:spcPct val="90000"/>
        </a:lnSpc>
        <a:spcBef>
          <a:spcPct val="0"/>
        </a:spcBef>
        <a:spcAft>
          <a:spcPts val="160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8650" indent="-342900" algn="l" defTabSz="457200" rtl="0" eaLnBrk="1" fontAlgn="base" hangingPunct="1">
        <a:lnSpc>
          <a:spcPct val="90000"/>
        </a:lnSpc>
        <a:spcBef>
          <a:spcPct val="0"/>
        </a:spcBef>
        <a:spcAft>
          <a:spcPts val="1600"/>
        </a:spcAft>
        <a:buClr>
          <a:schemeClr val="accent2"/>
        </a:buClr>
        <a:buFont typeface="Arial" panose="020B0604020202020204" pitchFamily="34" charset="0"/>
        <a:buChar char="•"/>
        <a:defRPr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4075" indent="-342900" algn="l" defTabSz="457200" rtl="0" eaLnBrk="1" fontAlgn="base" hangingPunct="1">
        <a:lnSpc>
          <a:spcPct val="90000"/>
        </a:lnSpc>
        <a:spcBef>
          <a:spcPct val="0"/>
        </a:spcBef>
        <a:spcAft>
          <a:spcPts val="160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31875" indent="-342900" algn="l" defTabSz="457200" rtl="0" eaLnBrk="1" fontAlgn="base" hangingPunct="1">
        <a:lnSpc>
          <a:spcPct val="90000"/>
        </a:lnSpc>
        <a:spcBef>
          <a:spcPct val="0"/>
        </a:spcBef>
        <a:spcAft>
          <a:spcPts val="1600"/>
        </a:spcAft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43000" indent="-228600" algn="l" defTabSz="457200" rtl="0" eaLnBrk="1" fontAlgn="base" hangingPunct="1">
        <a:lnSpc>
          <a:spcPct val="90000"/>
        </a:lnSpc>
        <a:spcBef>
          <a:spcPct val="0"/>
        </a:spcBef>
        <a:spcAft>
          <a:spcPts val="1600"/>
        </a:spcAft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CDAFC0-F07E-877B-E467-5E46B4958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70D1D-5BC2-DCE2-5DE1-97FBC70EC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9F30A-65EB-1947-8D85-A11D87E07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71535-3A55-4130-8BAB-AD4975E2C419}" type="datetimeFigureOut">
              <a:rPr lang="en-CA" smtClean="0"/>
              <a:t>2025-11-06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A3574-4F53-082A-48E0-D0E4D40E6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2AE4C-90B7-1A2F-9DF1-EA2D482986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46014-6814-4A1E-8DB8-CBB1983EAF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334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DDF943-6B6B-4882-9216-1CEBC0EDB9F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E3E70F74-05AB-4F5F-B636-B3BFC2074C6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30275" y="134938"/>
            <a:ext cx="5170488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D75B028A-9674-405D-A962-90C2BA4349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25513" y="1458913"/>
            <a:ext cx="6796087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8E9069-A61C-4F39-B182-4384CBC0A2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0288" y="4692650"/>
            <a:ext cx="6788150" cy="2889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SECTION TITLE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C56ACE8-9125-4119-B94C-C46BD20E2D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9275" y="4700588"/>
            <a:ext cx="39370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3184A2-B0FC-45BA-9146-B72FECB6B1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</p:sldLayoutIdLst>
  <p:transition spd="slow">
    <p:fade/>
  </p:transition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57200" rtl="0" eaLnBrk="1" fontAlgn="base" hangingPunct="1">
        <a:lnSpc>
          <a:spcPct val="90000"/>
        </a:lnSpc>
        <a:spcBef>
          <a:spcPct val="0"/>
        </a:spcBef>
        <a:spcAft>
          <a:spcPts val="160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8650" indent="-342900" algn="l" defTabSz="457200" rtl="0" eaLnBrk="1" fontAlgn="base" hangingPunct="1">
        <a:lnSpc>
          <a:spcPct val="90000"/>
        </a:lnSpc>
        <a:spcBef>
          <a:spcPct val="0"/>
        </a:spcBef>
        <a:spcAft>
          <a:spcPts val="1600"/>
        </a:spcAft>
        <a:buClr>
          <a:schemeClr val="accent2"/>
        </a:buClr>
        <a:buFont typeface="Arial" panose="020B0604020202020204" pitchFamily="34" charset="0"/>
        <a:buChar char="•"/>
        <a:defRPr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4075" indent="-342900" algn="l" defTabSz="457200" rtl="0" eaLnBrk="1" fontAlgn="base" hangingPunct="1">
        <a:lnSpc>
          <a:spcPct val="90000"/>
        </a:lnSpc>
        <a:spcBef>
          <a:spcPct val="0"/>
        </a:spcBef>
        <a:spcAft>
          <a:spcPts val="160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31875" indent="-342900" algn="l" defTabSz="457200" rtl="0" eaLnBrk="1" fontAlgn="base" hangingPunct="1">
        <a:lnSpc>
          <a:spcPct val="90000"/>
        </a:lnSpc>
        <a:spcBef>
          <a:spcPct val="0"/>
        </a:spcBef>
        <a:spcAft>
          <a:spcPts val="1600"/>
        </a:spcAft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43000" indent="-228600" algn="l" defTabSz="457200" rtl="0" eaLnBrk="1" fontAlgn="base" hangingPunct="1">
        <a:lnSpc>
          <a:spcPct val="90000"/>
        </a:lnSpc>
        <a:spcBef>
          <a:spcPct val="0"/>
        </a:spcBef>
        <a:spcAft>
          <a:spcPts val="1600"/>
        </a:spcAft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egbc.ca/realms/EGBC/protocol/openid-connect/auth?client_id=egbc-webservice&amp;redirect_uri=https%3A%2F%2Fwww.egbc.ca%2Fsignin-oidc&amp;response_type=code&amp;scope=openid%20profile%20email&amp;code_challenge=SDFBMK5TkSNOENqpVAPfk8Tu5Gk8dm6KJs168_TE5kk&amp;code_challenge_method=S256&amp;response_mode=form_post&amp;nonce=638688676663943684.MDcyMDM1NTQtNDhmZi00MjEzLWJmNGQtMjY2YWYwYjkxZTAwZTVhYWM5YzAtNjQ3NC00YjgyLWJkOTctNDdkMTgwMmQ5NGEz&amp;state=CfDJ8Fh_ZIDHhXlGpzzTqpY1tDOXYGDnJyJdYYisLNlWtzzstM7Oa5TMrk2YpITXnwxfEihf2SQBAylpHubM7UtfAfp0W50kRjhLyKjNGGqji0CLjPi98RExS-hhK3-AIzqdO5zU0sApAhLYp5hozB0PpN-YeSAeqri-8Do7Sm1HDEA7PdQPEXN7l1ACMkmxUYdEYkWTd3uzxZOxRw9UpUIQMUnPS6LIN7lcJg0Dp0zcrlg_i8XiJqXkJ7DGkczPRNp397k2g0COuUNfGM73GLUCFBckqG0qejzKQusoWHiBF6UW0MIGD1BT349wlffazgKtppYEwuYMU4t1klHk5A0wVYfc4UDNFrz7FYmjFUZjfrVnOAXLJSlnMaexNe8l-SsnQA&amp;x-client-SKU=ID_NET6_0&amp;x-client-ver=6.35.0.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bc.ca/Registrants/Continuing-Education/Continuing-Education-Progra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bc.ca/Registrants/Continuing-Education/Continuing-Education-Program?id=cerequirements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bc.ca/Registrants/Continuing-Education/Continuing-Education-Program/Continuing-Education-Program-Faqs?id=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bc.ca/Registrants/Continuing-Education/Continuing-Education-Program?id=exemptions-newregistrants-andstruct-eng-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egbc.ca/Registrants/Reporting-Renewal-Status-Changes/Annual-Report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9">
            <a:extLst>
              <a:ext uri="{FF2B5EF4-FFF2-40B4-BE49-F238E27FC236}">
                <a16:creationId xmlns:a16="http://schemas.microsoft.com/office/drawing/2014/main" id="{23961848-9F0A-4B09-8D2F-AA3E53474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663" y="2635250"/>
            <a:ext cx="6924675" cy="1123950"/>
          </a:xfrm>
        </p:spPr>
        <p:txBody>
          <a:bodyPr/>
          <a:lstStyle/>
          <a:p>
            <a:r>
              <a:rPr lang="en-US" altLang="en-US"/>
              <a:t>Continuing Education </a:t>
            </a:r>
            <a:br>
              <a:rPr lang="en-US" altLang="en-US"/>
            </a:br>
            <a:r>
              <a:rPr lang="en-US" altLang="en-US"/>
              <a:t>&amp; Annual Reporting</a:t>
            </a:r>
          </a:p>
        </p:txBody>
      </p:sp>
      <p:sp>
        <p:nvSpPr>
          <p:cNvPr id="22532" name="Text Placeholder 17">
            <a:extLst>
              <a:ext uri="{FF2B5EF4-FFF2-40B4-BE49-F238E27FC236}">
                <a16:creationId xmlns:a16="http://schemas.microsoft.com/office/drawing/2014/main" id="{1C602F9D-3008-46AD-9DA4-DFFE2FC100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47938" y="4023484"/>
            <a:ext cx="4046537" cy="166687"/>
          </a:xfrm>
        </p:spPr>
        <p:txBody>
          <a:bodyPr/>
          <a:lstStyle/>
          <a:p>
            <a:r>
              <a:rPr lang="en-US" altLang="en-US">
                <a:latin typeface="Arial"/>
                <a:cs typeface="Arial"/>
              </a:rPr>
              <a:t>Updated </a:t>
            </a:r>
            <a:r>
              <a:rPr lang="en-US" altLang="en-US" dirty="0">
                <a:latin typeface="Arial"/>
                <a:cs typeface="Arial"/>
              </a:rPr>
              <a:t>November 5,</a:t>
            </a:r>
            <a:r>
              <a:rPr lang="en-US" altLang="en-US">
                <a:latin typeface="Arial"/>
                <a:cs typeface="Arial"/>
              </a:rPr>
              <a:t> 2025</a:t>
            </a:r>
            <a:endParaRPr lang="en-US" alt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2118387-EBB7-4263-9E79-A278FECAC0F2}"/>
              </a:ext>
            </a:extLst>
          </p:cNvPr>
          <p:cNvCxnSpPr/>
          <p:nvPr/>
        </p:nvCxnSpPr>
        <p:spPr>
          <a:xfrm>
            <a:off x="3119438" y="3906838"/>
            <a:ext cx="2884487" cy="0"/>
          </a:xfrm>
          <a:prstGeom prst="line">
            <a:avLst/>
          </a:prstGeom>
          <a:ln w="63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51292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5">
            <a:extLst>
              <a:ext uri="{FF2B5EF4-FFF2-40B4-BE49-F238E27FC236}">
                <a16:creationId xmlns:a16="http://schemas.microsoft.com/office/drawing/2014/main" id="{40036149-A854-4098-AB56-65303CC34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692150"/>
            <a:ext cx="4538663" cy="760413"/>
          </a:xfrm>
        </p:spPr>
        <p:txBody>
          <a:bodyPr/>
          <a:lstStyle/>
          <a:p>
            <a:pPr eaLnBrk="1" hangingPunct="1"/>
            <a:r>
              <a:rPr lang="en-CA" altLang="en-US" dirty="0"/>
              <a:t>Account Dashboard</a:t>
            </a:r>
            <a:endParaRPr lang="en-US" altLang="en-US" dirty="0"/>
          </a:p>
        </p:txBody>
      </p:sp>
      <p:sp>
        <p:nvSpPr>
          <p:cNvPr id="36867" name="Content Placeholder 6">
            <a:extLst>
              <a:ext uri="{FF2B5EF4-FFF2-40B4-BE49-F238E27FC236}">
                <a16:creationId xmlns:a16="http://schemas.microsoft.com/office/drawing/2014/main" id="{7233A8D3-4CD3-436F-ACC4-84F7397BF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75" y="1729515"/>
            <a:ext cx="4205969" cy="24288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latin typeface="Arial"/>
                <a:cs typeface="Arial"/>
              </a:rPr>
              <a:t>The </a:t>
            </a:r>
            <a:r>
              <a:rPr lang="en-CA" dirty="0">
                <a:latin typeface="Arial"/>
                <a:cs typeface="Arial"/>
              </a:rPr>
              <a:t>Account Dashboard displays </a:t>
            </a:r>
            <a:r>
              <a:rPr lang="en-CA" sz="1600" dirty="0">
                <a:latin typeface="Arial"/>
                <a:cs typeface="Arial"/>
              </a:rPr>
              <a:t>all your </a:t>
            </a:r>
            <a:r>
              <a:rPr lang="en-CA" dirty="0">
                <a:latin typeface="Arial"/>
                <a:cs typeface="Arial"/>
              </a:rPr>
              <a:t>requirements and deadlines for this calendar year.</a:t>
            </a:r>
            <a:endParaRPr lang="en-CA" sz="1600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latin typeface="Arial"/>
                <a:cs typeface="Arial"/>
              </a:rPr>
              <a:t>It provides easy navigation to resources and reporting systems.</a:t>
            </a:r>
            <a:endParaRPr lang="en-CA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www.egbc.ca/login</a:t>
            </a:r>
          </a:p>
        </p:txBody>
      </p:sp>
      <p:sp>
        <p:nvSpPr>
          <p:cNvPr id="36871" name="Slide Number Placeholder 3">
            <a:extLst>
              <a:ext uri="{FF2B5EF4-FFF2-40B4-BE49-F238E27FC236}">
                <a16:creationId xmlns:a16="http://schemas.microsoft.com/office/drawing/2014/main" id="{3AE72608-4B6F-4420-8B6D-6B9C5A263C8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D5A3B1-2AB3-4D73-90B7-DE59F1C57A41}" type="slidenum">
              <a:rPr lang="en-US" altLang="en-US">
                <a:solidFill>
                  <a:schemeClr val="accent2"/>
                </a:solidFill>
              </a:rPr>
              <a:pPr/>
              <a:t>2</a:t>
            </a:fld>
            <a:endParaRPr lang="en-US" altLang="en-US">
              <a:solidFill>
                <a:schemeClr val="accent2"/>
              </a:solidFill>
            </a:endParaRPr>
          </a:p>
        </p:txBody>
      </p:sp>
      <p:pic>
        <p:nvPicPr>
          <p:cNvPr id="5" name="Picture Placeholder 4" descr="A person wearing headphones and sitting at a table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79FA4FF9-E8F9-5208-4F66-D8BC63DEEC2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24799" r="247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2680838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5">
            <a:extLst>
              <a:ext uri="{FF2B5EF4-FFF2-40B4-BE49-F238E27FC236}">
                <a16:creationId xmlns:a16="http://schemas.microsoft.com/office/drawing/2014/main" id="{40036149-A854-4098-AB56-65303CC34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446881"/>
            <a:ext cx="4693863" cy="760413"/>
          </a:xfrm>
        </p:spPr>
        <p:txBody>
          <a:bodyPr/>
          <a:lstStyle/>
          <a:p>
            <a:pPr eaLnBrk="1" hangingPunct="1"/>
            <a:r>
              <a:rPr lang="en-CA" altLang="en-US" dirty="0"/>
              <a:t>Continuing Education Program</a:t>
            </a:r>
            <a:endParaRPr lang="en-US" altLang="en-US" dirty="0"/>
          </a:p>
        </p:txBody>
      </p:sp>
      <p:sp>
        <p:nvSpPr>
          <p:cNvPr id="36867" name="Content Placeholder 6">
            <a:extLst>
              <a:ext uri="{FF2B5EF4-FFF2-40B4-BE49-F238E27FC236}">
                <a16:creationId xmlns:a16="http://schemas.microsoft.com/office/drawing/2014/main" id="{7233A8D3-4CD3-436F-ACC4-84F7397BF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75" y="1739504"/>
            <a:ext cx="4205969" cy="242887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>
                <a:latin typeface="Arial"/>
                <a:cs typeface="Arial"/>
              </a:rPr>
              <a:t>Complete the 2025/26 Regulatory Learning Module 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/>
                <a:cs typeface="Arial"/>
              </a:rPr>
              <a:t>Record 1 CE Hour of ethical learning</a:t>
            </a:r>
            <a:endParaRPr lang="en-CA" dirty="0">
              <a:latin typeface="Calibri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CA" dirty="0">
                <a:latin typeface="+mn-lt"/>
                <a:ea typeface="Calibri" panose="020F0502020204030204" pitchFamily="34" charset="0"/>
                <a:cs typeface="Times New Roman"/>
              </a:rPr>
              <a:t>Create a CE </a:t>
            </a:r>
            <a:r>
              <a:rPr lang="en-CA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Plan</a:t>
            </a:r>
            <a:r>
              <a:rPr lang="en-CA" dirty="0">
                <a:latin typeface="+mn-lt"/>
                <a:ea typeface="Calibri" panose="020F0502020204030204" pitchFamily="34" charset="0"/>
                <a:cs typeface="Times New Roman"/>
              </a:rPr>
              <a:t> </a:t>
            </a: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AutoNum type="arabicPeriod"/>
            </a:pPr>
            <a:r>
              <a:rPr lang="en-US" dirty="0">
                <a:latin typeface="Arial"/>
                <a:cs typeface="Arial"/>
              </a:rPr>
              <a:t>Record at least 60 CE Hours of activities over the Three-Year Rolling Period.</a:t>
            </a:r>
            <a:br>
              <a:rPr lang="en-US" dirty="0">
                <a:latin typeface="Arial"/>
                <a:cs typeface="Arial"/>
              </a:rPr>
            </a:br>
            <a:br>
              <a:rPr lang="en-US" i="1" dirty="0">
                <a:latin typeface="Arial"/>
                <a:ea typeface="Arial" panose="020B0604020202020204" pitchFamily="34" charset="0"/>
                <a:cs typeface="Times New Roman"/>
              </a:rPr>
            </a:br>
            <a:r>
              <a:rPr lang="en-US" sz="14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Arial" panose="020B0604020202020204" pitchFamily="34" charset="0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www.egbc.ca/continuing-education</a:t>
            </a:r>
            <a:endParaRPr lang="en-US" i="1" dirty="0">
              <a:solidFill>
                <a:schemeClr val="accent1">
                  <a:lumMod val="20000"/>
                  <a:lumOff val="80000"/>
                </a:schemeClr>
              </a:solidFill>
              <a:effectLst/>
              <a:ea typeface="Arial" panose="020B0604020202020204" pitchFamily="34" charset="0"/>
              <a:cs typeface="Times New Roman"/>
            </a:endParaRPr>
          </a:p>
        </p:txBody>
      </p:sp>
      <p:sp>
        <p:nvSpPr>
          <p:cNvPr id="36868" name="Text Placeholder 7">
            <a:extLst>
              <a:ext uri="{FF2B5EF4-FFF2-40B4-BE49-F238E27FC236}">
                <a16:creationId xmlns:a16="http://schemas.microsoft.com/office/drawing/2014/main" id="{C7E1CED6-1CDD-4027-83B8-5FF88E358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4675" y="1221628"/>
            <a:ext cx="4578350" cy="396875"/>
          </a:xfrm>
        </p:spPr>
        <p:txBody>
          <a:bodyPr/>
          <a:lstStyle/>
          <a:p>
            <a:r>
              <a:rPr lang="en-US" altLang="en-US" dirty="0">
                <a:latin typeface="Arial"/>
                <a:cs typeface="Arial"/>
              </a:rPr>
              <a:t>Requirements due by June 30, 2026:</a:t>
            </a:r>
            <a:endParaRPr lang="en-US" dirty="0"/>
          </a:p>
        </p:txBody>
      </p:sp>
      <p:sp>
        <p:nvSpPr>
          <p:cNvPr id="36871" name="Slide Number Placeholder 3">
            <a:extLst>
              <a:ext uri="{FF2B5EF4-FFF2-40B4-BE49-F238E27FC236}">
                <a16:creationId xmlns:a16="http://schemas.microsoft.com/office/drawing/2014/main" id="{3AE72608-4B6F-4420-8B6D-6B9C5A263C8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D5A3B1-2AB3-4D73-90B7-DE59F1C57A41}" type="slidenum">
              <a:rPr lang="en-US" altLang="en-US">
                <a:solidFill>
                  <a:schemeClr val="accent2"/>
                </a:solidFill>
              </a:rPr>
              <a:pPr/>
              <a:t>3</a:t>
            </a:fld>
            <a:endParaRPr lang="en-US" altLang="en-US">
              <a:solidFill>
                <a:schemeClr val="accent2"/>
              </a:solidFill>
            </a:endParaRPr>
          </a:p>
        </p:txBody>
      </p:sp>
      <p:pic>
        <p:nvPicPr>
          <p:cNvPr id="5" name="Picture Placeholder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C6387514-DAD0-A5DF-DACD-0332CBD897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41" r="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7547433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9F16E-3E2F-48A2-8C74-EC84A59CF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6" y="479726"/>
            <a:ext cx="4669166" cy="586136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T</a:t>
            </a:r>
            <a:r>
              <a:rPr lang="en-CA" dirty="0">
                <a:latin typeface="Arial"/>
                <a:cs typeface="Arial"/>
              </a:rPr>
              <a:t>hree-Year Rolling Period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CF414-E0C0-4E7D-809C-72D003E80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74" y="1725391"/>
            <a:ext cx="4205969" cy="3109658"/>
          </a:xfrm>
        </p:spPr>
        <p:txBody>
          <a:bodyPr/>
          <a:lstStyle/>
          <a:p>
            <a:pPr marL="285750" indent="-285750">
              <a:buChar char="•"/>
            </a:pPr>
            <a:r>
              <a:rPr lang="en-CA" err="1">
                <a:solidFill>
                  <a:srgbClr val="FFFFFF"/>
                </a:solidFill>
                <a:latin typeface="Arial"/>
                <a:cs typeface="Arial"/>
              </a:rPr>
              <a:t>Struct.Eng</a:t>
            </a:r>
            <a:r>
              <a:rPr lang="en-CA" dirty="0">
                <a:solidFill>
                  <a:srgbClr val="FFFFFF"/>
                </a:solidFill>
                <a:latin typeface="Arial"/>
                <a:cs typeface="Arial"/>
              </a:rPr>
              <a:t>. must record an additional 60 technical learning CE Hours directly related to their practice.</a:t>
            </a:r>
            <a:endParaRPr lang="en-US"/>
          </a:p>
          <a:p>
            <a:pPr marL="285750" indent="-285750">
              <a:buChar char="•"/>
            </a:pPr>
            <a:r>
              <a:rPr lang="en-CA" dirty="0">
                <a:solidFill>
                  <a:srgbClr val="FFFFFF"/>
                </a:solidFill>
                <a:latin typeface="Arial"/>
                <a:cs typeface="Arial"/>
              </a:rPr>
              <a:t>Professionals first licensed on January 1, 2024, or later will </a:t>
            </a:r>
            <a:r>
              <a:rPr lang="en-CA" b="1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lang="en-CA" dirty="0">
                <a:solidFill>
                  <a:srgbClr val="FFFFFF"/>
                </a:solidFill>
                <a:latin typeface="Arial"/>
                <a:cs typeface="Arial"/>
              </a:rPr>
              <a:t> report 60 CE Hours this year.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</a:pPr>
            <a:r>
              <a:rPr lang="en-CA" dirty="0">
                <a:latin typeface="Arial"/>
                <a:cs typeface="Arial"/>
              </a:rPr>
              <a:t>Check the Account Dashboard for your specific requirements.</a:t>
            </a:r>
            <a:endParaRPr lang="en-CA" dirty="0">
              <a:solidFill>
                <a:schemeClr val="accent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CA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</a:pPr>
            <a:r>
              <a:rPr lang="en-US" sz="14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www.egbc.ca/continuing-education</a:t>
            </a:r>
            <a:endParaRPr lang="en-CA" sz="1400" dirty="0">
              <a:solidFill>
                <a:schemeClr val="accent1">
                  <a:lumMod val="20000"/>
                  <a:lumOff val="80000"/>
                </a:schemeClr>
              </a:solidFill>
              <a:latin typeface="Arial"/>
              <a:cs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409D7B-D93A-4565-9EA1-F77E04BF07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4675" y="1068851"/>
            <a:ext cx="4669165" cy="584963"/>
          </a:xfrm>
        </p:spPr>
        <p:txBody>
          <a:bodyPr/>
          <a:lstStyle/>
          <a:p>
            <a:r>
              <a:rPr lang="en-CA" dirty="0">
                <a:latin typeface="Arial"/>
                <a:cs typeface="Arial"/>
              </a:rPr>
              <a:t>Record at least 60 CE Hours of activities between July 1, 2023, and June 30, 2026. 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174730-FC2C-4549-8097-F9939F92D61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87865" y="4700588"/>
            <a:ext cx="368300" cy="273050"/>
          </a:xfrm>
        </p:spPr>
        <p:txBody>
          <a:bodyPr/>
          <a:lstStyle/>
          <a:p>
            <a:pPr>
              <a:defRPr/>
            </a:pPr>
            <a:fld id="{DECBB9D5-BAFD-4C17-910A-3B381695BB3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9" name="Picture Placeholder 8" descr="A picture containing tree, outdoor, nature, traveling&#10;&#10;Description automatically generated">
            <a:extLst>
              <a:ext uri="{FF2B5EF4-FFF2-40B4-BE49-F238E27FC236}">
                <a16:creationId xmlns:a16="http://schemas.microsoft.com/office/drawing/2014/main" id="{3D534B9E-B730-8D9C-C541-9B69F472462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24774" r="247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787083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9F16E-3E2F-48A2-8C74-EC84A59CF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6" y="692528"/>
            <a:ext cx="4657836" cy="759756"/>
          </a:xfrm>
        </p:spPr>
        <p:txBody>
          <a:bodyPr/>
          <a:lstStyle/>
          <a:p>
            <a:r>
              <a:rPr lang="en-US" dirty="0"/>
              <a:t>Continuing Education Activities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CF414-E0C0-4E7D-809C-72D003E80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75" y="1485364"/>
            <a:ext cx="4205970" cy="3215224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CE activities do not have to be offered through Engineers and Geoscientists BC to be eligible and can include: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self-directed study,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volunteering, 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presentations,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seminars, conferences, courses, and other activities.</a:t>
            </a:r>
            <a:r>
              <a:rPr lang="en-CA" dirty="0">
                <a:latin typeface="Arial"/>
                <a:cs typeface="Arial"/>
              </a:rPr>
              <a:t> </a:t>
            </a:r>
            <a:endParaRPr lang="en-CA" sz="14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www.egbc.ca/continuing-education</a:t>
            </a:r>
            <a:endParaRPr lang="en-CA" sz="1400" i="1" dirty="0">
              <a:solidFill>
                <a:schemeClr val="accent1">
                  <a:lumMod val="20000"/>
                  <a:lumOff val="80000"/>
                </a:schemeClr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CA" dirty="0"/>
          </a:p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174730-FC2C-4549-8097-F9939F92D61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87865" y="4743993"/>
            <a:ext cx="368300" cy="273050"/>
          </a:xfrm>
        </p:spPr>
        <p:txBody>
          <a:bodyPr/>
          <a:lstStyle/>
          <a:p>
            <a:pPr>
              <a:defRPr/>
            </a:pPr>
            <a:fld id="{DECBB9D5-BAFD-4C17-910A-3B381695BB3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9" name="Picture Placeholder 8" descr="A picture containing tree, outdoor, nature, traveling&#10;&#10;Description automatically generated">
            <a:extLst>
              <a:ext uri="{FF2B5EF4-FFF2-40B4-BE49-F238E27FC236}">
                <a16:creationId xmlns:a16="http://schemas.microsoft.com/office/drawing/2014/main" id="{3D534B9E-B730-8D9C-C541-9B69F472462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24774" r="24774"/>
          <a:stretch>
            <a:fillRect/>
          </a:stretch>
        </p:blipFill>
        <p:spPr/>
      </p:pic>
      <p:pic>
        <p:nvPicPr>
          <p:cNvPr id="6" name="Picture 5" descr="A person using a computer&#10;&#10;Description automatically generated">
            <a:extLst>
              <a:ext uri="{FF2B5EF4-FFF2-40B4-BE49-F238E27FC236}">
                <a16:creationId xmlns:a16="http://schemas.microsoft.com/office/drawing/2014/main" id="{DF67E0C6-6B6E-2BE3-5372-289D1C6966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063"/>
          <a:stretch/>
        </p:blipFill>
        <p:spPr>
          <a:xfrm>
            <a:off x="5232513" y="0"/>
            <a:ext cx="391148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1188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3F4FE-53A5-46D2-7133-08D7023C4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4" y="692528"/>
            <a:ext cx="4676401" cy="759756"/>
          </a:xfrm>
        </p:spPr>
        <p:txBody>
          <a:bodyPr/>
          <a:lstStyle/>
          <a:p>
            <a:r>
              <a:rPr lang="en-US" dirty="0"/>
              <a:t>Exemptions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906B9-5B12-8E82-94DD-6E06090A4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75" y="1656303"/>
            <a:ext cx="4205297" cy="27654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Registrants on a professional leave of absence (e.g., parental, medical, or compassionate care) or experiencing similar extenuating circumstances may apply for a CE exemption.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Application deadline: June 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www.egbc.ca/continuing-education</a:t>
            </a:r>
            <a:endParaRPr lang="en-CA" sz="1400" i="1" dirty="0">
              <a:solidFill>
                <a:schemeClr val="accent1">
                  <a:lumMod val="20000"/>
                  <a:lumOff val="80000"/>
                </a:schemeClr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9" name="Picture Placeholder 8" descr="Close-up of a person holding a person's hand&#10;&#10;Description automatically generated">
            <a:extLst>
              <a:ext uri="{FF2B5EF4-FFF2-40B4-BE49-F238E27FC236}">
                <a16:creationId xmlns:a16="http://schemas.microsoft.com/office/drawing/2014/main" id="{18E67D65-CA58-3D7B-CDB4-41F762C61CF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24774" r="24774"/>
          <a:stretch>
            <a:fillRect/>
          </a:stretch>
        </p:blipFill>
        <p:spPr/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B9B56-1A2E-4DCD-C793-1D730F9308E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ECBB9D5-BAFD-4C17-910A-3B381695BB3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5231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174730-FC2C-4549-8097-F9939F92D61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ECBB9D5-BAFD-4C17-910A-3B381695BB3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" name="Picture Placeholder 7" descr="A person typing on a computer&#10;&#10;Description automatically generated with medium confidence">
            <a:extLst>
              <a:ext uri="{FF2B5EF4-FFF2-40B4-BE49-F238E27FC236}">
                <a16:creationId xmlns:a16="http://schemas.microsoft.com/office/drawing/2014/main" id="{232FC1CC-7BD1-1F67-26CC-F4459AB336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4824" r="24824"/>
          <a:stretch>
            <a:fillRect/>
          </a:stretch>
        </p:blipFill>
        <p:spPr/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50701A0-5D2D-F2D4-BC90-2E5C62B3F6BA}"/>
              </a:ext>
            </a:extLst>
          </p:cNvPr>
          <p:cNvSpPr txBox="1">
            <a:spLocks/>
          </p:cNvSpPr>
          <p:nvPr/>
        </p:nvSpPr>
        <p:spPr bwMode="auto">
          <a:xfrm>
            <a:off x="575347" y="2030758"/>
            <a:ext cx="4205297" cy="266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ea typeface="Arial" panose="020B0604020202020204" pitchFamily="34" charset="0"/>
                <a:cs typeface="Times New Roman"/>
              </a:rPr>
              <a:t>Annual Reporting is the process to verify</a:t>
            </a:r>
            <a:r>
              <a:rPr lang="en-US" sz="1600" dirty="0">
                <a:effectLst/>
                <a:latin typeface="Arial"/>
                <a:ea typeface="Arial" panose="020B0604020202020204" pitchFamily="34" charset="0"/>
                <a:cs typeface="Times New Roman"/>
              </a:rPr>
              <a:t> </a:t>
            </a:r>
            <a:r>
              <a:rPr lang="en-US" dirty="0">
                <a:latin typeface="Arial"/>
                <a:ea typeface="Arial" panose="020B0604020202020204" pitchFamily="34" charset="0"/>
                <a:cs typeface="Times New Roman"/>
              </a:rPr>
              <a:t>your contact</a:t>
            </a:r>
            <a:r>
              <a:rPr lang="en-US" sz="1600" dirty="0">
                <a:effectLst/>
                <a:latin typeface="Arial"/>
                <a:ea typeface="Arial" panose="020B0604020202020204" pitchFamily="34" charset="0"/>
                <a:cs typeface="Times New Roman"/>
              </a:rPr>
              <a:t> and practice details, and complete annual declarations.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ea typeface="Arial" panose="020B0604020202020204" pitchFamily="34" charset="0"/>
                <a:cs typeface="Times New Roman"/>
              </a:rPr>
              <a:t>Completed by all registrants (P.Eng., </a:t>
            </a:r>
            <a:r>
              <a:rPr lang="en-US" dirty="0" err="1">
                <a:latin typeface="Arial"/>
                <a:ea typeface="Arial" panose="020B0604020202020204" pitchFamily="34" charset="0"/>
                <a:cs typeface="Times New Roman"/>
              </a:rPr>
              <a:t>P.Geo</a:t>
            </a:r>
            <a:r>
              <a:rPr lang="en-US" dirty="0">
                <a:latin typeface="Arial"/>
                <a:ea typeface="Arial" panose="020B0604020202020204" pitchFamily="34" charset="0"/>
                <a:cs typeface="Times New Roman"/>
              </a:rPr>
              <a:t>., </a:t>
            </a:r>
            <a:r>
              <a:rPr lang="en-US" dirty="0" err="1">
                <a:latin typeface="Arial"/>
                <a:ea typeface="Arial" panose="020B0604020202020204" pitchFamily="34" charset="0"/>
                <a:cs typeface="Times New Roman"/>
              </a:rPr>
              <a:t>P.L.Eng</a:t>
            </a:r>
            <a:r>
              <a:rPr lang="en-US" dirty="0">
                <a:latin typeface="Arial"/>
                <a:ea typeface="Arial" panose="020B0604020202020204" pitchFamily="34" charset="0"/>
                <a:cs typeface="Times New Roman"/>
              </a:rPr>
              <a:t>., </a:t>
            </a:r>
            <a:r>
              <a:rPr lang="en-US" dirty="0" err="1">
                <a:latin typeface="Arial"/>
                <a:ea typeface="Arial" panose="020B0604020202020204" pitchFamily="34" charset="0"/>
                <a:cs typeface="Times New Roman"/>
              </a:rPr>
              <a:t>P.L.Geo</a:t>
            </a:r>
            <a:r>
              <a:rPr lang="en-US" dirty="0">
                <a:latin typeface="Arial"/>
                <a:ea typeface="Arial" panose="020B0604020202020204" pitchFamily="34" charset="0"/>
                <a:cs typeface="Times New Roman"/>
              </a:rPr>
              <a:t>., EITs, GITs, and Non-</a:t>
            </a:r>
            <a:r>
              <a:rPr lang="en-US" dirty="0" err="1">
                <a:latin typeface="Arial"/>
                <a:ea typeface="Arial" panose="020B0604020202020204" pitchFamily="34" charset="0"/>
                <a:cs typeface="Times New Roman"/>
              </a:rPr>
              <a:t>practising</a:t>
            </a:r>
            <a:r>
              <a:rPr lang="en-US" dirty="0">
                <a:latin typeface="Arial"/>
                <a:ea typeface="Arial" panose="020B0604020202020204" pitchFamily="34" charset="0"/>
                <a:cs typeface="Times New Roman"/>
              </a:rPr>
              <a:t>).</a:t>
            </a:r>
            <a:endParaRPr lang="en-US" sz="1600" dirty="0">
              <a:effectLst/>
              <a:latin typeface="Arial"/>
              <a:ea typeface="Arial" panose="020B0604020202020204" pitchFamily="34" charset="0"/>
              <a:cs typeface="Times New Roman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ea typeface="Arial" panose="020B0604020202020204" pitchFamily="34" charset="0"/>
                <a:cs typeface="Times New Roman"/>
              </a:rPr>
              <a:t>Takes approximately 10 minutes.</a:t>
            </a:r>
            <a:endParaRPr lang="en-US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www.egbc.ca/annual-reporting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64F9679-C14B-979D-E163-5C75A529D4F5}"/>
              </a:ext>
            </a:extLst>
          </p:cNvPr>
          <p:cNvSpPr txBox="1">
            <a:spLocks/>
          </p:cNvSpPr>
          <p:nvPr/>
        </p:nvSpPr>
        <p:spPr bwMode="auto">
          <a:xfrm>
            <a:off x="667445" y="1464830"/>
            <a:ext cx="4284999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7337" indent="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11175" indent="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90562" indent="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14400" indent="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latin typeface="Arial"/>
                <a:cs typeface="Arial"/>
              </a:rPr>
              <a:t>Submit between May 1 and June 30, 2026: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D46EE52-D69F-7BDC-1127-791D041010D0}"/>
              </a:ext>
            </a:extLst>
          </p:cNvPr>
          <p:cNvSpPr txBox="1">
            <a:spLocks/>
          </p:cNvSpPr>
          <p:nvPr/>
        </p:nvSpPr>
        <p:spPr bwMode="auto">
          <a:xfrm>
            <a:off x="667445" y="844928"/>
            <a:ext cx="4475135" cy="75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/>
              <a:t>Annual Reporting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023260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E&amp;G BC">
  <a:themeElements>
    <a:clrScheme name="Custom 1">
      <a:dk1>
        <a:sysClr val="windowText" lastClr="000000"/>
      </a:dk1>
      <a:lt1>
        <a:sysClr val="window" lastClr="FFFFFF"/>
      </a:lt1>
      <a:dk2>
        <a:srgbClr val="2C343C"/>
      </a:dk2>
      <a:lt2>
        <a:srgbClr val="FFFFFF"/>
      </a:lt2>
      <a:accent1>
        <a:srgbClr val="00BCE7"/>
      </a:accent1>
      <a:accent2>
        <a:srgbClr val="A2ACB4"/>
      </a:accent2>
      <a:accent3>
        <a:srgbClr val="2C343C"/>
      </a:accent3>
      <a:accent4>
        <a:srgbClr val="A27B5E"/>
      </a:accent4>
      <a:accent5>
        <a:srgbClr val="81974F"/>
      </a:accent5>
      <a:accent6>
        <a:srgbClr val="50727E"/>
      </a:accent6>
      <a:hlink>
        <a:srgbClr val="00BCE7"/>
      </a:hlink>
      <a:folHlink>
        <a:srgbClr val="00BCE7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39F13364-019E-42CC-87CB-9FD314BAFA0C}" vid="{627EE149-F90F-423C-A09E-21F47A66D85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&amp;G BC">
  <a:themeElements>
    <a:clrScheme name="Custom 1">
      <a:dk1>
        <a:sysClr val="windowText" lastClr="000000"/>
      </a:dk1>
      <a:lt1>
        <a:sysClr val="window" lastClr="FFFFFF"/>
      </a:lt1>
      <a:dk2>
        <a:srgbClr val="2C343C"/>
      </a:dk2>
      <a:lt2>
        <a:srgbClr val="FFFFFF"/>
      </a:lt2>
      <a:accent1>
        <a:srgbClr val="00BCE7"/>
      </a:accent1>
      <a:accent2>
        <a:srgbClr val="A2ACB4"/>
      </a:accent2>
      <a:accent3>
        <a:srgbClr val="2C343C"/>
      </a:accent3>
      <a:accent4>
        <a:srgbClr val="A27B5E"/>
      </a:accent4>
      <a:accent5>
        <a:srgbClr val="81974F"/>
      </a:accent5>
      <a:accent6>
        <a:srgbClr val="50727E"/>
      </a:accent6>
      <a:hlink>
        <a:srgbClr val="00BCE7"/>
      </a:hlink>
      <a:folHlink>
        <a:srgbClr val="00BCE7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ngineers-and-Geoscientists-BC-primary-template Rev 2021.ppt  -  Compatibility Mode" id="{E6BC8455-AB95-49B2-B7AF-741A9F5D296B}" vid="{FF274984-1F43-42E4-A44B-191E055417E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B5275EA0C83B4591387DA2C3853848" ma:contentTypeVersion="18" ma:contentTypeDescription="Create a new document." ma:contentTypeScope="" ma:versionID="56c756e85f331cb6c749fb85e0d5b794">
  <xsd:schema xmlns:xsd="http://www.w3.org/2001/XMLSchema" xmlns:xs="http://www.w3.org/2001/XMLSchema" xmlns:p="http://schemas.microsoft.com/office/2006/metadata/properties" xmlns:ns2="99f4ae1d-e142-4492-b473-5e7b43f44350" xmlns:ns3="4d68c338-e69d-45a9-b74d-becb6729a43e" xmlns:ns4="6d4b74a2-abe6-4ae5-9679-dc0573bb9547" targetNamespace="http://schemas.microsoft.com/office/2006/metadata/properties" ma:root="true" ma:fieldsID="dcc47774ed7463dc4ab5c248aa91a714" ns2:_="" ns3:_="" ns4:_="">
    <xsd:import namespace="99f4ae1d-e142-4492-b473-5e7b43f44350"/>
    <xsd:import namespace="4d68c338-e69d-45a9-b74d-becb6729a43e"/>
    <xsd:import namespace="6d4b74a2-abe6-4ae5-9679-dc0573bb95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f4ae1d-e142-4492-b473-5e7b43f443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3cdab71-9ec2-44ac-9fd7-90a2c2c5c8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8c338-e69d-45a9-b74d-becb6729a43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4b74a2-abe6-4ae5-9679-dc0573bb9547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aed06240-5282-4471-ba0a-7ee9a5336da2}" ma:internalName="TaxCatchAll" ma:showField="CatchAllData" ma:web="4d68c338-e69d-45a9-b74d-becb6729a4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d4b74a2-abe6-4ae5-9679-dc0573bb9547" xsi:nil="true"/>
    <SharedWithUsers xmlns="4d68c338-e69d-45a9-b74d-becb6729a43e">
      <UserInfo>
        <DisplayName>SharingLinks.09065715-6aa7-48b7-8464-bd69c86b7ce7.OrganizationEdit.82ce51c6-a9d3-4730-aa17-c267e972cf54</DisplayName>
        <AccountId>155</AccountId>
        <AccountType/>
      </UserInfo>
      <UserInfo>
        <DisplayName>SharingLinks.c57c3860-5a73-49fe-983a-2328d9d5cbd8.OrganizationEdit.746b54e1-4326-4a49-85ea-3bf27efae5f5</DisplayName>
        <AccountId>21</AccountId>
        <AccountType/>
      </UserInfo>
      <UserInfo>
        <DisplayName>SharingLinks.5752ca3d-2cc8-4f94-81c2-e5c0e20f5244.OrganizationEdit.ed0b6887-28fc-48b6-914f-b5ff51a59f91</DisplayName>
        <AccountId>37</AccountId>
        <AccountType/>
      </UserInfo>
      <UserInfo>
        <DisplayName>Alanna Reyse</DisplayName>
        <AccountId>83</AccountId>
        <AccountType/>
      </UserInfo>
      <UserInfo>
        <DisplayName>Quinton Lam</DisplayName>
        <AccountId>196</AccountId>
        <AccountType/>
      </UserInfo>
      <UserInfo>
        <DisplayName>Samantha Williams</DisplayName>
        <AccountId>16</AccountId>
        <AccountType/>
      </UserInfo>
      <UserInfo>
        <DisplayName>Stuart Nash</DisplayName>
        <AccountId>17</AccountId>
        <AccountType/>
      </UserInfo>
      <UserInfo>
        <DisplayName>Tara Bushman</DisplayName>
        <AccountId>15</AccountId>
        <AccountType/>
      </UserInfo>
      <UserInfo>
        <DisplayName>Lucille Hsu</DisplayName>
        <AccountId>129</AccountId>
        <AccountType/>
      </UserInfo>
      <UserInfo>
        <DisplayName>Shirley Chow</DisplayName>
        <AccountId>87</AccountId>
        <AccountType/>
      </UserInfo>
      <UserInfo>
        <DisplayName>Kayla Vantriet</DisplayName>
        <AccountId>104</AccountId>
        <AccountType/>
      </UserInfo>
    </SharedWithUsers>
    <lcf76f155ced4ddcb4097134ff3c332f xmlns="99f4ae1d-e142-4492-b473-5e7b43f4435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6D66999-F653-4687-962F-A73E9C05E1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0D1702-33B4-4960-A9DD-F8A71BC62A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f4ae1d-e142-4492-b473-5e7b43f44350"/>
    <ds:schemaRef ds:uri="4d68c338-e69d-45a9-b74d-becb6729a43e"/>
    <ds:schemaRef ds:uri="6d4b74a2-abe6-4ae5-9679-dc0573bb95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444BB6-B52F-407A-B29F-15B2DB5BB2D3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6d4b74a2-abe6-4ae5-9679-dc0573bb9547"/>
    <ds:schemaRef ds:uri="http://purl.org/dc/dcmitype/"/>
    <ds:schemaRef ds:uri="http://purl.org/dc/elements/1.1/"/>
    <ds:schemaRef ds:uri="99f4ae1d-e142-4492-b473-5e7b43f44350"/>
    <ds:schemaRef ds:uri="http://purl.org/dc/terms/"/>
    <ds:schemaRef ds:uri="http://schemas.openxmlformats.org/package/2006/metadata/core-properties"/>
    <ds:schemaRef ds:uri="4d68c338-e69d-45a9-b74d-becb6729a43e"/>
  </ds:schemaRefs>
</ds:datastoreItem>
</file>

<file path=docMetadata/LabelInfo.xml><?xml version="1.0" encoding="utf-8"?>
<clbl:labelList xmlns:clbl="http://schemas.microsoft.com/office/2020/mipLabelMetadata">
  <clbl:label id="{d9b60d2a-9b32-4fe2-beca-9b25e1a466ed}" enabled="0" method="" siteId="{d9b60d2a-9b32-4fe2-beca-9b25e1a466e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100th Powerpoint Template - dark</Template>
  <TotalTime>58</TotalTime>
  <Words>457</Words>
  <Application>Microsoft Office PowerPoint</Application>
  <PresentationFormat>On-screen Show (16:9)</PresentationFormat>
  <Paragraphs>59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-apple-system</vt:lpstr>
      <vt:lpstr>Arial</vt:lpstr>
      <vt:lpstr>Calibri</vt:lpstr>
      <vt:lpstr>Calibri Light</vt:lpstr>
      <vt:lpstr>E&amp;G BC</vt:lpstr>
      <vt:lpstr>Custom Design</vt:lpstr>
      <vt:lpstr>E&amp;G BC</vt:lpstr>
      <vt:lpstr>Continuing Education  &amp; Annual Reporting</vt:lpstr>
      <vt:lpstr>Account Dashboard</vt:lpstr>
      <vt:lpstr>Continuing Education Program</vt:lpstr>
      <vt:lpstr>Three-Year Rolling Period </vt:lpstr>
      <vt:lpstr>Continuing Education Activities</vt:lpstr>
      <vt:lpstr>Exemptions </vt:lpstr>
      <vt:lpstr>PowerPoint Presentation</vt:lpstr>
    </vt:vector>
  </TitlesOfParts>
  <Company>APEGBC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ASSOCIATION UPDATE</dc:title>
  <dc:creator>Lizzie Matkovich</dc:creator>
  <cp:lastModifiedBy>Allison Russell</cp:lastModifiedBy>
  <cp:revision>77</cp:revision>
  <dcterms:created xsi:type="dcterms:W3CDTF">2020-01-17T22:06:55Z</dcterms:created>
  <dcterms:modified xsi:type="dcterms:W3CDTF">2025-11-06T16:29:33Z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0x01010028B5275EA0C83B4591387DA2C3853848</vt:lpwstr>
  </property>
</Properties>
</file>